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Nunito SemiBold"/>
      <p:regular r:id="rId67"/>
      <p:bold r:id="rId68"/>
      <p:italic r:id="rId69"/>
      <p:boldItalic r:id="rId70"/>
    </p:embeddedFont>
    <p:embeddedFont>
      <p:font typeface="Proxima Nova"/>
      <p:regular r:id="rId71"/>
      <p:bold r:id="rId72"/>
      <p:italic r:id="rId73"/>
      <p:boldItalic r:id="rId74"/>
    </p:embeddedFont>
    <p:embeddedFont>
      <p:font typeface="Roboto Medium"/>
      <p:regular r:id="rId75"/>
      <p:bold r:id="rId76"/>
      <p:italic r:id="rId77"/>
      <p:boldItalic r:id="rId78"/>
    </p:embeddedFont>
    <p:embeddedFont>
      <p:font typeface="Nunito"/>
      <p:regular r:id="rId79"/>
      <p:bold r:id="rId80"/>
      <p:italic r:id="rId81"/>
      <p:boldItalic r:id="rId82"/>
    </p:embeddedFont>
    <p:embeddedFont>
      <p:font typeface="Amatic SC"/>
      <p:regular r:id="rId83"/>
      <p:bold r:id="rId84"/>
    </p:embeddedFont>
    <p:embeddedFont>
      <p:font typeface="Sofia"/>
      <p:regular r:id="rId85"/>
    </p:embeddedFont>
    <p:embeddedFont>
      <p:font typeface="Proxima Nova Semibold"/>
      <p:regular r:id="rId86"/>
      <p:bold r:id="rId87"/>
      <p:boldItalic r:id="rId88"/>
    </p:embeddedFont>
    <p:embeddedFont>
      <p:font typeface="Helvetica Neue"/>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E77B22-AFBA-4C16-B698-CC1CCF069941}">
  <a:tblStyle styleId="{F7E77B22-AFBA-4C16-B698-CC1CCF06994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7011352-D9DC-4D56-B2E2-6967078F27A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maticSC-bold.fntdata"/><Relationship Id="rId83" Type="http://schemas.openxmlformats.org/officeDocument/2006/relationships/font" Target="fonts/AmaticSC-regular.fntdata"/><Relationship Id="rId42" Type="http://schemas.openxmlformats.org/officeDocument/2006/relationships/slide" Target="slides/slide36.xml"/><Relationship Id="rId86" Type="http://schemas.openxmlformats.org/officeDocument/2006/relationships/font" Target="fonts/ProximaNovaSemibold-regular.fntdata"/><Relationship Id="rId41" Type="http://schemas.openxmlformats.org/officeDocument/2006/relationships/slide" Target="slides/slide35.xml"/><Relationship Id="rId85" Type="http://schemas.openxmlformats.org/officeDocument/2006/relationships/font" Target="fonts/Sofia-regular.fntdata"/><Relationship Id="rId44" Type="http://schemas.openxmlformats.org/officeDocument/2006/relationships/slide" Target="slides/slide38.xml"/><Relationship Id="rId88" Type="http://schemas.openxmlformats.org/officeDocument/2006/relationships/font" Target="fonts/ProximaNovaSemibold-boldItalic.fntdata"/><Relationship Id="rId43" Type="http://schemas.openxmlformats.org/officeDocument/2006/relationships/slide" Target="slides/slide37.xml"/><Relationship Id="rId87" Type="http://schemas.openxmlformats.org/officeDocument/2006/relationships/font" Target="fonts/ProximaNovaSemibol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regular.fntdata"/><Relationship Id="rId80" Type="http://schemas.openxmlformats.org/officeDocument/2006/relationships/font" Target="fonts/Nunito-bold.fntdata"/><Relationship Id="rId82" Type="http://schemas.openxmlformats.org/officeDocument/2006/relationships/font" Target="fonts/Nunito-boldItalic.fntdata"/><Relationship Id="rId81" Type="http://schemas.openxmlformats.org/officeDocument/2006/relationships/font" Target="fonts/Nuni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5.xml"/><Relationship Id="rId75" Type="http://schemas.openxmlformats.org/officeDocument/2006/relationships/font" Target="fonts/RobotoMedium-regular.fntdata"/><Relationship Id="rId30" Type="http://schemas.openxmlformats.org/officeDocument/2006/relationships/slide" Target="slides/slide24.xml"/><Relationship Id="rId74" Type="http://schemas.openxmlformats.org/officeDocument/2006/relationships/font" Target="fonts/ProximaNova-boldItalic.fntdata"/><Relationship Id="rId33" Type="http://schemas.openxmlformats.org/officeDocument/2006/relationships/slide" Target="slides/slide27.xml"/><Relationship Id="rId77" Type="http://schemas.openxmlformats.org/officeDocument/2006/relationships/font" Target="fonts/RobotoMedium-italic.fntdata"/><Relationship Id="rId32" Type="http://schemas.openxmlformats.org/officeDocument/2006/relationships/slide" Target="slides/slide26.xml"/><Relationship Id="rId76" Type="http://schemas.openxmlformats.org/officeDocument/2006/relationships/font" Target="fonts/RobotoMedium-bold.fntdata"/><Relationship Id="rId35" Type="http://schemas.openxmlformats.org/officeDocument/2006/relationships/slide" Target="slides/slide29.xml"/><Relationship Id="rId79" Type="http://schemas.openxmlformats.org/officeDocument/2006/relationships/font" Target="fonts/Nunito-regular.fntdata"/><Relationship Id="rId34" Type="http://schemas.openxmlformats.org/officeDocument/2006/relationships/slide" Target="slides/slide28.xml"/><Relationship Id="rId78" Type="http://schemas.openxmlformats.org/officeDocument/2006/relationships/font" Target="fonts/RobotoMedium-boldItalic.fntdata"/><Relationship Id="rId71" Type="http://schemas.openxmlformats.org/officeDocument/2006/relationships/font" Target="fonts/ProximaNova-regular.fntdata"/><Relationship Id="rId70" Type="http://schemas.openxmlformats.org/officeDocument/2006/relationships/font" Target="fonts/Nunito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NunitoSemiBold-bold.fntdata"/><Relationship Id="rId23" Type="http://schemas.openxmlformats.org/officeDocument/2006/relationships/slide" Target="slides/slide17.xml"/><Relationship Id="rId67" Type="http://schemas.openxmlformats.org/officeDocument/2006/relationships/font" Target="fonts/NunitoSemiBold-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Semi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italic.fntdata"/><Relationship Id="rId90" Type="http://schemas.openxmlformats.org/officeDocument/2006/relationships/font" Target="fonts/HelveticaNeue-bold.fntdata"/><Relationship Id="rId92"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689e821e9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1689e821e9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2ae094b1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2ae094b1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2ae094b1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32ae094b1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1fdc5d31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d1fdc5d31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6a9bf3f6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6a9bf3f6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9b0376f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9b0376f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6a9bf3f6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6a9bf3f65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1689e821e9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1689e821e9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18488d9a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18488d9a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8488d9ad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18488d9ad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2ae094b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2ae094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8488d9ad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8488d9ad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689e821e9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1689e821e9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8488d9ad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18488d9ad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18488d9ad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18488d9ad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1689e821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1689e821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689e821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689e821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1debc5ede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1debc5ede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1689e821e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1689e821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1689e821e9_0_19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1689e821e9_0_19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1689e821e9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1689e821e9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6a9bf3f6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6a9bf3f6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1689e821e9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1689e821e9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1689e821e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1689e821e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1689e821e9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1689e821e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1689e821e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11689e821e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1689e821e9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1689e821e9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93cb1d48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93cb1d48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1689e821e9_0_20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1689e821e9_0_20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1689e821e9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1689e821e9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1689e821e9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1689e821e9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1debc5edeb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1debc5edeb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8488d9a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8488d9a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16a9bf3f6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16a9bf3f6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11689e821e9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11689e821e9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6a9bf3f6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6a9bf3f6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1689e821e9_0_9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1689e821e9_0_9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11689e821e9_0_9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11689e821e9_0_9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1689e821e9_0_9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11689e821e9_0_9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1689e821e9_0_9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1689e821e9_0_9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11689e821e9_0_9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11689e821e9_0_9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11689e821e9_0_10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11689e821e9_0_10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1" name="Shape 4781"/>
        <p:cNvGrpSpPr/>
        <p:nvPr/>
      </p:nvGrpSpPr>
      <p:grpSpPr>
        <a:xfrm>
          <a:off x="0" y="0"/>
          <a:ext cx="0" cy="0"/>
          <a:chOff x="0" y="0"/>
          <a:chExt cx="0" cy="0"/>
        </a:xfrm>
      </p:grpSpPr>
      <p:sp>
        <p:nvSpPr>
          <p:cNvPr id="4782" name="Google Shape;4782;g11689e821e9_0_1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3" name="Google Shape;4783;g11689e821e9_0_1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2ae094b1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32ae094b1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0" name="Shape 5200"/>
        <p:cNvGrpSpPr/>
        <p:nvPr/>
      </p:nvGrpSpPr>
      <p:grpSpPr>
        <a:xfrm>
          <a:off x="0" y="0"/>
          <a:ext cx="0" cy="0"/>
          <a:chOff x="0" y="0"/>
          <a:chExt cx="0" cy="0"/>
        </a:xfrm>
      </p:grpSpPr>
      <p:sp>
        <p:nvSpPr>
          <p:cNvPr id="5201" name="Google Shape;5201;g11689e821e9_0_12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2" name="Google Shape;5202;g11689e821e9_0_12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g11689e821e9_0_1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2" name="Google Shape;5372;g11689e821e9_0_1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5" name="Shape 5775"/>
        <p:cNvGrpSpPr/>
        <p:nvPr/>
      </p:nvGrpSpPr>
      <p:grpSpPr>
        <a:xfrm>
          <a:off x="0" y="0"/>
          <a:ext cx="0" cy="0"/>
          <a:chOff x="0" y="0"/>
          <a:chExt cx="0" cy="0"/>
        </a:xfrm>
      </p:grpSpPr>
      <p:sp>
        <p:nvSpPr>
          <p:cNvPr id="5776" name="Google Shape;5776;g11689e821e9_0_13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7" name="Google Shape;5777;g11689e821e9_0_13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g11689e821e9_0_13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7" name="Google Shape;6157;g11689e821e9_0_13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9" name="Shape 6569"/>
        <p:cNvGrpSpPr/>
        <p:nvPr/>
      </p:nvGrpSpPr>
      <p:grpSpPr>
        <a:xfrm>
          <a:off x="0" y="0"/>
          <a:ext cx="0" cy="0"/>
          <a:chOff x="0" y="0"/>
          <a:chExt cx="0" cy="0"/>
        </a:xfrm>
      </p:grpSpPr>
      <p:sp>
        <p:nvSpPr>
          <p:cNvPr id="6570" name="Google Shape;6570;g11689e821e9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1" name="Google Shape;6571;g11689e821e9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0" name="Shape 6930"/>
        <p:cNvGrpSpPr/>
        <p:nvPr/>
      </p:nvGrpSpPr>
      <p:grpSpPr>
        <a:xfrm>
          <a:off x="0" y="0"/>
          <a:ext cx="0" cy="0"/>
          <a:chOff x="0" y="0"/>
          <a:chExt cx="0" cy="0"/>
        </a:xfrm>
      </p:grpSpPr>
      <p:sp>
        <p:nvSpPr>
          <p:cNvPr id="6931" name="Google Shape;6931;g11689e821e9_0_14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2" name="Google Shape;6932;g11689e821e9_0_14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0" name="Shape 7440"/>
        <p:cNvGrpSpPr/>
        <p:nvPr/>
      </p:nvGrpSpPr>
      <p:grpSpPr>
        <a:xfrm>
          <a:off x="0" y="0"/>
          <a:ext cx="0" cy="0"/>
          <a:chOff x="0" y="0"/>
          <a:chExt cx="0" cy="0"/>
        </a:xfrm>
      </p:grpSpPr>
      <p:sp>
        <p:nvSpPr>
          <p:cNvPr id="7441" name="Google Shape;7441;g11689e821e9_0_14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2" name="Google Shape;7442;g11689e821e9_0_14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0" name="Shape 8060"/>
        <p:cNvGrpSpPr/>
        <p:nvPr/>
      </p:nvGrpSpPr>
      <p:grpSpPr>
        <a:xfrm>
          <a:off x="0" y="0"/>
          <a:ext cx="0" cy="0"/>
          <a:chOff x="0" y="0"/>
          <a:chExt cx="0" cy="0"/>
        </a:xfrm>
      </p:grpSpPr>
      <p:sp>
        <p:nvSpPr>
          <p:cNvPr id="8061" name="Google Shape;8061;g11689e821e9_0_15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2" name="Google Shape;8062;g11689e821e9_0_15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4" name="Shape 8654"/>
        <p:cNvGrpSpPr/>
        <p:nvPr/>
      </p:nvGrpSpPr>
      <p:grpSpPr>
        <a:xfrm>
          <a:off x="0" y="0"/>
          <a:ext cx="0" cy="0"/>
          <a:chOff x="0" y="0"/>
          <a:chExt cx="0" cy="0"/>
        </a:xfrm>
      </p:grpSpPr>
      <p:sp>
        <p:nvSpPr>
          <p:cNvPr id="8655" name="Google Shape;8655;g11689e821e9_0_16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6" name="Google Shape;8656;g11689e821e9_0_16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5" name="Shape 8975"/>
        <p:cNvGrpSpPr/>
        <p:nvPr/>
      </p:nvGrpSpPr>
      <p:grpSpPr>
        <a:xfrm>
          <a:off x="0" y="0"/>
          <a:ext cx="0" cy="0"/>
          <a:chOff x="0" y="0"/>
          <a:chExt cx="0" cy="0"/>
        </a:xfrm>
      </p:grpSpPr>
      <p:sp>
        <p:nvSpPr>
          <p:cNvPr id="8976" name="Google Shape;8976;g11689e821e9_0_16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7" name="Google Shape;8977;g11689e821e9_0_16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9b0376f8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9b0376f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3" name="Shape 9283"/>
        <p:cNvGrpSpPr/>
        <p:nvPr/>
      </p:nvGrpSpPr>
      <p:grpSpPr>
        <a:xfrm>
          <a:off x="0" y="0"/>
          <a:ext cx="0" cy="0"/>
          <a:chOff x="0" y="0"/>
          <a:chExt cx="0" cy="0"/>
        </a:xfrm>
      </p:grpSpPr>
      <p:sp>
        <p:nvSpPr>
          <p:cNvPr id="9284" name="Google Shape;9284;g11689e821e9_0_18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5" name="Google Shape;9285;g11689e821e9_0_18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98d9eeee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98d9eeee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32ae094b1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32ae094b1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689e821e9_0_20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1689e821e9_0_20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2"/>
            </a:gs>
            <a:gs pos="50000">
              <a:schemeClr val="accent6"/>
            </a:gs>
            <a:gs pos="100000">
              <a:srgbClr val="DD9B9A"/>
            </a:gs>
          </a:gsLst>
          <a:lin ang="16200038"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841303" y="1387463"/>
            <a:ext cx="4814100" cy="17169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p:nvPr/>
        </p:nvSpPr>
        <p:spPr>
          <a:xfrm>
            <a:off x="7602100" y="2847436"/>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883625"/>
            <a:ext cx="9144000" cy="1259700"/>
          </a:xfrm>
          <a:prstGeom prst="rect">
            <a:avLst/>
          </a:prstGeom>
          <a:gradFill>
            <a:gsLst>
              <a:gs pos="0">
                <a:srgbClr val="E1B586"/>
              </a:gs>
              <a:gs pos="14000">
                <a:srgbClr val="F1C69A"/>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46762" y="350050"/>
            <a:ext cx="3860494" cy="682508"/>
          </a:xfrm>
          <a:custGeom>
            <a:rect b="b" l="l" r="r" t="t"/>
            <a:pathLst>
              <a:path extrusionOk="0" h="15707" w="88844">
                <a:moveTo>
                  <a:pt x="88844" y="14300"/>
                </a:moveTo>
                <a:lnTo>
                  <a:pt x="78763" y="11252"/>
                </a:lnTo>
                <a:lnTo>
                  <a:pt x="76654" y="10550"/>
                </a:lnTo>
                <a:lnTo>
                  <a:pt x="73372" y="8909"/>
                </a:lnTo>
                <a:lnTo>
                  <a:pt x="75482" y="7033"/>
                </a:lnTo>
                <a:lnTo>
                  <a:pt x="72200" y="6565"/>
                </a:lnTo>
                <a:lnTo>
                  <a:pt x="62120" y="5861"/>
                </a:lnTo>
                <a:cubicBezTo>
                  <a:pt x="62120" y="5861"/>
                  <a:pt x="57197" y="6799"/>
                  <a:pt x="54618" y="6095"/>
                </a:cubicBezTo>
                <a:cubicBezTo>
                  <a:pt x="52040" y="5393"/>
                  <a:pt x="50165" y="939"/>
                  <a:pt x="50165" y="939"/>
                </a:cubicBezTo>
                <a:cubicBezTo>
                  <a:pt x="50165" y="939"/>
                  <a:pt x="48055" y="1407"/>
                  <a:pt x="47117" y="704"/>
                </a:cubicBezTo>
                <a:cubicBezTo>
                  <a:pt x="46179" y="1"/>
                  <a:pt x="48289" y="1"/>
                  <a:pt x="46179" y="1"/>
                </a:cubicBezTo>
                <a:cubicBezTo>
                  <a:pt x="44070" y="1"/>
                  <a:pt x="36804" y="469"/>
                  <a:pt x="36804" y="469"/>
                </a:cubicBezTo>
                <a:lnTo>
                  <a:pt x="35162" y="2813"/>
                </a:lnTo>
                <a:lnTo>
                  <a:pt x="34694" y="5627"/>
                </a:lnTo>
                <a:lnTo>
                  <a:pt x="32584" y="5861"/>
                </a:lnTo>
                <a:lnTo>
                  <a:pt x="28833" y="6565"/>
                </a:lnTo>
                <a:lnTo>
                  <a:pt x="24847" y="7737"/>
                </a:lnTo>
                <a:lnTo>
                  <a:pt x="23206" y="10550"/>
                </a:lnTo>
                <a:lnTo>
                  <a:pt x="20863" y="11018"/>
                </a:lnTo>
                <a:lnTo>
                  <a:pt x="0" y="12424"/>
                </a:lnTo>
                <a:lnTo>
                  <a:pt x="39382" y="13128"/>
                </a:lnTo>
                <a:lnTo>
                  <a:pt x="48758" y="11252"/>
                </a:lnTo>
                <a:lnTo>
                  <a:pt x="49227" y="14066"/>
                </a:lnTo>
                <a:lnTo>
                  <a:pt x="53446" y="13596"/>
                </a:lnTo>
                <a:lnTo>
                  <a:pt x="56963" y="13362"/>
                </a:lnTo>
                <a:cubicBezTo>
                  <a:pt x="56963" y="13362"/>
                  <a:pt x="59776" y="12660"/>
                  <a:pt x="60479" y="12894"/>
                </a:cubicBezTo>
                <a:cubicBezTo>
                  <a:pt x="61183" y="13128"/>
                  <a:pt x="63291" y="13362"/>
                  <a:pt x="63291" y="13362"/>
                </a:cubicBezTo>
                <a:cubicBezTo>
                  <a:pt x="63291" y="13362"/>
                  <a:pt x="64699" y="14066"/>
                  <a:pt x="66808" y="14300"/>
                </a:cubicBezTo>
                <a:cubicBezTo>
                  <a:pt x="68918" y="14534"/>
                  <a:pt x="70090" y="14534"/>
                  <a:pt x="70090" y="14534"/>
                </a:cubicBezTo>
                <a:cubicBezTo>
                  <a:pt x="74310" y="14300"/>
                  <a:pt x="78997" y="15706"/>
                  <a:pt x="78997" y="15706"/>
                </a:cubicBezTo>
                <a:lnTo>
                  <a:pt x="82749" y="1500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601839" y="407363"/>
            <a:ext cx="1024279" cy="682531"/>
            <a:chOff x="3642427" y="444350"/>
            <a:chExt cx="1024279" cy="682531"/>
          </a:xfrm>
        </p:grpSpPr>
        <p:sp>
          <p:nvSpPr>
            <p:cNvPr id="14" name="Google Shape;14;p2"/>
            <p:cNvSpPr/>
            <p:nvPr/>
          </p:nvSpPr>
          <p:spPr>
            <a:xfrm>
              <a:off x="4141375" y="444350"/>
              <a:ext cx="525331" cy="503538"/>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642427" y="490551"/>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71702" y="853500"/>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1077193" y="1387486"/>
            <a:ext cx="1984119" cy="3756260"/>
            <a:chOff x="1130050" y="324075"/>
            <a:chExt cx="2545700" cy="4819425"/>
          </a:xfrm>
        </p:grpSpPr>
        <p:sp>
          <p:nvSpPr>
            <p:cNvPr id="18" name="Google Shape;18;p2"/>
            <p:cNvSpPr/>
            <p:nvPr/>
          </p:nvSpPr>
          <p:spPr>
            <a:xfrm>
              <a:off x="2407400" y="566200"/>
              <a:ext cx="104925" cy="137150"/>
            </a:xfrm>
            <a:custGeom>
              <a:rect b="b" l="l" r="r" t="t"/>
              <a:pathLst>
                <a:path extrusionOk="0" h="5486" w="4197">
                  <a:moveTo>
                    <a:pt x="4196" y="5485"/>
                  </a:moveTo>
                  <a:lnTo>
                    <a:pt x="0" y="5485"/>
                  </a:lnTo>
                  <a:lnTo>
                    <a:pt x="0" y="1"/>
                  </a:lnTo>
                  <a:lnTo>
                    <a:pt x="4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02450" y="566200"/>
              <a:ext cx="104925" cy="137150"/>
            </a:xfrm>
            <a:custGeom>
              <a:rect b="b" l="l" r="r" t="t"/>
              <a:pathLst>
                <a:path extrusionOk="0" h="5486" w="4197">
                  <a:moveTo>
                    <a:pt x="1" y="1"/>
                  </a:moveTo>
                  <a:lnTo>
                    <a:pt x="4197" y="1"/>
                  </a:lnTo>
                  <a:lnTo>
                    <a:pt x="4197" y="5485"/>
                  </a:lnTo>
                  <a:lnTo>
                    <a:pt x="1" y="54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165925" y="324075"/>
              <a:ext cx="473950" cy="266550"/>
            </a:xfrm>
            <a:custGeom>
              <a:rect b="b" l="l" r="r" t="t"/>
              <a:pathLst>
                <a:path extrusionOk="0" h="10662" w="18958">
                  <a:moveTo>
                    <a:pt x="373" y="7868"/>
                  </a:moveTo>
                  <a:cubicBezTo>
                    <a:pt x="1932" y="5527"/>
                    <a:pt x="4938" y="3589"/>
                    <a:pt x="5338" y="2940"/>
                  </a:cubicBezTo>
                  <a:cubicBezTo>
                    <a:pt x="5792" y="2205"/>
                    <a:pt x="6529" y="2940"/>
                    <a:pt x="6529" y="2940"/>
                  </a:cubicBezTo>
                  <a:cubicBezTo>
                    <a:pt x="6699" y="551"/>
                    <a:pt x="9479" y="0"/>
                    <a:pt x="9479" y="0"/>
                  </a:cubicBezTo>
                  <a:cubicBezTo>
                    <a:pt x="9479" y="0"/>
                    <a:pt x="12258" y="551"/>
                    <a:pt x="12428" y="2940"/>
                  </a:cubicBezTo>
                  <a:cubicBezTo>
                    <a:pt x="12428" y="2940"/>
                    <a:pt x="13166" y="2205"/>
                    <a:pt x="13619" y="2940"/>
                  </a:cubicBezTo>
                  <a:cubicBezTo>
                    <a:pt x="14020" y="3589"/>
                    <a:pt x="17027" y="5527"/>
                    <a:pt x="18586" y="7868"/>
                  </a:cubicBezTo>
                  <a:cubicBezTo>
                    <a:pt x="18872" y="8298"/>
                    <a:pt x="18958" y="9485"/>
                    <a:pt x="18760" y="10285"/>
                  </a:cubicBezTo>
                  <a:lnTo>
                    <a:pt x="18667" y="10661"/>
                  </a:lnTo>
                  <a:lnTo>
                    <a:pt x="291" y="10661"/>
                  </a:lnTo>
                  <a:lnTo>
                    <a:pt x="198" y="10285"/>
                  </a:lnTo>
                  <a:cubicBezTo>
                    <a:pt x="1" y="9485"/>
                    <a:pt x="87" y="8298"/>
                    <a:pt x="373" y="78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167500" y="400725"/>
              <a:ext cx="470825" cy="189900"/>
            </a:xfrm>
            <a:custGeom>
              <a:rect b="b" l="l" r="r" t="t"/>
              <a:pathLst>
                <a:path extrusionOk="0" h="7596" w="18833">
                  <a:moveTo>
                    <a:pt x="18696" y="7219"/>
                  </a:moveTo>
                  <a:lnTo>
                    <a:pt x="18603" y="7595"/>
                  </a:lnTo>
                  <a:lnTo>
                    <a:pt x="228" y="7595"/>
                  </a:lnTo>
                  <a:lnTo>
                    <a:pt x="135" y="7219"/>
                  </a:lnTo>
                  <a:cubicBezTo>
                    <a:pt x="13" y="6725"/>
                    <a:pt x="0" y="6084"/>
                    <a:pt x="74" y="5565"/>
                  </a:cubicBezTo>
                  <a:cubicBezTo>
                    <a:pt x="1569" y="5575"/>
                    <a:pt x="5496" y="5442"/>
                    <a:pt x="6636" y="3798"/>
                  </a:cubicBezTo>
                  <a:cubicBezTo>
                    <a:pt x="8054" y="1753"/>
                    <a:pt x="7544" y="439"/>
                    <a:pt x="9416" y="0"/>
                  </a:cubicBezTo>
                  <a:cubicBezTo>
                    <a:pt x="11288" y="439"/>
                    <a:pt x="10777" y="1753"/>
                    <a:pt x="12195" y="3798"/>
                  </a:cubicBezTo>
                  <a:cubicBezTo>
                    <a:pt x="13336" y="5443"/>
                    <a:pt x="17264" y="5575"/>
                    <a:pt x="18758" y="5565"/>
                  </a:cubicBezTo>
                  <a:cubicBezTo>
                    <a:pt x="18832" y="6084"/>
                    <a:pt x="18819" y="6725"/>
                    <a:pt x="18696" y="72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08925" y="768325"/>
              <a:ext cx="140800" cy="184000"/>
            </a:xfrm>
            <a:custGeom>
              <a:rect b="b" l="l" r="r" t="t"/>
              <a:pathLst>
                <a:path extrusionOk="0" h="7360" w="5632">
                  <a:moveTo>
                    <a:pt x="5632" y="7359"/>
                  </a:moveTo>
                  <a:lnTo>
                    <a:pt x="0" y="7359"/>
                  </a:lnTo>
                  <a:lnTo>
                    <a:pt x="0" y="0"/>
                  </a:lnTo>
                  <a:lnTo>
                    <a:pt x="56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268125" y="768325"/>
              <a:ext cx="140825" cy="184000"/>
            </a:xfrm>
            <a:custGeom>
              <a:rect b="b" l="l" r="r" t="t"/>
              <a:pathLst>
                <a:path extrusionOk="0" h="7360" w="5633">
                  <a:moveTo>
                    <a:pt x="0" y="0"/>
                  </a:moveTo>
                  <a:lnTo>
                    <a:pt x="5632" y="0"/>
                  </a:lnTo>
                  <a:lnTo>
                    <a:pt x="5632" y="7359"/>
                  </a:lnTo>
                  <a:lnTo>
                    <a:pt x="0" y="7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84925" y="633250"/>
              <a:ext cx="635925" cy="138900"/>
            </a:xfrm>
            <a:custGeom>
              <a:rect b="b" l="l" r="r" t="t"/>
              <a:pathLst>
                <a:path extrusionOk="0" h="5556" w="25437">
                  <a:moveTo>
                    <a:pt x="501" y="4100"/>
                  </a:moveTo>
                  <a:cubicBezTo>
                    <a:pt x="2592" y="2881"/>
                    <a:pt x="6627" y="1871"/>
                    <a:pt x="7164" y="1533"/>
                  </a:cubicBezTo>
                  <a:cubicBezTo>
                    <a:pt x="7773" y="1149"/>
                    <a:pt x="8762" y="1533"/>
                    <a:pt x="8762" y="1533"/>
                  </a:cubicBezTo>
                  <a:cubicBezTo>
                    <a:pt x="8990" y="287"/>
                    <a:pt x="12719" y="0"/>
                    <a:pt x="12719" y="0"/>
                  </a:cubicBezTo>
                  <a:cubicBezTo>
                    <a:pt x="12719" y="0"/>
                    <a:pt x="16449" y="287"/>
                    <a:pt x="16677" y="1533"/>
                  </a:cubicBezTo>
                  <a:cubicBezTo>
                    <a:pt x="16677" y="1533"/>
                    <a:pt x="17666" y="1149"/>
                    <a:pt x="18274" y="1533"/>
                  </a:cubicBezTo>
                  <a:cubicBezTo>
                    <a:pt x="18812" y="1871"/>
                    <a:pt x="22846" y="2879"/>
                    <a:pt x="24936" y="4100"/>
                  </a:cubicBezTo>
                  <a:cubicBezTo>
                    <a:pt x="25321" y="4325"/>
                    <a:pt x="25437" y="4943"/>
                    <a:pt x="25172" y="5359"/>
                  </a:cubicBezTo>
                  <a:lnTo>
                    <a:pt x="25047" y="5556"/>
                  </a:lnTo>
                  <a:lnTo>
                    <a:pt x="390" y="5556"/>
                  </a:lnTo>
                  <a:lnTo>
                    <a:pt x="265" y="5359"/>
                  </a:lnTo>
                  <a:cubicBezTo>
                    <a:pt x="1" y="4943"/>
                    <a:pt x="117" y="4325"/>
                    <a:pt x="501" y="41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087000" y="673200"/>
              <a:ext cx="631775" cy="98950"/>
            </a:xfrm>
            <a:custGeom>
              <a:rect b="b" l="l" r="r" t="t"/>
              <a:pathLst>
                <a:path extrusionOk="0" h="3958" w="25271">
                  <a:moveTo>
                    <a:pt x="25089" y="3761"/>
                  </a:moveTo>
                  <a:lnTo>
                    <a:pt x="24964" y="3958"/>
                  </a:lnTo>
                  <a:lnTo>
                    <a:pt x="307" y="3958"/>
                  </a:lnTo>
                  <a:lnTo>
                    <a:pt x="182" y="3761"/>
                  </a:lnTo>
                  <a:cubicBezTo>
                    <a:pt x="19" y="3504"/>
                    <a:pt x="1" y="3170"/>
                    <a:pt x="102" y="2899"/>
                  </a:cubicBezTo>
                  <a:cubicBezTo>
                    <a:pt x="2106" y="2905"/>
                    <a:pt x="7377" y="2836"/>
                    <a:pt x="8907" y="1979"/>
                  </a:cubicBezTo>
                  <a:cubicBezTo>
                    <a:pt x="10809" y="914"/>
                    <a:pt x="10125" y="229"/>
                    <a:pt x="12637" y="1"/>
                  </a:cubicBezTo>
                  <a:cubicBezTo>
                    <a:pt x="15148" y="229"/>
                    <a:pt x="14463" y="914"/>
                    <a:pt x="16366" y="1979"/>
                  </a:cubicBezTo>
                  <a:cubicBezTo>
                    <a:pt x="17896" y="2836"/>
                    <a:pt x="23166" y="2905"/>
                    <a:pt x="25172" y="2899"/>
                  </a:cubicBezTo>
                  <a:cubicBezTo>
                    <a:pt x="25271" y="3170"/>
                    <a:pt x="25253" y="3504"/>
                    <a:pt x="25089" y="376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10175" y="985075"/>
              <a:ext cx="169925" cy="222075"/>
            </a:xfrm>
            <a:custGeom>
              <a:rect b="b" l="l" r="r" t="t"/>
              <a:pathLst>
                <a:path extrusionOk="0" h="8883" w="6797">
                  <a:moveTo>
                    <a:pt x="6797" y="8882"/>
                  </a:moveTo>
                  <a:lnTo>
                    <a:pt x="0" y="8882"/>
                  </a:lnTo>
                  <a:lnTo>
                    <a:pt x="0" y="1"/>
                  </a:lnTo>
                  <a:lnTo>
                    <a:pt x="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240225" y="985075"/>
              <a:ext cx="169950" cy="222075"/>
            </a:xfrm>
            <a:custGeom>
              <a:rect b="b" l="l" r="r" t="t"/>
              <a:pathLst>
                <a:path extrusionOk="0" h="8883" w="6798">
                  <a:moveTo>
                    <a:pt x="1" y="1"/>
                  </a:moveTo>
                  <a:lnTo>
                    <a:pt x="6797" y="1"/>
                  </a:lnTo>
                  <a:lnTo>
                    <a:pt x="6797" y="8882"/>
                  </a:lnTo>
                  <a:lnTo>
                    <a:pt x="1" y="888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019175" y="822075"/>
              <a:ext cx="767450" cy="167650"/>
            </a:xfrm>
            <a:custGeom>
              <a:rect b="b" l="l" r="r" t="t"/>
              <a:pathLst>
                <a:path extrusionOk="0" h="6706" w="30698">
                  <a:moveTo>
                    <a:pt x="603" y="4948"/>
                  </a:moveTo>
                  <a:cubicBezTo>
                    <a:pt x="3127" y="3476"/>
                    <a:pt x="7996" y="2258"/>
                    <a:pt x="8644" y="1849"/>
                  </a:cubicBezTo>
                  <a:cubicBezTo>
                    <a:pt x="9379" y="1388"/>
                    <a:pt x="10573" y="1849"/>
                    <a:pt x="10573" y="1849"/>
                  </a:cubicBezTo>
                  <a:cubicBezTo>
                    <a:pt x="10849" y="346"/>
                    <a:pt x="15349" y="0"/>
                    <a:pt x="15349" y="0"/>
                  </a:cubicBezTo>
                  <a:cubicBezTo>
                    <a:pt x="15349" y="0"/>
                    <a:pt x="19849" y="346"/>
                    <a:pt x="20125" y="1849"/>
                  </a:cubicBezTo>
                  <a:cubicBezTo>
                    <a:pt x="20125" y="1849"/>
                    <a:pt x="21318" y="1388"/>
                    <a:pt x="22053" y="1849"/>
                  </a:cubicBezTo>
                  <a:cubicBezTo>
                    <a:pt x="22702" y="2258"/>
                    <a:pt x="27570" y="3476"/>
                    <a:pt x="30094" y="4948"/>
                  </a:cubicBezTo>
                  <a:cubicBezTo>
                    <a:pt x="30558" y="5218"/>
                    <a:pt x="30697" y="5965"/>
                    <a:pt x="30377" y="6467"/>
                  </a:cubicBezTo>
                  <a:lnTo>
                    <a:pt x="30228" y="6706"/>
                  </a:lnTo>
                  <a:lnTo>
                    <a:pt x="470" y="6706"/>
                  </a:lnTo>
                  <a:lnTo>
                    <a:pt x="319" y="6469"/>
                  </a:lnTo>
                  <a:cubicBezTo>
                    <a:pt x="0" y="5965"/>
                    <a:pt x="140" y="5218"/>
                    <a:pt x="603" y="49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021675" y="870300"/>
              <a:ext cx="762450" cy="119425"/>
            </a:xfrm>
            <a:custGeom>
              <a:rect b="b" l="l" r="r" t="t"/>
              <a:pathLst>
                <a:path extrusionOk="0" h="4777" w="30498">
                  <a:moveTo>
                    <a:pt x="30278" y="4538"/>
                  </a:moveTo>
                  <a:lnTo>
                    <a:pt x="30128" y="4777"/>
                  </a:lnTo>
                  <a:lnTo>
                    <a:pt x="370" y="4777"/>
                  </a:lnTo>
                  <a:lnTo>
                    <a:pt x="219" y="4540"/>
                  </a:lnTo>
                  <a:cubicBezTo>
                    <a:pt x="22" y="4229"/>
                    <a:pt x="0" y="3826"/>
                    <a:pt x="121" y="3499"/>
                  </a:cubicBezTo>
                  <a:cubicBezTo>
                    <a:pt x="2541" y="3506"/>
                    <a:pt x="8902" y="3422"/>
                    <a:pt x="10749" y="2389"/>
                  </a:cubicBezTo>
                  <a:cubicBezTo>
                    <a:pt x="13045" y="1102"/>
                    <a:pt x="12218" y="275"/>
                    <a:pt x="15249" y="1"/>
                  </a:cubicBezTo>
                  <a:cubicBezTo>
                    <a:pt x="18280" y="275"/>
                    <a:pt x="17453" y="1102"/>
                    <a:pt x="19749" y="2389"/>
                  </a:cubicBezTo>
                  <a:cubicBezTo>
                    <a:pt x="21596" y="3422"/>
                    <a:pt x="27956" y="3506"/>
                    <a:pt x="30376" y="3499"/>
                  </a:cubicBezTo>
                  <a:cubicBezTo>
                    <a:pt x="30497" y="3825"/>
                    <a:pt x="30476" y="4229"/>
                    <a:pt x="30278" y="45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411450" y="1278400"/>
              <a:ext cx="200175" cy="261600"/>
            </a:xfrm>
            <a:custGeom>
              <a:rect b="b" l="l" r="r" t="t"/>
              <a:pathLst>
                <a:path extrusionOk="0" h="10464" w="8007">
                  <a:moveTo>
                    <a:pt x="8007" y="10464"/>
                  </a:moveTo>
                  <a:lnTo>
                    <a:pt x="0" y="10464"/>
                  </a:lnTo>
                  <a:lnTo>
                    <a:pt x="0" y="1"/>
                  </a:lnTo>
                  <a:lnTo>
                    <a:pt x="8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211275" y="1278400"/>
              <a:ext cx="200200" cy="261600"/>
            </a:xfrm>
            <a:custGeom>
              <a:rect b="b" l="l" r="r" t="t"/>
              <a:pathLst>
                <a:path extrusionOk="0" h="10464" w="8008">
                  <a:moveTo>
                    <a:pt x="1" y="1"/>
                  </a:moveTo>
                  <a:lnTo>
                    <a:pt x="8007" y="1"/>
                  </a:lnTo>
                  <a:lnTo>
                    <a:pt x="8007" y="10464"/>
                  </a:lnTo>
                  <a:lnTo>
                    <a:pt x="1" y="1046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50825" y="1086350"/>
              <a:ext cx="904125" cy="197500"/>
            </a:xfrm>
            <a:custGeom>
              <a:rect b="b" l="l" r="r" t="t"/>
              <a:pathLst>
                <a:path extrusionOk="0" h="7900" w="36165">
                  <a:moveTo>
                    <a:pt x="712" y="5830"/>
                  </a:moveTo>
                  <a:cubicBezTo>
                    <a:pt x="3685" y="4096"/>
                    <a:pt x="9420" y="2661"/>
                    <a:pt x="10184" y="2180"/>
                  </a:cubicBezTo>
                  <a:cubicBezTo>
                    <a:pt x="11048" y="1635"/>
                    <a:pt x="12456" y="2180"/>
                    <a:pt x="12456" y="2180"/>
                  </a:cubicBezTo>
                  <a:cubicBezTo>
                    <a:pt x="12781" y="409"/>
                    <a:pt x="18082" y="1"/>
                    <a:pt x="18082" y="1"/>
                  </a:cubicBezTo>
                  <a:cubicBezTo>
                    <a:pt x="18082" y="1"/>
                    <a:pt x="23384" y="409"/>
                    <a:pt x="23708" y="2180"/>
                  </a:cubicBezTo>
                  <a:cubicBezTo>
                    <a:pt x="23708" y="2180"/>
                    <a:pt x="25115" y="1635"/>
                    <a:pt x="25980" y="2180"/>
                  </a:cubicBezTo>
                  <a:cubicBezTo>
                    <a:pt x="26745" y="2661"/>
                    <a:pt x="32481" y="4096"/>
                    <a:pt x="35454" y="5830"/>
                  </a:cubicBezTo>
                  <a:cubicBezTo>
                    <a:pt x="36001" y="6149"/>
                    <a:pt x="36164" y="7028"/>
                    <a:pt x="35789" y="7621"/>
                  </a:cubicBezTo>
                  <a:lnTo>
                    <a:pt x="35610" y="7900"/>
                  </a:lnTo>
                  <a:lnTo>
                    <a:pt x="555" y="7900"/>
                  </a:lnTo>
                  <a:lnTo>
                    <a:pt x="377" y="7621"/>
                  </a:lnTo>
                  <a:cubicBezTo>
                    <a:pt x="0" y="7028"/>
                    <a:pt x="165" y="6149"/>
                    <a:pt x="712" y="583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53800" y="1143150"/>
              <a:ext cx="898225" cy="140700"/>
            </a:xfrm>
            <a:custGeom>
              <a:rect b="b" l="l" r="r" t="t"/>
              <a:pathLst>
                <a:path extrusionOk="0" h="5628" w="35929">
                  <a:moveTo>
                    <a:pt x="35670" y="5349"/>
                  </a:moveTo>
                  <a:lnTo>
                    <a:pt x="35493" y="5628"/>
                  </a:lnTo>
                  <a:lnTo>
                    <a:pt x="436" y="5628"/>
                  </a:lnTo>
                  <a:lnTo>
                    <a:pt x="258" y="5349"/>
                  </a:lnTo>
                  <a:cubicBezTo>
                    <a:pt x="25" y="4982"/>
                    <a:pt x="0" y="4508"/>
                    <a:pt x="142" y="4123"/>
                  </a:cubicBezTo>
                  <a:cubicBezTo>
                    <a:pt x="2993" y="4131"/>
                    <a:pt x="10487" y="4033"/>
                    <a:pt x="12663" y="2814"/>
                  </a:cubicBezTo>
                  <a:cubicBezTo>
                    <a:pt x="15367" y="1300"/>
                    <a:pt x="14394" y="325"/>
                    <a:pt x="17964" y="1"/>
                  </a:cubicBezTo>
                  <a:cubicBezTo>
                    <a:pt x="21535" y="325"/>
                    <a:pt x="20560" y="1300"/>
                    <a:pt x="23266" y="2814"/>
                  </a:cubicBezTo>
                  <a:cubicBezTo>
                    <a:pt x="25442" y="4033"/>
                    <a:pt x="32934" y="4131"/>
                    <a:pt x="35785" y="4123"/>
                  </a:cubicBezTo>
                  <a:cubicBezTo>
                    <a:pt x="35928" y="4508"/>
                    <a:pt x="35902" y="4982"/>
                    <a:pt x="35670" y="53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413225" y="1587600"/>
              <a:ext cx="241900" cy="316075"/>
            </a:xfrm>
            <a:custGeom>
              <a:rect b="b" l="l" r="r" t="t"/>
              <a:pathLst>
                <a:path extrusionOk="0" h="12643" w="9676">
                  <a:moveTo>
                    <a:pt x="9675" y="12642"/>
                  </a:moveTo>
                  <a:lnTo>
                    <a:pt x="1" y="12642"/>
                  </a:lnTo>
                  <a:lnTo>
                    <a:pt x="1" y="0"/>
                  </a:lnTo>
                  <a:lnTo>
                    <a:pt x="96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171375" y="1587600"/>
              <a:ext cx="241875" cy="316075"/>
            </a:xfrm>
            <a:custGeom>
              <a:rect b="b" l="l" r="r" t="t"/>
              <a:pathLst>
                <a:path extrusionOk="0" h="12643" w="9675">
                  <a:moveTo>
                    <a:pt x="1" y="0"/>
                  </a:moveTo>
                  <a:lnTo>
                    <a:pt x="9675" y="0"/>
                  </a:lnTo>
                  <a:lnTo>
                    <a:pt x="9675" y="12642"/>
                  </a:lnTo>
                  <a:lnTo>
                    <a:pt x="1" y="126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56700" y="1355550"/>
              <a:ext cx="1092400" cy="238600"/>
            </a:xfrm>
            <a:custGeom>
              <a:rect b="b" l="l" r="r" t="t"/>
              <a:pathLst>
                <a:path extrusionOk="0" h="9544" w="43696">
                  <a:moveTo>
                    <a:pt x="859" y="7044"/>
                  </a:moveTo>
                  <a:cubicBezTo>
                    <a:pt x="4452" y="4949"/>
                    <a:pt x="11382" y="3214"/>
                    <a:pt x="12304" y="2633"/>
                  </a:cubicBezTo>
                  <a:cubicBezTo>
                    <a:pt x="13350" y="1976"/>
                    <a:pt x="15049" y="2633"/>
                    <a:pt x="15049" y="2633"/>
                  </a:cubicBezTo>
                  <a:cubicBezTo>
                    <a:pt x="15442" y="494"/>
                    <a:pt x="21848" y="1"/>
                    <a:pt x="21848" y="1"/>
                  </a:cubicBezTo>
                  <a:cubicBezTo>
                    <a:pt x="21848" y="1"/>
                    <a:pt x="28254" y="494"/>
                    <a:pt x="28646" y="2633"/>
                  </a:cubicBezTo>
                  <a:cubicBezTo>
                    <a:pt x="28646" y="2633"/>
                    <a:pt x="30346" y="1976"/>
                    <a:pt x="31391" y="2633"/>
                  </a:cubicBezTo>
                  <a:cubicBezTo>
                    <a:pt x="32315" y="3214"/>
                    <a:pt x="39245" y="4949"/>
                    <a:pt x="42837" y="7044"/>
                  </a:cubicBezTo>
                  <a:cubicBezTo>
                    <a:pt x="43498" y="7430"/>
                    <a:pt x="43695" y="8492"/>
                    <a:pt x="43241" y="9206"/>
                  </a:cubicBezTo>
                  <a:lnTo>
                    <a:pt x="43027" y="9543"/>
                  </a:lnTo>
                  <a:lnTo>
                    <a:pt x="670" y="9543"/>
                  </a:lnTo>
                  <a:lnTo>
                    <a:pt x="454" y="9206"/>
                  </a:lnTo>
                  <a:cubicBezTo>
                    <a:pt x="0" y="8492"/>
                    <a:pt x="199" y="7430"/>
                    <a:pt x="859" y="7044"/>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860250" y="1424175"/>
              <a:ext cx="1085275" cy="169975"/>
            </a:xfrm>
            <a:custGeom>
              <a:rect b="b" l="l" r="r" t="t"/>
              <a:pathLst>
                <a:path extrusionOk="0" h="6799" w="43411">
                  <a:moveTo>
                    <a:pt x="43099" y="6461"/>
                  </a:moveTo>
                  <a:lnTo>
                    <a:pt x="42885" y="6798"/>
                  </a:lnTo>
                  <a:lnTo>
                    <a:pt x="528" y="6798"/>
                  </a:lnTo>
                  <a:lnTo>
                    <a:pt x="312" y="6461"/>
                  </a:lnTo>
                  <a:cubicBezTo>
                    <a:pt x="32" y="6020"/>
                    <a:pt x="0" y="5446"/>
                    <a:pt x="172" y="4981"/>
                  </a:cubicBezTo>
                  <a:cubicBezTo>
                    <a:pt x="3617" y="4991"/>
                    <a:pt x="12671" y="4872"/>
                    <a:pt x="15300" y="3399"/>
                  </a:cubicBezTo>
                  <a:cubicBezTo>
                    <a:pt x="18568" y="1570"/>
                    <a:pt x="17392" y="393"/>
                    <a:pt x="21706" y="1"/>
                  </a:cubicBezTo>
                  <a:cubicBezTo>
                    <a:pt x="26020" y="393"/>
                    <a:pt x="24844" y="1570"/>
                    <a:pt x="28112" y="3399"/>
                  </a:cubicBezTo>
                  <a:cubicBezTo>
                    <a:pt x="30740" y="4872"/>
                    <a:pt x="39794" y="4991"/>
                    <a:pt x="43238" y="4981"/>
                  </a:cubicBezTo>
                  <a:cubicBezTo>
                    <a:pt x="43410" y="5446"/>
                    <a:pt x="43380" y="6020"/>
                    <a:pt x="43099" y="646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14950" y="1900175"/>
              <a:ext cx="282400" cy="369025"/>
            </a:xfrm>
            <a:custGeom>
              <a:rect b="b" l="l" r="r" t="t"/>
              <a:pathLst>
                <a:path extrusionOk="0" h="14761" w="11296">
                  <a:moveTo>
                    <a:pt x="11295" y="14760"/>
                  </a:moveTo>
                  <a:lnTo>
                    <a:pt x="1" y="14760"/>
                  </a:lnTo>
                  <a:lnTo>
                    <a:pt x="1" y="1"/>
                  </a:lnTo>
                  <a:lnTo>
                    <a:pt x="112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132600" y="1900175"/>
              <a:ext cx="282375" cy="369025"/>
            </a:xfrm>
            <a:custGeom>
              <a:rect b="b" l="l" r="r" t="t"/>
              <a:pathLst>
                <a:path extrusionOk="0" h="14761" w="11295">
                  <a:moveTo>
                    <a:pt x="1" y="1"/>
                  </a:moveTo>
                  <a:lnTo>
                    <a:pt x="11295" y="1"/>
                  </a:lnTo>
                  <a:lnTo>
                    <a:pt x="11295" y="14760"/>
                  </a:lnTo>
                  <a:lnTo>
                    <a:pt x="1" y="147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765200" y="1629250"/>
              <a:ext cx="1275350" cy="278575"/>
            </a:xfrm>
            <a:custGeom>
              <a:rect b="b" l="l" r="r" t="t"/>
              <a:pathLst>
                <a:path extrusionOk="0" h="11143" w="51014">
                  <a:moveTo>
                    <a:pt x="1003" y="8224"/>
                  </a:moveTo>
                  <a:cubicBezTo>
                    <a:pt x="5197" y="5777"/>
                    <a:pt x="13288" y="3752"/>
                    <a:pt x="14366" y="3074"/>
                  </a:cubicBezTo>
                  <a:cubicBezTo>
                    <a:pt x="15587" y="2306"/>
                    <a:pt x="17570" y="3074"/>
                    <a:pt x="17570" y="3074"/>
                  </a:cubicBezTo>
                  <a:cubicBezTo>
                    <a:pt x="18029" y="577"/>
                    <a:pt x="25508" y="1"/>
                    <a:pt x="25508" y="1"/>
                  </a:cubicBezTo>
                  <a:cubicBezTo>
                    <a:pt x="25508" y="1"/>
                    <a:pt x="32986" y="577"/>
                    <a:pt x="33444" y="3074"/>
                  </a:cubicBezTo>
                  <a:cubicBezTo>
                    <a:pt x="33444" y="3074"/>
                    <a:pt x="35428" y="2306"/>
                    <a:pt x="36649" y="3074"/>
                  </a:cubicBezTo>
                  <a:cubicBezTo>
                    <a:pt x="37726" y="3752"/>
                    <a:pt x="45817" y="5777"/>
                    <a:pt x="50012" y="8224"/>
                  </a:cubicBezTo>
                  <a:cubicBezTo>
                    <a:pt x="50782" y="8673"/>
                    <a:pt x="51014" y="9913"/>
                    <a:pt x="50483" y="10748"/>
                  </a:cubicBezTo>
                  <a:lnTo>
                    <a:pt x="50233" y="11143"/>
                  </a:lnTo>
                  <a:lnTo>
                    <a:pt x="782" y="11143"/>
                  </a:lnTo>
                  <a:lnTo>
                    <a:pt x="532" y="10748"/>
                  </a:lnTo>
                  <a:cubicBezTo>
                    <a:pt x="1" y="9914"/>
                    <a:pt x="232" y="8674"/>
                    <a:pt x="1003" y="8224"/>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769375" y="1709400"/>
              <a:ext cx="1267050" cy="198425"/>
            </a:xfrm>
            <a:custGeom>
              <a:rect b="b" l="l" r="r" t="t"/>
              <a:pathLst>
                <a:path extrusionOk="0" h="7937" w="50682">
                  <a:moveTo>
                    <a:pt x="50317" y="7543"/>
                  </a:moveTo>
                  <a:lnTo>
                    <a:pt x="50067" y="7937"/>
                  </a:lnTo>
                  <a:lnTo>
                    <a:pt x="615" y="7937"/>
                  </a:lnTo>
                  <a:lnTo>
                    <a:pt x="365" y="7543"/>
                  </a:lnTo>
                  <a:cubicBezTo>
                    <a:pt x="37" y="7027"/>
                    <a:pt x="0" y="6358"/>
                    <a:pt x="202" y="5814"/>
                  </a:cubicBezTo>
                  <a:cubicBezTo>
                    <a:pt x="4223" y="5826"/>
                    <a:pt x="14793" y="5687"/>
                    <a:pt x="17863" y="3969"/>
                  </a:cubicBezTo>
                  <a:cubicBezTo>
                    <a:pt x="21679" y="1831"/>
                    <a:pt x="20305" y="458"/>
                    <a:pt x="25342" y="1"/>
                  </a:cubicBezTo>
                  <a:cubicBezTo>
                    <a:pt x="30378" y="458"/>
                    <a:pt x="29004" y="1831"/>
                    <a:pt x="32820" y="3969"/>
                  </a:cubicBezTo>
                  <a:cubicBezTo>
                    <a:pt x="35888" y="5687"/>
                    <a:pt x="46460" y="5826"/>
                    <a:pt x="50480" y="5814"/>
                  </a:cubicBezTo>
                  <a:cubicBezTo>
                    <a:pt x="50681" y="6358"/>
                    <a:pt x="50645" y="7027"/>
                    <a:pt x="50317" y="75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18400" y="2342325"/>
              <a:ext cx="362600" cy="473825"/>
            </a:xfrm>
            <a:custGeom>
              <a:rect b="b" l="l" r="r" t="t"/>
              <a:pathLst>
                <a:path extrusionOk="0" h="18953" w="14504">
                  <a:moveTo>
                    <a:pt x="14504" y="18953"/>
                  </a:moveTo>
                  <a:lnTo>
                    <a:pt x="0" y="18953"/>
                  </a:lnTo>
                  <a:lnTo>
                    <a:pt x="0" y="0"/>
                  </a:lnTo>
                  <a:lnTo>
                    <a:pt x="145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055850" y="2342325"/>
              <a:ext cx="362575" cy="473825"/>
            </a:xfrm>
            <a:custGeom>
              <a:rect b="b" l="l" r="r" t="t"/>
              <a:pathLst>
                <a:path extrusionOk="0" h="18953" w="14503">
                  <a:moveTo>
                    <a:pt x="0" y="0"/>
                  </a:moveTo>
                  <a:lnTo>
                    <a:pt x="14502" y="0"/>
                  </a:lnTo>
                  <a:lnTo>
                    <a:pt x="14502" y="18953"/>
                  </a:lnTo>
                  <a:lnTo>
                    <a:pt x="0" y="1895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4050" y="1994425"/>
              <a:ext cx="1637700" cy="357725"/>
            </a:xfrm>
            <a:custGeom>
              <a:rect b="b" l="l" r="r" t="t"/>
              <a:pathLst>
                <a:path extrusionOk="0" h="14309" w="65508">
                  <a:moveTo>
                    <a:pt x="1288" y="10561"/>
                  </a:moveTo>
                  <a:cubicBezTo>
                    <a:pt x="6674" y="7418"/>
                    <a:pt x="17063" y="4818"/>
                    <a:pt x="18447" y="3948"/>
                  </a:cubicBezTo>
                  <a:cubicBezTo>
                    <a:pt x="20014" y="2961"/>
                    <a:pt x="22562" y="3948"/>
                    <a:pt x="22562" y="3948"/>
                  </a:cubicBezTo>
                  <a:cubicBezTo>
                    <a:pt x="23150" y="741"/>
                    <a:pt x="32754" y="0"/>
                    <a:pt x="32754" y="0"/>
                  </a:cubicBezTo>
                  <a:cubicBezTo>
                    <a:pt x="32754" y="0"/>
                    <a:pt x="42358" y="741"/>
                    <a:pt x="42945" y="3948"/>
                  </a:cubicBezTo>
                  <a:cubicBezTo>
                    <a:pt x="42945" y="3948"/>
                    <a:pt x="45493" y="2961"/>
                    <a:pt x="47061" y="3948"/>
                  </a:cubicBezTo>
                  <a:cubicBezTo>
                    <a:pt x="48445" y="4818"/>
                    <a:pt x="58835" y="7418"/>
                    <a:pt x="64220" y="10561"/>
                  </a:cubicBezTo>
                  <a:cubicBezTo>
                    <a:pt x="65210" y="11138"/>
                    <a:pt x="65507" y="12730"/>
                    <a:pt x="64826" y="13803"/>
                  </a:cubicBezTo>
                  <a:lnTo>
                    <a:pt x="64505" y="14309"/>
                  </a:lnTo>
                  <a:lnTo>
                    <a:pt x="1004" y="14309"/>
                  </a:lnTo>
                  <a:lnTo>
                    <a:pt x="682" y="13803"/>
                  </a:lnTo>
                  <a:cubicBezTo>
                    <a:pt x="0" y="12730"/>
                    <a:pt x="297" y="11138"/>
                    <a:pt x="1288" y="1056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589400" y="2097350"/>
              <a:ext cx="1627000" cy="254800"/>
            </a:xfrm>
            <a:custGeom>
              <a:rect b="b" l="l" r="r" t="t"/>
              <a:pathLst>
                <a:path extrusionOk="0" h="10192" w="65080">
                  <a:moveTo>
                    <a:pt x="64612" y="9686"/>
                  </a:moveTo>
                  <a:lnTo>
                    <a:pt x="64291" y="10192"/>
                  </a:lnTo>
                  <a:lnTo>
                    <a:pt x="790" y="10192"/>
                  </a:lnTo>
                  <a:lnTo>
                    <a:pt x="468" y="9686"/>
                  </a:lnTo>
                  <a:cubicBezTo>
                    <a:pt x="47" y="9023"/>
                    <a:pt x="0" y="8163"/>
                    <a:pt x="259" y="7466"/>
                  </a:cubicBezTo>
                  <a:cubicBezTo>
                    <a:pt x="5422" y="7480"/>
                    <a:pt x="18996" y="7302"/>
                    <a:pt x="22936" y="5096"/>
                  </a:cubicBezTo>
                  <a:cubicBezTo>
                    <a:pt x="27836" y="2352"/>
                    <a:pt x="26072" y="588"/>
                    <a:pt x="32540" y="0"/>
                  </a:cubicBezTo>
                  <a:cubicBezTo>
                    <a:pt x="39007" y="588"/>
                    <a:pt x="37244" y="2352"/>
                    <a:pt x="42144" y="5096"/>
                  </a:cubicBezTo>
                  <a:cubicBezTo>
                    <a:pt x="46085" y="7302"/>
                    <a:pt x="59658" y="7480"/>
                    <a:pt x="64822" y="7466"/>
                  </a:cubicBezTo>
                  <a:cubicBezTo>
                    <a:pt x="65079" y="8163"/>
                    <a:pt x="65033" y="9023"/>
                    <a:pt x="64612" y="968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420275" y="2851825"/>
              <a:ext cx="406250" cy="530875"/>
            </a:xfrm>
            <a:custGeom>
              <a:rect b="b" l="l" r="r" t="t"/>
              <a:pathLst>
                <a:path extrusionOk="0" h="21235" w="16250">
                  <a:moveTo>
                    <a:pt x="16249" y="21235"/>
                  </a:moveTo>
                  <a:lnTo>
                    <a:pt x="0" y="21235"/>
                  </a:lnTo>
                  <a:lnTo>
                    <a:pt x="0" y="1"/>
                  </a:lnTo>
                  <a:lnTo>
                    <a:pt x="162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014025" y="2851825"/>
              <a:ext cx="406275" cy="530875"/>
            </a:xfrm>
            <a:custGeom>
              <a:rect b="b" l="l" r="r" t="t"/>
              <a:pathLst>
                <a:path extrusionOk="0" h="21235" w="16251">
                  <a:moveTo>
                    <a:pt x="1" y="1"/>
                  </a:moveTo>
                  <a:lnTo>
                    <a:pt x="16250" y="1"/>
                  </a:lnTo>
                  <a:lnTo>
                    <a:pt x="16250" y="21235"/>
                  </a:lnTo>
                  <a:lnTo>
                    <a:pt x="1" y="212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485450" y="2462075"/>
              <a:ext cx="1834875" cy="400800"/>
            </a:xfrm>
            <a:custGeom>
              <a:rect b="b" l="l" r="r" t="t"/>
              <a:pathLst>
                <a:path extrusionOk="0" h="16032" w="73395">
                  <a:moveTo>
                    <a:pt x="1444" y="11831"/>
                  </a:moveTo>
                  <a:cubicBezTo>
                    <a:pt x="7477" y="8311"/>
                    <a:pt x="19118" y="5398"/>
                    <a:pt x="20669" y="4423"/>
                  </a:cubicBezTo>
                  <a:cubicBezTo>
                    <a:pt x="22425" y="3317"/>
                    <a:pt x="25280" y="4423"/>
                    <a:pt x="25280" y="4423"/>
                  </a:cubicBezTo>
                  <a:cubicBezTo>
                    <a:pt x="25938" y="830"/>
                    <a:pt x="36698" y="1"/>
                    <a:pt x="36698" y="1"/>
                  </a:cubicBezTo>
                  <a:cubicBezTo>
                    <a:pt x="36698" y="1"/>
                    <a:pt x="47458" y="830"/>
                    <a:pt x="48117" y="4423"/>
                  </a:cubicBezTo>
                  <a:cubicBezTo>
                    <a:pt x="48117" y="4423"/>
                    <a:pt x="50971" y="3317"/>
                    <a:pt x="52728" y="4423"/>
                  </a:cubicBezTo>
                  <a:cubicBezTo>
                    <a:pt x="54278" y="5398"/>
                    <a:pt x="65918" y="8311"/>
                    <a:pt x="71953" y="11831"/>
                  </a:cubicBezTo>
                  <a:cubicBezTo>
                    <a:pt x="73061" y="12478"/>
                    <a:pt x="73395" y="14262"/>
                    <a:pt x="72631" y="15464"/>
                  </a:cubicBezTo>
                  <a:lnTo>
                    <a:pt x="72270" y="16031"/>
                  </a:lnTo>
                  <a:lnTo>
                    <a:pt x="1125" y="16031"/>
                  </a:lnTo>
                  <a:lnTo>
                    <a:pt x="764" y="15464"/>
                  </a:lnTo>
                  <a:cubicBezTo>
                    <a:pt x="1" y="14262"/>
                    <a:pt x="334" y="12478"/>
                    <a:pt x="1444" y="1183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491475" y="2577375"/>
              <a:ext cx="1822875" cy="285500"/>
            </a:xfrm>
            <a:custGeom>
              <a:rect b="b" l="l" r="r" t="t"/>
              <a:pathLst>
                <a:path extrusionOk="0" h="11420" w="72915">
                  <a:moveTo>
                    <a:pt x="72390" y="10852"/>
                  </a:moveTo>
                  <a:lnTo>
                    <a:pt x="72029" y="11419"/>
                  </a:lnTo>
                  <a:lnTo>
                    <a:pt x="884" y="11419"/>
                  </a:lnTo>
                  <a:lnTo>
                    <a:pt x="523" y="10852"/>
                  </a:lnTo>
                  <a:cubicBezTo>
                    <a:pt x="53" y="10110"/>
                    <a:pt x="0" y="9146"/>
                    <a:pt x="290" y="8365"/>
                  </a:cubicBezTo>
                  <a:cubicBezTo>
                    <a:pt x="6075" y="8381"/>
                    <a:pt x="21282" y="8181"/>
                    <a:pt x="25697" y="5710"/>
                  </a:cubicBezTo>
                  <a:cubicBezTo>
                    <a:pt x="31186" y="2635"/>
                    <a:pt x="29210" y="658"/>
                    <a:pt x="36457" y="0"/>
                  </a:cubicBezTo>
                  <a:cubicBezTo>
                    <a:pt x="43703" y="658"/>
                    <a:pt x="41727" y="2635"/>
                    <a:pt x="47217" y="5710"/>
                  </a:cubicBezTo>
                  <a:cubicBezTo>
                    <a:pt x="51632" y="8181"/>
                    <a:pt x="66840" y="8381"/>
                    <a:pt x="72624" y="8365"/>
                  </a:cubicBezTo>
                  <a:cubicBezTo>
                    <a:pt x="72914" y="9146"/>
                    <a:pt x="72861" y="10110"/>
                    <a:pt x="72390" y="108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22100" y="3394950"/>
              <a:ext cx="449150" cy="586950"/>
            </a:xfrm>
            <a:custGeom>
              <a:rect b="b" l="l" r="r" t="t"/>
              <a:pathLst>
                <a:path extrusionOk="0" h="23478" w="17966">
                  <a:moveTo>
                    <a:pt x="17965" y="23477"/>
                  </a:moveTo>
                  <a:lnTo>
                    <a:pt x="1" y="23477"/>
                  </a:lnTo>
                  <a:lnTo>
                    <a:pt x="1" y="1"/>
                  </a:lnTo>
                  <a:lnTo>
                    <a:pt x="179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973000" y="3394950"/>
              <a:ext cx="449125" cy="586950"/>
            </a:xfrm>
            <a:custGeom>
              <a:rect b="b" l="l" r="r" t="t"/>
              <a:pathLst>
                <a:path extrusionOk="0" h="23478" w="17965">
                  <a:moveTo>
                    <a:pt x="0" y="1"/>
                  </a:moveTo>
                  <a:lnTo>
                    <a:pt x="17965" y="1"/>
                  </a:lnTo>
                  <a:lnTo>
                    <a:pt x="17965" y="23477"/>
                  </a:lnTo>
                  <a:lnTo>
                    <a:pt x="0" y="2347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388625" y="2964075"/>
              <a:ext cx="2028525" cy="443075"/>
            </a:xfrm>
            <a:custGeom>
              <a:rect b="b" l="l" r="r" t="t"/>
              <a:pathLst>
                <a:path extrusionOk="0" h="17723" w="81141">
                  <a:moveTo>
                    <a:pt x="1595" y="13081"/>
                  </a:moveTo>
                  <a:cubicBezTo>
                    <a:pt x="8266" y="9188"/>
                    <a:pt x="21135" y="5968"/>
                    <a:pt x="22849" y="4889"/>
                  </a:cubicBezTo>
                  <a:cubicBezTo>
                    <a:pt x="24792" y="3667"/>
                    <a:pt x="27947" y="4889"/>
                    <a:pt x="27947" y="4889"/>
                  </a:cubicBezTo>
                  <a:cubicBezTo>
                    <a:pt x="28675" y="917"/>
                    <a:pt x="40571" y="1"/>
                    <a:pt x="40571" y="1"/>
                  </a:cubicBezTo>
                  <a:cubicBezTo>
                    <a:pt x="40571" y="1"/>
                    <a:pt x="52466" y="917"/>
                    <a:pt x="53194" y="4889"/>
                  </a:cubicBezTo>
                  <a:cubicBezTo>
                    <a:pt x="53194" y="4889"/>
                    <a:pt x="56350" y="3667"/>
                    <a:pt x="58292" y="4889"/>
                  </a:cubicBezTo>
                  <a:cubicBezTo>
                    <a:pt x="60007" y="5968"/>
                    <a:pt x="72875" y="9188"/>
                    <a:pt x="79547" y="13081"/>
                  </a:cubicBezTo>
                  <a:cubicBezTo>
                    <a:pt x="80772" y="13795"/>
                    <a:pt x="81140" y="15768"/>
                    <a:pt x="80296" y="17096"/>
                  </a:cubicBezTo>
                  <a:lnTo>
                    <a:pt x="79898" y="17723"/>
                  </a:lnTo>
                  <a:lnTo>
                    <a:pt x="1243" y="17723"/>
                  </a:lnTo>
                  <a:lnTo>
                    <a:pt x="845" y="17095"/>
                  </a:lnTo>
                  <a:cubicBezTo>
                    <a:pt x="1" y="15768"/>
                    <a:pt x="369" y="13795"/>
                    <a:pt x="1595" y="1308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395275" y="3091500"/>
              <a:ext cx="2015275" cy="315625"/>
            </a:xfrm>
            <a:custGeom>
              <a:rect b="b" l="l" r="r" t="t"/>
              <a:pathLst>
                <a:path extrusionOk="0" h="12625" w="80611">
                  <a:moveTo>
                    <a:pt x="80030" y="11998"/>
                  </a:moveTo>
                  <a:lnTo>
                    <a:pt x="79632" y="12624"/>
                  </a:lnTo>
                  <a:lnTo>
                    <a:pt x="977" y="12624"/>
                  </a:lnTo>
                  <a:lnTo>
                    <a:pt x="579" y="11998"/>
                  </a:lnTo>
                  <a:cubicBezTo>
                    <a:pt x="58" y="11178"/>
                    <a:pt x="0" y="10113"/>
                    <a:pt x="320" y="9250"/>
                  </a:cubicBezTo>
                  <a:cubicBezTo>
                    <a:pt x="6715" y="9268"/>
                    <a:pt x="23528" y="9047"/>
                    <a:pt x="28409" y="6313"/>
                  </a:cubicBezTo>
                  <a:cubicBezTo>
                    <a:pt x="34478" y="2914"/>
                    <a:pt x="32294" y="729"/>
                    <a:pt x="40305" y="1"/>
                  </a:cubicBezTo>
                  <a:cubicBezTo>
                    <a:pt x="48317" y="729"/>
                    <a:pt x="46131" y="2914"/>
                    <a:pt x="52200" y="6313"/>
                  </a:cubicBezTo>
                  <a:cubicBezTo>
                    <a:pt x="57081" y="9047"/>
                    <a:pt x="73894" y="9268"/>
                    <a:pt x="80289" y="9250"/>
                  </a:cubicBezTo>
                  <a:cubicBezTo>
                    <a:pt x="80610" y="10113"/>
                    <a:pt x="80552" y="11178"/>
                    <a:pt x="80030" y="1199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427025" y="4047250"/>
              <a:ext cx="563625" cy="736550"/>
            </a:xfrm>
            <a:custGeom>
              <a:rect b="b" l="l" r="r" t="t"/>
              <a:pathLst>
                <a:path extrusionOk="0" h="29462" w="22545">
                  <a:moveTo>
                    <a:pt x="22544" y="29462"/>
                  </a:moveTo>
                  <a:lnTo>
                    <a:pt x="0" y="29462"/>
                  </a:lnTo>
                  <a:lnTo>
                    <a:pt x="0" y="0"/>
                  </a:lnTo>
                  <a:lnTo>
                    <a:pt x="225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863375" y="4047250"/>
              <a:ext cx="563675" cy="736550"/>
            </a:xfrm>
            <a:custGeom>
              <a:rect b="b" l="l" r="r" t="t"/>
              <a:pathLst>
                <a:path extrusionOk="0" h="29462" w="22547">
                  <a:moveTo>
                    <a:pt x="1" y="0"/>
                  </a:moveTo>
                  <a:lnTo>
                    <a:pt x="22546" y="0"/>
                  </a:lnTo>
                  <a:lnTo>
                    <a:pt x="22546" y="29462"/>
                  </a:lnTo>
                  <a:lnTo>
                    <a:pt x="1" y="2946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02450" y="4136400"/>
              <a:ext cx="450850" cy="567550"/>
            </a:xfrm>
            <a:custGeom>
              <a:rect b="b" l="l" r="r" t="t"/>
              <a:pathLst>
                <a:path extrusionOk="0" h="22702" w="18034">
                  <a:moveTo>
                    <a:pt x="1" y="11352"/>
                  </a:moveTo>
                  <a:cubicBezTo>
                    <a:pt x="1" y="9128"/>
                    <a:pt x="1146" y="7174"/>
                    <a:pt x="2879" y="6043"/>
                  </a:cubicBezTo>
                  <a:lnTo>
                    <a:pt x="2879" y="2390"/>
                  </a:lnTo>
                  <a:lnTo>
                    <a:pt x="5067" y="2390"/>
                  </a:lnTo>
                  <a:cubicBezTo>
                    <a:pt x="5813" y="971"/>
                    <a:pt x="7302" y="1"/>
                    <a:pt x="9017" y="1"/>
                  </a:cubicBezTo>
                  <a:cubicBezTo>
                    <a:pt x="10732" y="1"/>
                    <a:pt x="12220" y="971"/>
                    <a:pt x="12967" y="2390"/>
                  </a:cubicBezTo>
                  <a:lnTo>
                    <a:pt x="15155" y="2390"/>
                  </a:lnTo>
                  <a:lnTo>
                    <a:pt x="15155" y="6043"/>
                  </a:lnTo>
                  <a:cubicBezTo>
                    <a:pt x="16887" y="7174"/>
                    <a:pt x="18033" y="9128"/>
                    <a:pt x="18033" y="11352"/>
                  </a:cubicBezTo>
                  <a:cubicBezTo>
                    <a:pt x="18033" y="13575"/>
                    <a:pt x="16887" y="15530"/>
                    <a:pt x="15155" y="16661"/>
                  </a:cubicBezTo>
                  <a:lnTo>
                    <a:pt x="15155" y="20314"/>
                  </a:lnTo>
                  <a:lnTo>
                    <a:pt x="12967" y="20314"/>
                  </a:lnTo>
                  <a:cubicBezTo>
                    <a:pt x="12220" y="21733"/>
                    <a:pt x="10732" y="22701"/>
                    <a:pt x="9017" y="22701"/>
                  </a:cubicBezTo>
                  <a:cubicBezTo>
                    <a:pt x="7302" y="22701"/>
                    <a:pt x="5813" y="21733"/>
                    <a:pt x="5067" y="20314"/>
                  </a:cubicBezTo>
                  <a:lnTo>
                    <a:pt x="2879" y="20314"/>
                  </a:lnTo>
                  <a:lnTo>
                    <a:pt x="2879" y="16661"/>
                  </a:lnTo>
                  <a:cubicBezTo>
                    <a:pt x="1146" y="15530"/>
                    <a:pt x="1" y="13575"/>
                    <a:pt x="1" y="11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900725" y="4136400"/>
              <a:ext cx="450875" cy="567550"/>
            </a:xfrm>
            <a:custGeom>
              <a:rect b="b" l="l" r="r" t="t"/>
              <a:pathLst>
                <a:path extrusionOk="0" h="22702" w="18035">
                  <a:moveTo>
                    <a:pt x="1" y="11352"/>
                  </a:moveTo>
                  <a:cubicBezTo>
                    <a:pt x="1" y="9128"/>
                    <a:pt x="1147" y="7174"/>
                    <a:pt x="2880" y="6043"/>
                  </a:cubicBezTo>
                  <a:lnTo>
                    <a:pt x="2880" y="2390"/>
                  </a:lnTo>
                  <a:lnTo>
                    <a:pt x="5067" y="2390"/>
                  </a:lnTo>
                  <a:cubicBezTo>
                    <a:pt x="5815" y="971"/>
                    <a:pt x="7302" y="1"/>
                    <a:pt x="9018" y="1"/>
                  </a:cubicBezTo>
                  <a:cubicBezTo>
                    <a:pt x="10734" y="1"/>
                    <a:pt x="12221" y="971"/>
                    <a:pt x="12968" y="2390"/>
                  </a:cubicBezTo>
                  <a:lnTo>
                    <a:pt x="15157" y="2390"/>
                  </a:lnTo>
                  <a:lnTo>
                    <a:pt x="15157" y="6043"/>
                  </a:lnTo>
                  <a:cubicBezTo>
                    <a:pt x="16889" y="7174"/>
                    <a:pt x="18035" y="9128"/>
                    <a:pt x="18035" y="11352"/>
                  </a:cubicBezTo>
                  <a:cubicBezTo>
                    <a:pt x="18035" y="13575"/>
                    <a:pt x="16889" y="15530"/>
                    <a:pt x="15157" y="16661"/>
                  </a:cubicBezTo>
                  <a:lnTo>
                    <a:pt x="15157" y="20314"/>
                  </a:lnTo>
                  <a:lnTo>
                    <a:pt x="12968" y="20314"/>
                  </a:lnTo>
                  <a:cubicBezTo>
                    <a:pt x="12221" y="21733"/>
                    <a:pt x="10734" y="22701"/>
                    <a:pt x="9018" y="22701"/>
                  </a:cubicBezTo>
                  <a:cubicBezTo>
                    <a:pt x="7302" y="22701"/>
                    <a:pt x="5815" y="21733"/>
                    <a:pt x="5067" y="20314"/>
                  </a:cubicBezTo>
                  <a:lnTo>
                    <a:pt x="2880" y="20314"/>
                  </a:lnTo>
                  <a:lnTo>
                    <a:pt x="2880" y="16661"/>
                  </a:lnTo>
                  <a:cubicBezTo>
                    <a:pt x="1148" y="15530"/>
                    <a:pt x="1" y="13575"/>
                    <a:pt x="1" y="11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130050" y="3506500"/>
              <a:ext cx="2545700" cy="556025"/>
            </a:xfrm>
            <a:custGeom>
              <a:rect b="b" l="l" r="r" t="t"/>
              <a:pathLst>
                <a:path extrusionOk="0" h="22241" w="101828">
                  <a:moveTo>
                    <a:pt x="2002" y="16415"/>
                  </a:moveTo>
                  <a:cubicBezTo>
                    <a:pt x="10373" y="11531"/>
                    <a:pt x="26523" y="7490"/>
                    <a:pt x="28674" y="6137"/>
                  </a:cubicBezTo>
                  <a:cubicBezTo>
                    <a:pt x="31112" y="4602"/>
                    <a:pt x="35072" y="6137"/>
                    <a:pt x="35072" y="6137"/>
                  </a:cubicBezTo>
                  <a:cubicBezTo>
                    <a:pt x="35986" y="1151"/>
                    <a:pt x="50914" y="1"/>
                    <a:pt x="50914" y="1"/>
                  </a:cubicBezTo>
                  <a:cubicBezTo>
                    <a:pt x="50914" y="1"/>
                    <a:pt x="65843" y="1151"/>
                    <a:pt x="66756" y="6137"/>
                  </a:cubicBezTo>
                  <a:cubicBezTo>
                    <a:pt x="66756" y="6137"/>
                    <a:pt x="70717" y="4602"/>
                    <a:pt x="73154" y="6137"/>
                  </a:cubicBezTo>
                  <a:cubicBezTo>
                    <a:pt x="75305" y="7490"/>
                    <a:pt x="91454" y="11531"/>
                    <a:pt x="99827" y="16415"/>
                  </a:cubicBezTo>
                  <a:cubicBezTo>
                    <a:pt x="101365" y="17313"/>
                    <a:pt x="101827" y="19788"/>
                    <a:pt x="100767" y="21454"/>
                  </a:cubicBezTo>
                  <a:lnTo>
                    <a:pt x="100268" y="22241"/>
                  </a:lnTo>
                  <a:lnTo>
                    <a:pt x="1559" y="22241"/>
                  </a:lnTo>
                  <a:lnTo>
                    <a:pt x="1060" y="21454"/>
                  </a:lnTo>
                  <a:cubicBezTo>
                    <a:pt x="0" y="19788"/>
                    <a:pt x="462" y="17313"/>
                    <a:pt x="2002" y="1641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138350" y="3666450"/>
              <a:ext cx="2529075" cy="396075"/>
            </a:xfrm>
            <a:custGeom>
              <a:rect b="b" l="l" r="r" t="t"/>
              <a:pathLst>
                <a:path extrusionOk="0" h="15843" w="101163">
                  <a:moveTo>
                    <a:pt x="100435" y="15056"/>
                  </a:moveTo>
                  <a:lnTo>
                    <a:pt x="99936" y="15843"/>
                  </a:lnTo>
                  <a:lnTo>
                    <a:pt x="1227" y="15843"/>
                  </a:lnTo>
                  <a:lnTo>
                    <a:pt x="728" y="15056"/>
                  </a:lnTo>
                  <a:cubicBezTo>
                    <a:pt x="73" y="14028"/>
                    <a:pt x="1" y="12690"/>
                    <a:pt x="402" y="11607"/>
                  </a:cubicBezTo>
                  <a:cubicBezTo>
                    <a:pt x="8428" y="11629"/>
                    <a:pt x="29528" y="11353"/>
                    <a:pt x="35654" y="7922"/>
                  </a:cubicBezTo>
                  <a:cubicBezTo>
                    <a:pt x="43270" y="3657"/>
                    <a:pt x="40529" y="915"/>
                    <a:pt x="50582" y="1"/>
                  </a:cubicBezTo>
                  <a:cubicBezTo>
                    <a:pt x="60636" y="915"/>
                    <a:pt x="57894" y="3657"/>
                    <a:pt x="65511" y="7922"/>
                  </a:cubicBezTo>
                  <a:cubicBezTo>
                    <a:pt x="71636" y="11353"/>
                    <a:pt x="92736" y="11629"/>
                    <a:pt x="100762" y="11607"/>
                  </a:cubicBezTo>
                  <a:cubicBezTo>
                    <a:pt x="101163" y="12690"/>
                    <a:pt x="101090" y="14028"/>
                    <a:pt x="100435" y="150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500925" y="4769575"/>
              <a:ext cx="1803950" cy="251850"/>
            </a:xfrm>
            <a:custGeom>
              <a:rect b="b" l="l" r="r" t="t"/>
              <a:pathLst>
                <a:path extrusionOk="0" h="10074" w="72158">
                  <a:moveTo>
                    <a:pt x="72157" y="10073"/>
                  </a:moveTo>
                  <a:lnTo>
                    <a:pt x="0" y="10073"/>
                  </a:lnTo>
                  <a:lnTo>
                    <a:pt x="0" y="1"/>
                  </a:lnTo>
                  <a:lnTo>
                    <a:pt x="721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427025" y="4769575"/>
              <a:ext cx="877850" cy="251850"/>
            </a:xfrm>
            <a:custGeom>
              <a:rect b="b" l="l" r="r" t="t"/>
              <a:pathLst>
                <a:path extrusionOk="0" h="10074" w="35114">
                  <a:moveTo>
                    <a:pt x="0" y="1"/>
                  </a:moveTo>
                  <a:lnTo>
                    <a:pt x="35113" y="1"/>
                  </a:lnTo>
                  <a:lnTo>
                    <a:pt x="35113" y="10073"/>
                  </a:lnTo>
                  <a:lnTo>
                    <a:pt x="0" y="1007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146525" y="4993700"/>
              <a:ext cx="2512775" cy="149800"/>
            </a:xfrm>
            <a:custGeom>
              <a:rect b="b" l="l" r="r" t="t"/>
              <a:pathLst>
                <a:path extrusionOk="0" h="5992" w="100511">
                  <a:moveTo>
                    <a:pt x="100510" y="5992"/>
                  </a:moveTo>
                  <a:lnTo>
                    <a:pt x="1" y="5992"/>
                  </a:lnTo>
                  <a:lnTo>
                    <a:pt x="1" y="1"/>
                  </a:lnTo>
                  <a:lnTo>
                    <a:pt x="1005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436500" y="4993700"/>
              <a:ext cx="1222800" cy="149800"/>
            </a:xfrm>
            <a:custGeom>
              <a:rect b="b" l="l" r="r" t="t"/>
              <a:pathLst>
                <a:path extrusionOk="0" h="5992" w="48912">
                  <a:moveTo>
                    <a:pt x="0" y="1"/>
                  </a:moveTo>
                  <a:lnTo>
                    <a:pt x="48911" y="1"/>
                  </a:lnTo>
                  <a:lnTo>
                    <a:pt x="48911" y="5992"/>
                  </a:lnTo>
                  <a:lnTo>
                    <a:pt x="0" y="599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232600" y="2711175"/>
            <a:ext cx="1930670" cy="2533589"/>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602100" y="2836100"/>
            <a:ext cx="2069100" cy="2069100"/>
          </a:xfrm>
          <a:prstGeom prst="pie">
            <a:avLst>
              <a:gd fmla="val 0" name="adj1"/>
              <a:gd fmla="val 10773775" name="adj2"/>
            </a:avLst>
          </a:prstGeom>
          <a:solidFill>
            <a:srgbClr val="9E5957">
              <a:alpha val="23030"/>
            </a:srgbClr>
          </a:solidFill>
          <a:ln>
            <a:noFill/>
          </a:ln>
          <a:effectLst>
            <a:outerShdw blurRad="1428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txBox="1"/>
          <p:nvPr>
            <p:ph idx="1" type="subTitle"/>
          </p:nvPr>
        </p:nvSpPr>
        <p:spPr>
          <a:xfrm>
            <a:off x="3323553" y="3142100"/>
            <a:ext cx="38496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E1B586"/>
            </a:gs>
            <a:gs pos="100000">
              <a:srgbClr val="DD9B9A"/>
            </a:gs>
          </a:gsLst>
          <a:lin ang="10800025" scaled="0"/>
        </a:gradFill>
      </p:bgPr>
    </p:bg>
    <p:spTree>
      <p:nvGrpSpPr>
        <p:cNvPr id="135" name="Shape 135"/>
        <p:cNvGrpSpPr/>
        <p:nvPr/>
      </p:nvGrpSpPr>
      <p:grpSpPr>
        <a:xfrm>
          <a:off x="0" y="0"/>
          <a:ext cx="0" cy="0"/>
          <a:chOff x="0" y="0"/>
          <a:chExt cx="0" cy="0"/>
        </a:xfrm>
      </p:grpSpPr>
      <p:sp>
        <p:nvSpPr>
          <p:cNvPr id="136" name="Google Shape;136;p11"/>
          <p:cNvSpPr txBox="1"/>
          <p:nvPr>
            <p:ph hasCustomPrompt="1" type="title"/>
          </p:nvPr>
        </p:nvSpPr>
        <p:spPr>
          <a:xfrm>
            <a:off x="1015500" y="559225"/>
            <a:ext cx="5446800" cy="14892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p:nvPr>
            <p:ph idx="1" type="body"/>
          </p:nvPr>
        </p:nvSpPr>
        <p:spPr>
          <a:xfrm>
            <a:off x="1015500" y="2054900"/>
            <a:ext cx="4845900" cy="509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38" name="Google Shape;138;p11"/>
          <p:cNvSpPr/>
          <p:nvPr/>
        </p:nvSpPr>
        <p:spPr>
          <a:xfrm>
            <a:off x="7339224" y="3240599"/>
            <a:ext cx="2326546" cy="2326546"/>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0" y="4487900"/>
            <a:ext cx="9144000" cy="6558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7340576" y="3241960"/>
            <a:ext cx="2323896" cy="2323896"/>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rgbClr val="9E5957">
              <a:alpha val="2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1" name="Shape 1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rgbClr val="E1B586"/>
            </a:gs>
            <a:gs pos="65000">
              <a:srgbClr val="E09E9D"/>
            </a:gs>
            <a:gs pos="100000">
              <a:srgbClr val="DD9B9A"/>
            </a:gs>
          </a:gsLst>
          <a:lin ang="10800025" scaled="0"/>
        </a:gradFill>
      </p:bgPr>
    </p:bg>
    <p:spTree>
      <p:nvGrpSpPr>
        <p:cNvPr id="142" name="Shape 142"/>
        <p:cNvGrpSpPr/>
        <p:nvPr/>
      </p:nvGrpSpPr>
      <p:grpSpPr>
        <a:xfrm>
          <a:off x="0" y="0"/>
          <a:ext cx="0" cy="0"/>
          <a:chOff x="0" y="0"/>
          <a:chExt cx="0" cy="0"/>
        </a:xfrm>
      </p:grpSpPr>
      <p:sp>
        <p:nvSpPr>
          <p:cNvPr id="143" name="Google Shape;143;p13"/>
          <p:cNvSpPr txBox="1"/>
          <p:nvPr>
            <p:ph type="title"/>
          </p:nvPr>
        </p:nvSpPr>
        <p:spPr>
          <a:xfrm>
            <a:off x="3078750" y="448056"/>
            <a:ext cx="2986500" cy="640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21845"/>
              </a:buClr>
              <a:buSzPts val="3000"/>
              <a:buFont typeface="Sofia"/>
              <a:buNone/>
              <a:defRPr b="1" sz="3000">
                <a:latin typeface="Sofia"/>
                <a:ea typeface="Sofia"/>
                <a:cs typeface="Sofia"/>
                <a:sym typeface="Sofi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4" name="Google Shape;144;p13"/>
          <p:cNvSpPr txBox="1"/>
          <p:nvPr>
            <p:ph idx="2" type="title"/>
          </p:nvPr>
        </p:nvSpPr>
        <p:spPr>
          <a:xfrm>
            <a:off x="1730988" y="1078992"/>
            <a:ext cx="2532900" cy="502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Font typeface="Sofia"/>
              <a:buNone/>
              <a:defRPr sz="3000">
                <a:latin typeface="Sofia"/>
                <a:ea typeface="Sofia"/>
                <a:cs typeface="Sofia"/>
                <a:sym typeface="Sofia"/>
              </a:defRPr>
            </a:lvl2pPr>
            <a:lvl3pPr lvl="2" rtl="0">
              <a:spcBef>
                <a:spcPts val="0"/>
              </a:spcBef>
              <a:spcAft>
                <a:spcPts val="0"/>
              </a:spcAft>
              <a:buSzPts val="3000"/>
              <a:buFont typeface="Sofia"/>
              <a:buNone/>
              <a:defRPr sz="3000">
                <a:latin typeface="Sofia"/>
                <a:ea typeface="Sofia"/>
                <a:cs typeface="Sofia"/>
                <a:sym typeface="Sofia"/>
              </a:defRPr>
            </a:lvl3pPr>
            <a:lvl4pPr lvl="3" rtl="0">
              <a:spcBef>
                <a:spcPts val="0"/>
              </a:spcBef>
              <a:spcAft>
                <a:spcPts val="0"/>
              </a:spcAft>
              <a:buSzPts val="3000"/>
              <a:buFont typeface="Sofia"/>
              <a:buNone/>
              <a:defRPr sz="3000">
                <a:latin typeface="Sofia"/>
                <a:ea typeface="Sofia"/>
                <a:cs typeface="Sofia"/>
                <a:sym typeface="Sofia"/>
              </a:defRPr>
            </a:lvl4pPr>
            <a:lvl5pPr lvl="4" rtl="0">
              <a:spcBef>
                <a:spcPts val="0"/>
              </a:spcBef>
              <a:spcAft>
                <a:spcPts val="0"/>
              </a:spcAft>
              <a:buSzPts val="3000"/>
              <a:buFont typeface="Sofia"/>
              <a:buNone/>
              <a:defRPr sz="3000">
                <a:latin typeface="Sofia"/>
                <a:ea typeface="Sofia"/>
                <a:cs typeface="Sofia"/>
                <a:sym typeface="Sofia"/>
              </a:defRPr>
            </a:lvl5pPr>
            <a:lvl6pPr lvl="5" rtl="0">
              <a:spcBef>
                <a:spcPts val="0"/>
              </a:spcBef>
              <a:spcAft>
                <a:spcPts val="0"/>
              </a:spcAft>
              <a:buSzPts val="3000"/>
              <a:buFont typeface="Sofia"/>
              <a:buNone/>
              <a:defRPr sz="3000">
                <a:latin typeface="Sofia"/>
                <a:ea typeface="Sofia"/>
                <a:cs typeface="Sofia"/>
                <a:sym typeface="Sofia"/>
              </a:defRPr>
            </a:lvl6pPr>
            <a:lvl7pPr lvl="6" rtl="0">
              <a:spcBef>
                <a:spcPts val="0"/>
              </a:spcBef>
              <a:spcAft>
                <a:spcPts val="0"/>
              </a:spcAft>
              <a:buSzPts val="3000"/>
              <a:buFont typeface="Sofia"/>
              <a:buNone/>
              <a:defRPr sz="3000">
                <a:latin typeface="Sofia"/>
                <a:ea typeface="Sofia"/>
                <a:cs typeface="Sofia"/>
                <a:sym typeface="Sofia"/>
              </a:defRPr>
            </a:lvl7pPr>
            <a:lvl8pPr lvl="7" rtl="0">
              <a:spcBef>
                <a:spcPts val="0"/>
              </a:spcBef>
              <a:spcAft>
                <a:spcPts val="0"/>
              </a:spcAft>
              <a:buSzPts val="3000"/>
              <a:buFont typeface="Sofia"/>
              <a:buNone/>
              <a:defRPr sz="3000">
                <a:latin typeface="Sofia"/>
                <a:ea typeface="Sofia"/>
                <a:cs typeface="Sofia"/>
                <a:sym typeface="Sofia"/>
              </a:defRPr>
            </a:lvl8pPr>
            <a:lvl9pPr lvl="8" rtl="0">
              <a:spcBef>
                <a:spcPts val="0"/>
              </a:spcBef>
              <a:spcAft>
                <a:spcPts val="0"/>
              </a:spcAft>
              <a:buSzPts val="3000"/>
              <a:buFont typeface="Sofia"/>
              <a:buNone/>
              <a:defRPr sz="3000">
                <a:latin typeface="Sofia"/>
                <a:ea typeface="Sofia"/>
                <a:cs typeface="Sofia"/>
                <a:sym typeface="Sofia"/>
              </a:defRPr>
            </a:lvl9pPr>
          </a:lstStyle>
          <a:p/>
        </p:txBody>
      </p:sp>
      <p:sp>
        <p:nvSpPr>
          <p:cNvPr id="145" name="Google Shape;145;p13"/>
          <p:cNvSpPr txBox="1"/>
          <p:nvPr>
            <p:ph idx="1" type="subTitle"/>
          </p:nvPr>
        </p:nvSpPr>
        <p:spPr>
          <a:xfrm>
            <a:off x="1731391" y="1610210"/>
            <a:ext cx="2433300" cy="5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13"/>
          <p:cNvSpPr txBox="1"/>
          <p:nvPr>
            <p:ph hasCustomPrompt="1" idx="3" type="title"/>
          </p:nvPr>
        </p:nvSpPr>
        <p:spPr>
          <a:xfrm>
            <a:off x="764200" y="1106424"/>
            <a:ext cx="9672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dk2"/>
                </a:solidFill>
              </a:defRPr>
            </a:lvl1pPr>
            <a:lvl2pPr lvl="1" rtl="0" algn="ctr">
              <a:spcBef>
                <a:spcPts val="0"/>
              </a:spcBef>
              <a:spcAft>
                <a:spcPts val="0"/>
              </a:spcAft>
              <a:buSzPts val="3000"/>
              <a:buFont typeface="Sofia"/>
              <a:buNone/>
              <a:defRPr b="1" sz="3000">
                <a:latin typeface="Sofia"/>
                <a:ea typeface="Sofia"/>
                <a:cs typeface="Sofia"/>
                <a:sym typeface="Sofia"/>
              </a:defRPr>
            </a:lvl2pPr>
            <a:lvl3pPr lvl="2" rtl="0" algn="ctr">
              <a:spcBef>
                <a:spcPts val="0"/>
              </a:spcBef>
              <a:spcAft>
                <a:spcPts val="0"/>
              </a:spcAft>
              <a:buSzPts val="3000"/>
              <a:buFont typeface="Sofia"/>
              <a:buNone/>
              <a:defRPr b="1" sz="3000">
                <a:latin typeface="Sofia"/>
                <a:ea typeface="Sofia"/>
                <a:cs typeface="Sofia"/>
                <a:sym typeface="Sofia"/>
              </a:defRPr>
            </a:lvl3pPr>
            <a:lvl4pPr lvl="3" rtl="0" algn="ctr">
              <a:spcBef>
                <a:spcPts val="0"/>
              </a:spcBef>
              <a:spcAft>
                <a:spcPts val="0"/>
              </a:spcAft>
              <a:buSzPts val="3000"/>
              <a:buFont typeface="Sofia"/>
              <a:buNone/>
              <a:defRPr b="1" sz="3000">
                <a:latin typeface="Sofia"/>
                <a:ea typeface="Sofia"/>
                <a:cs typeface="Sofia"/>
                <a:sym typeface="Sofia"/>
              </a:defRPr>
            </a:lvl4pPr>
            <a:lvl5pPr lvl="4" rtl="0" algn="ctr">
              <a:spcBef>
                <a:spcPts val="0"/>
              </a:spcBef>
              <a:spcAft>
                <a:spcPts val="0"/>
              </a:spcAft>
              <a:buSzPts val="3000"/>
              <a:buFont typeface="Sofia"/>
              <a:buNone/>
              <a:defRPr b="1" sz="3000">
                <a:latin typeface="Sofia"/>
                <a:ea typeface="Sofia"/>
                <a:cs typeface="Sofia"/>
                <a:sym typeface="Sofia"/>
              </a:defRPr>
            </a:lvl5pPr>
            <a:lvl6pPr lvl="5" rtl="0" algn="ctr">
              <a:spcBef>
                <a:spcPts val="0"/>
              </a:spcBef>
              <a:spcAft>
                <a:spcPts val="0"/>
              </a:spcAft>
              <a:buSzPts val="3000"/>
              <a:buFont typeface="Sofia"/>
              <a:buNone/>
              <a:defRPr b="1" sz="3000">
                <a:latin typeface="Sofia"/>
                <a:ea typeface="Sofia"/>
                <a:cs typeface="Sofia"/>
                <a:sym typeface="Sofia"/>
              </a:defRPr>
            </a:lvl6pPr>
            <a:lvl7pPr lvl="6" rtl="0" algn="ctr">
              <a:spcBef>
                <a:spcPts val="0"/>
              </a:spcBef>
              <a:spcAft>
                <a:spcPts val="0"/>
              </a:spcAft>
              <a:buSzPts val="3000"/>
              <a:buFont typeface="Sofia"/>
              <a:buNone/>
              <a:defRPr b="1" sz="3000">
                <a:latin typeface="Sofia"/>
                <a:ea typeface="Sofia"/>
                <a:cs typeface="Sofia"/>
                <a:sym typeface="Sofia"/>
              </a:defRPr>
            </a:lvl7pPr>
            <a:lvl8pPr lvl="7" rtl="0" algn="ctr">
              <a:spcBef>
                <a:spcPts val="0"/>
              </a:spcBef>
              <a:spcAft>
                <a:spcPts val="0"/>
              </a:spcAft>
              <a:buSzPts val="3000"/>
              <a:buFont typeface="Sofia"/>
              <a:buNone/>
              <a:defRPr b="1" sz="3000">
                <a:latin typeface="Sofia"/>
                <a:ea typeface="Sofia"/>
                <a:cs typeface="Sofia"/>
                <a:sym typeface="Sofia"/>
              </a:defRPr>
            </a:lvl8pPr>
            <a:lvl9pPr lvl="8" rtl="0" algn="ctr">
              <a:spcBef>
                <a:spcPts val="0"/>
              </a:spcBef>
              <a:spcAft>
                <a:spcPts val="0"/>
              </a:spcAft>
              <a:buSzPts val="3000"/>
              <a:buFont typeface="Sofia"/>
              <a:buNone/>
              <a:defRPr b="1" sz="3000">
                <a:latin typeface="Sofia"/>
                <a:ea typeface="Sofia"/>
                <a:cs typeface="Sofia"/>
                <a:sym typeface="Sofia"/>
              </a:defRPr>
            </a:lvl9pPr>
          </a:lstStyle>
          <a:p>
            <a:r>
              <a:t>xx%</a:t>
            </a:r>
          </a:p>
        </p:txBody>
      </p:sp>
      <p:sp>
        <p:nvSpPr>
          <p:cNvPr id="147" name="Google Shape;147;p13"/>
          <p:cNvSpPr txBox="1"/>
          <p:nvPr>
            <p:ph idx="4" type="title"/>
          </p:nvPr>
        </p:nvSpPr>
        <p:spPr>
          <a:xfrm>
            <a:off x="1729473" y="2285038"/>
            <a:ext cx="2535900" cy="502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Font typeface="Sofia"/>
              <a:buNone/>
              <a:defRPr sz="3000">
                <a:latin typeface="Sofia"/>
                <a:ea typeface="Sofia"/>
                <a:cs typeface="Sofia"/>
                <a:sym typeface="Sofia"/>
              </a:defRPr>
            </a:lvl2pPr>
            <a:lvl3pPr lvl="2" rtl="0">
              <a:spcBef>
                <a:spcPts val="0"/>
              </a:spcBef>
              <a:spcAft>
                <a:spcPts val="0"/>
              </a:spcAft>
              <a:buSzPts val="3000"/>
              <a:buFont typeface="Sofia"/>
              <a:buNone/>
              <a:defRPr sz="3000">
                <a:latin typeface="Sofia"/>
                <a:ea typeface="Sofia"/>
                <a:cs typeface="Sofia"/>
                <a:sym typeface="Sofia"/>
              </a:defRPr>
            </a:lvl3pPr>
            <a:lvl4pPr lvl="3" rtl="0">
              <a:spcBef>
                <a:spcPts val="0"/>
              </a:spcBef>
              <a:spcAft>
                <a:spcPts val="0"/>
              </a:spcAft>
              <a:buSzPts val="3000"/>
              <a:buFont typeface="Sofia"/>
              <a:buNone/>
              <a:defRPr sz="3000">
                <a:latin typeface="Sofia"/>
                <a:ea typeface="Sofia"/>
                <a:cs typeface="Sofia"/>
                <a:sym typeface="Sofia"/>
              </a:defRPr>
            </a:lvl4pPr>
            <a:lvl5pPr lvl="4" rtl="0">
              <a:spcBef>
                <a:spcPts val="0"/>
              </a:spcBef>
              <a:spcAft>
                <a:spcPts val="0"/>
              </a:spcAft>
              <a:buSzPts val="3000"/>
              <a:buFont typeface="Sofia"/>
              <a:buNone/>
              <a:defRPr sz="3000">
                <a:latin typeface="Sofia"/>
                <a:ea typeface="Sofia"/>
                <a:cs typeface="Sofia"/>
                <a:sym typeface="Sofia"/>
              </a:defRPr>
            </a:lvl5pPr>
            <a:lvl6pPr lvl="5" rtl="0">
              <a:spcBef>
                <a:spcPts val="0"/>
              </a:spcBef>
              <a:spcAft>
                <a:spcPts val="0"/>
              </a:spcAft>
              <a:buSzPts val="3000"/>
              <a:buFont typeface="Sofia"/>
              <a:buNone/>
              <a:defRPr sz="3000">
                <a:latin typeface="Sofia"/>
                <a:ea typeface="Sofia"/>
                <a:cs typeface="Sofia"/>
                <a:sym typeface="Sofia"/>
              </a:defRPr>
            </a:lvl6pPr>
            <a:lvl7pPr lvl="6" rtl="0">
              <a:spcBef>
                <a:spcPts val="0"/>
              </a:spcBef>
              <a:spcAft>
                <a:spcPts val="0"/>
              </a:spcAft>
              <a:buSzPts val="3000"/>
              <a:buFont typeface="Sofia"/>
              <a:buNone/>
              <a:defRPr sz="3000">
                <a:latin typeface="Sofia"/>
                <a:ea typeface="Sofia"/>
                <a:cs typeface="Sofia"/>
                <a:sym typeface="Sofia"/>
              </a:defRPr>
            </a:lvl7pPr>
            <a:lvl8pPr lvl="7" rtl="0">
              <a:spcBef>
                <a:spcPts val="0"/>
              </a:spcBef>
              <a:spcAft>
                <a:spcPts val="0"/>
              </a:spcAft>
              <a:buSzPts val="3000"/>
              <a:buFont typeface="Sofia"/>
              <a:buNone/>
              <a:defRPr sz="3000">
                <a:latin typeface="Sofia"/>
                <a:ea typeface="Sofia"/>
                <a:cs typeface="Sofia"/>
                <a:sym typeface="Sofia"/>
              </a:defRPr>
            </a:lvl8pPr>
            <a:lvl9pPr lvl="8" rtl="0">
              <a:spcBef>
                <a:spcPts val="0"/>
              </a:spcBef>
              <a:spcAft>
                <a:spcPts val="0"/>
              </a:spcAft>
              <a:buSzPts val="3000"/>
              <a:buFont typeface="Sofia"/>
              <a:buNone/>
              <a:defRPr sz="3000">
                <a:latin typeface="Sofia"/>
                <a:ea typeface="Sofia"/>
                <a:cs typeface="Sofia"/>
                <a:sym typeface="Sofia"/>
              </a:defRPr>
            </a:lvl9pPr>
          </a:lstStyle>
          <a:p/>
        </p:txBody>
      </p:sp>
      <p:sp>
        <p:nvSpPr>
          <p:cNvPr id="148" name="Google Shape;148;p13"/>
          <p:cNvSpPr txBox="1"/>
          <p:nvPr>
            <p:ph idx="5" type="subTitle"/>
          </p:nvPr>
        </p:nvSpPr>
        <p:spPr>
          <a:xfrm>
            <a:off x="1731391" y="2818738"/>
            <a:ext cx="2433300" cy="5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3"/>
          <p:cNvSpPr txBox="1"/>
          <p:nvPr>
            <p:ph hasCustomPrompt="1" idx="6" type="title"/>
          </p:nvPr>
        </p:nvSpPr>
        <p:spPr>
          <a:xfrm>
            <a:off x="764200" y="2325388"/>
            <a:ext cx="9672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dk2"/>
                </a:solidFill>
              </a:defRPr>
            </a:lvl1pPr>
            <a:lvl2pPr lvl="1" rtl="0" algn="ctr">
              <a:spcBef>
                <a:spcPts val="0"/>
              </a:spcBef>
              <a:spcAft>
                <a:spcPts val="0"/>
              </a:spcAft>
              <a:buSzPts val="3000"/>
              <a:buFont typeface="Sofia"/>
              <a:buNone/>
              <a:defRPr b="1" sz="3000">
                <a:latin typeface="Sofia"/>
                <a:ea typeface="Sofia"/>
                <a:cs typeface="Sofia"/>
                <a:sym typeface="Sofia"/>
              </a:defRPr>
            </a:lvl2pPr>
            <a:lvl3pPr lvl="2" rtl="0" algn="ctr">
              <a:spcBef>
                <a:spcPts val="0"/>
              </a:spcBef>
              <a:spcAft>
                <a:spcPts val="0"/>
              </a:spcAft>
              <a:buSzPts val="3000"/>
              <a:buFont typeface="Sofia"/>
              <a:buNone/>
              <a:defRPr b="1" sz="3000">
                <a:latin typeface="Sofia"/>
                <a:ea typeface="Sofia"/>
                <a:cs typeface="Sofia"/>
                <a:sym typeface="Sofia"/>
              </a:defRPr>
            </a:lvl3pPr>
            <a:lvl4pPr lvl="3" rtl="0" algn="ctr">
              <a:spcBef>
                <a:spcPts val="0"/>
              </a:spcBef>
              <a:spcAft>
                <a:spcPts val="0"/>
              </a:spcAft>
              <a:buSzPts val="3000"/>
              <a:buFont typeface="Sofia"/>
              <a:buNone/>
              <a:defRPr b="1" sz="3000">
                <a:latin typeface="Sofia"/>
                <a:ea typeface="Sofia"/>
                <a:cs typeface="Sofia"/>
                <a:sym typeface="Sofia"/>
              </a:defRPr>
            </a:lvl4pPr>
            <a:lvl5pPr lvl="4" rtl="0" algn="ctr">
              <a:spcBef>
                <a:spcPts val="0"/>
              </a:spcBef>
              <a:spcAft>
                <a:spcPts val="0"/>
              </a:spcAft>
              <a:buSzPts val="3000"/>
              <a:buFont typeface="Sofia"/>
              <a:buNone/>
              <a:defRPr b="1" sz="3000">
                <a:latin typeface="Sofia"/>
                <a:ea typeface="Sofia"/>
                <a:cs typeface="Sofia"/>
                <a:sym typeface="Sofia"/>
              </a:defRPr>
            </a:lvl5pPr>
            <a:lvl6pPr lvl="5" rtl="0" algn="ctr">
              <a:spcBef>
                <a:spcPts val="0"/>
              </a:spcBef>
              <a:spcAft>
                <a:spcPts val="0"/>
              </a:spcAft>
              <a:buSzPts val="3000"/>
              <a:buFont typeface="Sofia"/>
              <a:buNone/>
              <a:defRPr b="1" sz="3000">
                <a:latin typeface="Sofia"/>
                <a:ea typeface="Sofia"/>
                <a:cs typeface="Sofia"/>
                <a:sym typeface="Sofia"/>
              </a:defRPr>
            </a:lvl6pPr>
            <a:lvl7pPr lvl="6" rtl="0" algn="ctr">
              <a:spcBef>
                <a:spcPts val="0"/>
              </a:spcBef>
              <a:spcAft>
                <a:spcPts val="0"/>
              </a:spcAft>
              <a:buSzPts val="3000"/>
              <a:buFont typeface="Sofia"/>
              <a:buNone/>
              <a:defRPr b="1" sz="3000">
                <a:latin typeface="Sofia"/>
                <a:ea typeface="Sofia"/>
                <a:cs typeface="Sofia"/>
                <a:sym typeface="Sofia"/>
              </a:defRPr>
            </a:lvl7pPr>
            <a:lvl8pPr lvl="7" rtl="0" algn="ctr">
              <a:spcBef>
                <a:spcPts val="0"/>
              </a:spcBef>
              <a:spcAft>
                <a:spcPts val="0"/>
              </a:spcAft>
              <a:buSzPts val="3000"/>
              <a:buFont typeface="Sofia"/>
              <a:buNone/>
              <a:defRPr b="1" sz="3000">
                <a:latin typeface="Sofia"/>
                <a:ea typeface="Sofia"/>
                <a:cs typeface="Sofia"/>
                <a:sym typeface="Sofia"/>
              </a:defRPr>
            </a:lvl8pPr>
            <a:lvl9pPr lvl="8" rtl="0" algn="ctr">
              <a:spcBef>
                <a:spcPts val="0"/>
              </a:spcBef>
              <a:spcAft>
                <a:spcPts val="0"/>
              </a:spcAft>
              <a:buSzPts val="3000"/>
              <a:buFont typeface="Sofia"/>
              <a:buNone/>
              <a:defRPr b="1" sz="3000">
                <a:latin typeface="Sofia"/>
                <a:ea typeface="Sofia"/>
                <a:cs typeface="Sofia"/>
                <a:sym typeface="Sofia"/>
              </a:defRPr>
            </a:lvl9pPr>
          </a:lstStyle>
          <a:p>
            <a:r>
              <a:t>xx%</a:t>
            </a:r>
          </a:p>
        </p:txBody>
      </p:sp>
      <p:sp>
        <p:nvSpPr>
          <p:cNvPr id="150" name="Google Shape;150;p13"/>
          <p:cNvSpPr txBox="1"/>
          <p:nvPr>
            <p:ph idx="7" type="title"/>
          </p:nvPr>
        </p:nvSpPr>
        <p:spPr>
          <a:xfrm>
            <a:off x="1728149" y="3493008"/>
            <a:ext cx="2532900" cy="502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Font typeface="Sofia"/>
              <a:buNone/>
              <a:defRPr sz="3000">
                <a:latin typeface="Sofia"/>
                <a:ea typeface="Sofia"/>
                <a:cs typeface="Sofia"/>
                <a:sym typeface="Sofia"/>
              </a:defRPr>
            </a:lvl2pPr>
            <a:lvl3pPr lvl="2" rtl="0">
              <a:spcBef>
                <a:spcPts val="0"/>
              </a:spcBef>
              <a:spcAft>
                <a:spcPts val="0"/>
              </a:spcAft>
              <a:buSzPts val="3000"/>
              <a:buFont typeface="Sofia"/>
              <a:buNone/>
              <a:defRPr sz="3000">
                <a:latin typeface="Sofia"/>
                <a:ea typeface="Sofia"/>
                <a:cs typeface="Sofia"/>
                <a:sym typeface="Sofia"/>
              </a:defRPr>
            </a:lvl3pPr>
            <a:lvl4pPr lvl="3" rtl="0">
              <a:spcBef>
                <a:spcPts val="0"/>
              </a:spcBef>
              <a:spcAft>
                <a:spcPts val="0"/>
              </a:spcAft>
              <a:buSzPts val="3000"/>
              <a:buFont typeface="Sofia"/>
              <a:buNone/>
              <a:defRPr sz="3000">
                <a:latin typeface="Sofia"/>
                <a:ea typeface="Sofia"/>
                <a:cs typeface="Sofia"/>
                <a:sym typeface="Sofia"/>
              </a:defRPr>
            </a:lvl4pPr>
            <a:lvl5pPr lvl="4" rtl="0">
              <a:spcBef>
                <a:spcPts val="0"/>
              </a:spcBef>
              <a:spcAft>
                <a:spcPts val="0"/>
              </a:spcAft>
              <a:buSzPts val="3000"/>
              <a:buFont typeface="Sofia"/>
              <a:buNone/>
              <a:defRPr sz="3000">
                <a:latin typeface="Sofia"/>
                <a:ea typeface="Sofia"/>
                <a:cs typeface="Sofia"/>
                <a:sym typeface="Sofia"/>
              </a:defRPr>
            </a:lvl5pPr>
            <a:lvl6pPr lvl="5" rtl="0">
              <a:spcBef>
                <a:spcPts val="0"/>
              </a:spcBef>
              <a:spcAft>
                <a:spcPts val="0"/>
              </a:spcAft>
              <a:buSzPts val="3000"/>
              <a:buFont typeface="Sofia"/>
              <a:buNone/>
              <a:defRPr sz="3000">
                <a:latin typeface="Sofia"/>
                <a:ea typeface="Sofia"/>
                <a:cs typeface="Sofia"/>
                <a:sym typeface="Sofia"/>
              </a:defRPr>
            </a:lvl6pPr>
            <a:lvl7pPr lvl="6" rtl="0">
              <a:spcBef>
                <a:spcPts val="0"/>
              </a:spcBef>
              <a:spcAft>
                <a:spcPts val="0"/>
              </a:spcAft>
              <a:buSzPts val="3000"/>
              <a:buFont typeface="Sofia"/>
              <a:buNone/>
              <a:defRPr sz="3000">
                <a:latin typeface="Sofia"/>
                <a:ea typeface="Sofia"/>
                <a:cs typeface="Sofia"/>
                <a:sym typeface="Sofia"/>
              </a:defRPr>
            </a:lvl7pPr>
            <a:lvl8pPr lvl="7" rtl="0">
              <a:spcBef>
                <a:spcPts val="0"/>
              </a:spcBef>
              <a:spcAft>
                <a:spcPts val="0"/>
              </a:spcAft>
              <a:buSzPts val="3000"/>
              <a:buFont typeface="Sofia"/>
              <a:buNone/>
              <a:defRPr sz="3000">
                <a:latin typeface="Sofia"/>
                <a:ea typeface="Sofia"/>
                <a:cs typeface="Sofia"/>
                <a:sym typeface="Sofia"/>
              </a:defRPr>
            </a:lvl8pPr>
            <a:lvl9pPr lvl="8" rtl="0">
              <a:spcBef>
                <a:spcPts val="0"/>
              </a:spcBef>
              <a:spcAft>
                <a:spcPts val="0"/>
              </a:spcAft>
              <a:buSzPts val="3000"/>
              <a:buFont typeface="Sofia"/>
              <a:buNone/>
              <a:defRPr sz="3000">
                <a:latin typeface="Sofia"/>
                <a:ea typeface="Sofia"/>
                <a:cs typeface="Sofia"/>
                <a:sym typeface="Sofia"/>
              </a:defRPr>
            </a:lvl9pPr>
          </a:lstStyle>
          <a:p/>
        </p:txBody>
      </p:sp>
      <p:sp>
        <p:nvSpPr>
          <p:cNvPr id="151" name="Google Shape;151;p13"/>
          <p:cNvSpPr txBox="1"/>
          <p:nvPr>
            <p:ph idx="8" type="subTitle"/>
          </p:nvPr>
        </p:nvSpPr>
        <p:spPr>
          <a:xfrm>
            <a:off x="1731391" y="4023360"/>
            <a:ext cx="2433300" cy="5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13"/>
          <p:cNvSpPr txBox="1"/>
          <p:nvPr>
            <p:ph hasCustomPrompt="1" idx="9" type="title"/>
          </p:nvPr>
        </p:nvSpPr>
        <p:spPr>
          <a:xfrm>
            <a:off x="764200" y="3538728"/>
            <a:ext cx="9672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dk2"/>
                </a:solidFill>
              </a:defRPr>
            </a:lvl1pPr>
            <a:lvl2pPr lvl="1" rtl="0" algn="ctr">
              <a:spcBef>
                <a:spcPts val="0"/>
              </a:spcBef>
              <a:spcAft>
                <a:spcPts val="0"/>
              </a:spcAft>
              <a:buSzPts val="3000"/>
              <a:buFont typeface="Sofia"/>
              <a:buNone/>
              <a:defRPr b="1" sz="3000">
                <a:latin typeface="Sofia"/>
                <a:ea typeface="Sofia"/>
                <a:cs typeface="Sofia"/>
                <a:sym typeface="Sofia"/>
              </a:defRPr>
            </a:lvl2pPr>
            <a:lvl3pPr lvl="2" rtl="0" algn="ctr">
              <a:spcBef>
                <a:spcPts val="0"/>
              </a:spcBef>
              <a:spcAft>
                <a:spcPts val="0"/>
              </a:spcAft>
              <a:buSzPts val="3000"/>
              <a:buFont typeface="Sofia"/>
              <a:buNone/>
              <a:defRPr b="1" sz="3000">
                <a:latin typeface="Sofia"/>
                <a:ea typeface="Sofia"/>
                <a:cs typeface="Sofia"/>
                <a:sym typeface="Sofia"/>
              </a:defRPr>
            </a:lvl3pPr>
            <a:lvl4pPr lvl="3" rtl="0" algn="ctr">
              <a:spcBef>
                <a:spcPts val="0"/>
              </a:spcBef>
              <a:spcAft>
                <a:spcPts val="0"/>
              </a:spcAft>
              <a:buSzPts val="3000"/>
              <a:buFont typeface="Sofia"/>
              <a:buNone/>
              <a:defRPr b="1" sz="3000">
                <a:latin typeface="Sofia"/>
                <a:ea typeface="Sofia"/>
                <a:cs typeface="Sofia"/>
                <a:sym typeface="Sofia"/>
              </a:defRPr>
            </a:lvl4pPr>
            <a:lvl5pPr lvl="4" rtl="0" algn="ctr">
              <a:spcBef>
                <a:spcPts val="0"/>
              </a:spcBef>
              <a:spcAft>
                <a:spcPts val="0"/>
              </a:spcAft>
              <a:buSzPts val="3000"/>
              <a:buFont typeface="Sofia"/>
              <a:buNone/>
              <a:defRPr b="1" sz="3000">
                <a:latin typeface="Sofia"/>
                <a:ea typeface="Sofia"/>
                <a:cs typeface="Sofia"/>
                <a:sym typeface="Sofia"/>
              </a:defRPr>
            </a:lvl5pPr>
            <a:lvl6pPr lvl="5" rtl="0" algn="ctr">
              <a:spcBef>
                <a:spcPts val="0"/>
              </a:spcBef>
              <a:spcAft>
                <a:spcPts val="0"/>
              </a:spcAft>
              <a:buSzPts val="3000"/>
              <a:buFont typeface="Sofia"/>
              <a:buNone/>
              <a:defRPr b="1" sz="3000">
                <a:latin typeface="Sofia"/>
                <a:ea typeface="Sofia"/>
                <a:cs typeface="Sofia"/>
                <a:sym typeface="Sofia"/>
              </a:defRPr>
            </a:lvl6pPr>
            <a:lvl7pPr lvl="6" rtl="0" algn="ctr">
              <a:spcBef>
                <a:spcPts val="0"/>
              </a:spcBef>
              <a:spcAft>
                <a:spcPts val="0"/>
              </a:spcAft>
              <a:buSzPts val="3000"/>
              <a:buFont typeface="Sofia"/>
              <a:buNone/>
              <a:defRPr b="1" sz="3000">
                <a:latin typeface="Sofia"/>
                <a:ea typeface="Sofia"/>
                <a:cs typeface="Sofia"/>
                <a:sym typeface="Sofia"/>
              </a:defRPr>
            </a:lvl7pPr>
            <a:lvl8pPr lvl="7" rtl="0" algn="ctr">
              <a:spcBef>
                <a:spcPts val="0"/>
              </a:spcBef>
              <a:spcAft>
                <a:spcPts val="0"/>
              </a:spcAft>
              <a:buSzPts val="3000"/>
              <a:buFont typeface="Sofia"/>
              <a:buNone/>
              <a:defRPr b="1" sz="3000">
                <a:latin typeface="Sofia"/>
                <a:ea typeface="Sofia"/>
                <a:cs typeface="Sofia"/>
                <a:sym typeface="Sofia"/>
              </a:defRPr>
            </a:lvl8pPr>
            <a:lvl9pPr lvl="8" rtl="0" algn="ctr">
              <a:spcBef>
                <a:spcPts val="0"/>
              </a:spcBef>
              <a:spcAft>
                <a:spcPts val="0"/>
              </a:spcAft>
              <a:buSzPts val="3000"/>
              <a:buFont typeface="Sofia"/>
              <a:buNone/>
              <a:defRPr b="1" sz="3000">
                <a:latin typeface="Sofia"/>
                <a:ea typeface="Sofia"/>
                <a:cs typeface="Sofia"/>
                <a:sym typeface="Sofia"/>
              </a:defRPr>
            </a:lvl9pPr>
          </a:lstStyle>
          <a:p>
            <a:r>
              <a:t>xx%</a:t>
            </a:r>
          </a:p>
        </p:txBody>
      </p:sp>
      <p:sp>
        <p:nvSpPr>
          <p:cNvPr id="153" name="Google Shape;153;p13"/>
          <p:cNvSpPr txBox="1"/>
          <p:nvPr>
            <p:ph idx="13" type="title"/>
          </p:nvPr>
        </p:nvSpPr>
        <p:spPr>
          <a:xfrm>
            <a:off x="5788350" y="1078217"/>
            <a:ext cx="2532900" cy="501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Font typeface="Sofia"/>
              <a:buNone/>
              <a:defRPr sz="3000">
                <a:latin typeface="Sofia"/>
                <a:ea typeface="Sofia"/>
                <a:cs typeface="Sofia"/>
                <a:sym typeface="Sofia"/>
              </a:defRPr>
            </a:lvl2pPr>
            <a:lvl3pPr lvl="2" rtl="0">
              <a:spcBef>
                <a:spcPts val="0"/>
              </a:spcBef>
              <a:spcAft>
                <a:spcPts val="0"/>
              </a:spcAft>
              <a:buSzPts val="3000"/>
              <a:buFont typeface="Sofia"/>
              <a:buNone/>
              <a:defRPr sz="3000">
                <a:latin typeface="Sofia"/>
                <a:ea typeface="Sofia"/>
                <a:cs typeface="Sofia"/>
                <a:sym typeface="Sofia"/>
              </a:defRPr>
            </a:lvl3pPr>
            <a:lvl4pPr lvl="3" rtl="0">
              <a:spcBef>
                <a:spcPts val="0"/>
              </a:spcBef>
              <a:spcAft>
                <a:spcPts val="0"/>
              </a:spcAft>
              <a:buSzPts val="3000"/>
              <a:buFont typeface="Sofia"/>
              <a:buNone/>
              <a:defRPr sz="3000">
                <a:latin typeface="Sofia"/>
                <a:ea typeface="Sofia"/>
                <a:cs typeface="Sofia"/>
                <a:sym typeface="Sofia"/>
              </a:defRPr>
            </a:lvl4pPr>
            <a:lvl5pPr lvl="4" rtl="0">
              <a:spcBef>
                <a:spcPts val="0"/>
              </a:spcBef>
              <a:spcAft>
                <a:spcPts val="0"/>
              </a:spcAft>
              <a:buSzPts val="3000"/>
              <a:buFont typeface="Sofia"/>
              <a:buNone/>
              <a:defRPr sz="3000">
                <a:latin typeface="Sofia"/>
                <a:ea typeface="Sofia"/>
                <a:cs typeface="Sofia"/>
                <a:sym typeface="Sofia"/>
              </a:defRPr>
            </a:lvl5pPr>
            <a:lvl6pPr lvl="5" rtl="0">
              <a:spcBef>
                <a:spcPts val="0"/>
              </a:spcBef>
              <a:spcAft>
                <a:spcPts val="0"/>
              </a:spcAft>
              <a:buSzPts val="3000"/>
              <a:buFont typeface="Sofia"/>
              <a:buNone/>
              <a:defRPr sz="3000">
                <a:latin typeface="Sofia"/>
                <a:ea typeface="Sofia"/>
                <a:cs typeface="Sofia"/>
                <a:sym typeface="Sofia"/>
              </a:defRPr>
            </a:lvl6pPr>
            <a:lvl7pPr lvl="6" rtl="0">
              <a:spcBef>
                <a:spcPts val="0"/>
              </a:spcBef>
              <a:spcAft>
                <a:spcPts val="0"/>
              </a:spcAft>
              <a:buSzPts val="3000"/>
              <a:buFont typeface="Sofia"/>
              <a:buNone/>
              <a:defRPr sz="3000">
                <a:latin typeface="Sofia"/>
                <a:ea typeface="Sofia"/>
                <a:cs typeface="Sofia"/>
                <a:sym typeface="Sofia"/>
              </a:defRPr>
            </a:lvl7pPr>
            <a:lvl8pPr lvl="7" rtl="0">
              <a:spcBef>
                <a:spcPts val="0"/>
              </a:spcBef>
              <a:spcAft>
                <a:spcPts val="0"/>
              </a:spcAft>
              <a:buSzPts val="3000"/>
              <a:buFont typeface="Sofia"/>
              <a:buNone/>
              <a:defRPr sz="3000">
                <a:latin typeface="Sofia"/>
                <a:ea typeface="Sofia"/>
                <a:cs typeface="Sofia"/>
                <a:sym typeface="Sofia"/>
              </a:defRPr>
            </a:lvl8pPr>
            <a:lvl9pPr lvl="8" rtl="0">
              <a:spcBef>
                <a:spcPts val="0"/>
              </a:spcBef>
              <a:spcAft>
                <a:spcPts val="0"/>
              </a:spcAft>
              <a:buSzPts val="3000"/>
              <a:buFont typeface="Sofia"/>
              <a:buNone/>
              <a:defRPr sz="3000">
                <a:latin typeface="Sofia"/>
                <a:ea typeface="Sofia"/>
                <a:cs typeface="Sofia"/>
                <a:sym typeface="Sofia"/>
              </a:defRPr>
            </a:lvl9pPr>
          </a:lstStyle>
          <a:p/>
        </p:txBody>
      </p:sp>
      <p:sp>
        <p:nvSpPr>
          <p:cNvPr id="154" name="Google Shape;154;p13"/>
          <p:cNvSpPr txBox="1"/>
          <p:nvPr>
            <p:ph idx="14" type="subTitle"/>
          </p:nvPr>
        </p:nvSpPr>
        <p:spPr>
          <a:xfrm>
            <a:off x="5788350" y="1610210"/>
            <a:ext cx="2435700" cy="5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13"/>
          <p:cNvSpPr txBox="1"/>
          <p:nvPr>
            <p:ph hasCustomPrompt="1" idx="15" type="title"/>
          </p:nvPr>
        </p:nvSpPr>
        <p:spPr>
          <a:xfrm>
            <a:off x="4820988" y="1109975"/>
            <a:ext cx="9672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dk2"/>
                </a:solidFill>
              </a:defRPr>
            </a:lvl1pPr>
            <a:lvl2pPr lvl="1" rtl="0" algn="ctr">
              <a:spcBef>
                <a:spcPts val="0"/>
              </a:spcBef>
              <a:spcAft>
                <a:spcPts val="0"/>
              </a:spcAft>
              <a:buSzPts val="3000"/>
              <a:buFont typeface="Sofia"/>
              <a:buNone/>
              <a:defRPr b="1" sz="3000">
                <a:latin typeface="Sofia"/>
                <a:ea typeface="Sofia"/>
                <a:cs typeface="Sofia"/>
                <a:sym typeface="Sofia"/>
              </a:defRPr>
            </a:lvl2pPr>
            <a:lvl3pPr lvl="2" rtl="0" algn="ctr">
              <a:spcBef>
                <a:spcPts val="0"/>
              </a:spcBef>
              <a:spcAft>
                <a:spcPts val="0"/>
              </a:spcAft>
              <a:buSzPts val="3000"/>
              <a:buFont typeface="Sofia"/>
              <a:buNone/>
              <a:defRPr b="1" sz="3000">
                <a:latin typeface="Sofia"/>
                <a:ea typeface="Sofia"/>
                <a:cs typeface="Sofia"/>
                <a:sym typeface="Sofia"/>
              </a:defRPr>
            </a:lvl3pPr>
            <a:lvl4pPr lvl="3" rtl="0" algn="ctr">
              <a:spcBef>
                <a:spcPts val="0"/>
              </a:spcBef>
              <a:spcAft>
                <a:spcPts val="0"/>
              </a:spcAft>
              <a:buSzPts val="3000"/>
              <a:buFont typeface="Sofia"/>
              <a:buNone/>
              <a:defRPr b="1" sz="3000">
                <a:latin typeface="Sofia"/>
                <a:ea typeface="Sofia"/>
                <a:cs typeface="Sofia"/>
                <a:sym typeface="Sofia"/>
              </a:defRPr>
            </a:lvl4pPr>
            <a:lvl5pPr lvl="4" rtl="0" algn="ctr">
              <a:spcBef>
                <a:spcPts val="0"/>
              </a:spcBef>
              <a:spcAft>
                <a:spcPts val="0"/>
              </a:spcAft>
              <a:buSzPts val="3000"/>
              <a:buFont typeface="Sofia"/>
              <a:buNone/>
              <a:defRPr b="1" sz="3000">
                <a:latin typeface="Sofia"/>
                <a:ea typeface="Sofia"/>
                <a:cs typeface="Sofia"/>
                <a:sym typeface="Sofia"/>
              </a:defRPr>
            </a:lvl5pPr>
            <a:lvl6pPr lvl="5" rtl="0" algn="ctr">
              <a:spcBef>
                <a:spcPts val="0"/>
              </a:spcBef>
              <a:spcAft>
                <a:spcPts val="0"/>
              </a:spcAft>
              <a:buSzPts val="3000"/>
              <a:buFont typeface="Sofia"/>
              <a:buNone/>
              <a:defRPr b="1" sz="3000">
                <a:latin typeface="Sofia"/>
                <a:ea typeface="Sofia"/>
                <a:cs typeface="Sofia"/>
                <a:sym typeface="Sofia"/>
              </a:defRPr>
            </a:lvl6pPr>
            <a:lvl7pPr lvl="6" rtl="0" algn="ctr">
              <a:spcBef>
                <a:spcPts val="0"/>
              </a:spcBef>
              <a:spcAft>
                <a:spcPts val="0"/>
              </a:spcAft>
              <a:buSzPts val="3000"/>
              <a:buFont typeface="Sofia"/>
              <a:buNone/>
              <a:defRPr b="1" sz="3000">
                <a:latin typeface="Sofia"/>
                <a:ea typeface="Sofia"/>
                <a:cs typeface="Sofia"/>
                <a:sym typeface="Sofia"/>
              </a:defRPr>
            </a:lvl7pPr>
            <a:lvl8pPr lvl="7" rtl="0" algn="ctr">
              <a:spcBef>
                <a:spcPts val="0"/>
              </a:spcBef>
              <a:spcAft>
                <a:spcPts val="0"/>
              </a:spcAft>
              <a:buSzPts val="3000"/>
              <a:buFont typeface="Sofia"/>
              <a:buNone/>
              <a:defRPr b="1" sz="3000">
                <a:latin typeface="Sofia"/>
                <a:ea typeface="Sofia"/>
                <a:cs typeface="Sofia"/>
                <a:sym typeface="Sofia"/>
              </a:defRPr>
            </a:lvl8pPr>
            <a:lvl9pPr lvl="8" rtl="0" algn="ctr">
              <a:spcBef>
                <a:spcPts val="0"/>
              </a:spcBef>
              <a:spcAft>
                <a:spcPts val="0"/>
              </a:spcAft>
              <a:buSzPts val="3000"/>
              <a:buFont typeface="Sofia"/>
              <a:buNone/>
              <a:defRPr b="1" sz="3000">
                <a:latin typeface="Sofia"/>
                <a:ea typeface="Sofia"/>
                <a:cs typeface="Sofia"/>
                <a:sym typeface="Sofia"/>
              </a:defRPr>
            </a:lvl9pPr>
          </a:lstStyle>
          <a:p>
            <a:r>
              <a:t>xx%</a:t>
            </a:r>
          </a:p>
        </p:txBody>
      </p:sp>
      <p:sp>
        <p:nvSpPr>
          <p:cNvPr id="156" name="Google Shape;156;p13"/>
          <p:cNvSpPr txBox="1"/>
          <p:nvPr>
            <p:ph idx="16" type="title"/>
          </p:nvPr>
        </p:nvSpPr>
        <p:spPr>
          <a:xfrm>
            <a:off x="5788350" y="2285038"/>
            <a:ext cx="2532900" cy="502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Font typeface="Sofia"/>
              <a:buNone/>
              <a:defRPr sz="3000">
                <a:latin typeface="Sofia"/>
                <a:ea typeface="Sofia"/>
                <a:cs typeface="Sofia"/>
                <a:sym typeface="Sofia"/>
              </a:defRPr>
            </a:lvl2pPr>
            <a:lvl3pPr lvl="2" rtl="0">
              <a:spcBef>
                <a:spcPts val="0"/>
              </a:spcBef>
              <a:spcAft>
                <a:spcPts val="0"/>
              </a:spcAft>
              <a:buSzPts val="3000"/>
              <a:buFont typeface="Sofia"/>
              <a:buNone/>
              <a:defRPr sz="3000">
                <a:latin typeface="Sofia"/>
                <a:ea typeface="Sofia"/>
                <a:cs typeface="Sofia"/>
                <a:sym typeface="Sofia"/>
              </a:defRPr>
            </a:lvl3pPr>
            <a:lvl4pPr lvl="3" rtl="0">
              <a:spcBef>
                <a:spcPts val="0"/>
              </a:spcBef>
              <a:spcAft>
                <a:spcPts val="0"/>
              </a:spcAft>
              <a:buSzPts val="3000"/>
              <a:buFont typeface="Sofia"/>
              <a:buNone/>
              <a:defRPr sz="3000">
                <a:latin typeface="Sofia"/>
                <a:ea typeface="Sofia"/>
                <a:cs typeface="Sofia"/>
                <a:sym typeface="Sofia"/>
              </a:defRPr>
            </a:lvl4pPr>
            <a:lvl5pPr lvl="4" rtl="0">
              <a:spcBef>
                <a:spcPts val="0"/>
              </a:spcBef>
              <a:spcAft>
                <a:spcPts val="0"/>
              </a:spcAft>
              <a:buSzPts val="3000"/>
              <a:buFont typeface="Sofia"/>
              <a:buNone/>
              <a:defRPr sz="3000">
                <a:latin typeface="Sofia"/>
                <a:ea typeface="Sofia"/>
                <a:cs typeface="Sofia"/>
                <a:sym typeface="Sofia"/>
              </a:defRPr>
            </a:lvl5pPr>
            <a:lvl6pPr lvl="5" rtl="0">
              <a:spcBef>
                <a:spcPts val="0"/>
              </a:spcBef>
              <a:spcAft>
                <a:spcPts val="0"/>
              </a:spcAft>
              <a:buSzPts val="3000"/>
              <a:buFont typeface="Sofia"/>
              <a:buNone/>
              <a:defRPr sz="3000">
                <a:latin typeface="Sofia"/>
                <a:ea typeface="Sofia"/>
                <a:cs typeface="Sofia"/>
                <a:sym typeface="Sofia"/>
              </a:defRPr>
            </a:lvl6pPr>
            <a:lvl7pPr lvl="6" rtl="0">
              <a:spcBef>
                <a:spcPts val="0"/>
              </a:spcBef>
              <a:spcAft>
                <a:spcPts val="0"/>
              </a:spcAft>
              <a:buSzPts val="3000"/>
              <a:buFont typeface="Sofia"/>
              <a:buNone/>
              <a:defRPr sz="3000">
                <a:latin typeface="Sofia"/>
                <a:ea typeface="Sofia"/>
                <a:cs typeface="Sofia"/>
                <a:sym typeface="Sofia"/>
              </a:defRPr>
            </a:lvl7pPr>
            <a:lvl8pPr lvl="7" rtl="0">
              <a:spcBef>
                <a:spcPts val="0"/>
              </a:spcBef>
              <a:spcAft>
                <a:spcPts val="0"/>
              </a:spcAft>
              <a:buSzPts val="3000"/>
              <a:buFont typeface="Sofia"/>
              <a:buNone/>
              <a:defRPr sz="3000">
                <a:latin typeface="Sofia"/>
                <a:ea typeface="Sofia"/>
                <a:cs typeface="Sofia"/>
                <a:sym typeface="Sofia"/>
              </a:defRPr>
            </a:lvl8pPr>
            <a:lvl9pPr lvl="8" rtl="0">
              <a:spcBef>
                <a:spcPts val="0"/>
              </a:spcBef>
              <a:spcAft>
                <a:spcPts val="0"/>
              </a:spcAft>
              <a:buSzPts val="3000"/>
              <a:buFont typeface="Sofia"/>
              <a:buNone/>
              <a:defRPr sz="3000">
                <a:latin typeface="Sofia"/>
                <a:ea typeface="Sofia"/>
                <a:cs typeface="Sofia"/>
                <a:sym typeface="Sofia"/>
              </a:defRPr>
            </a:lvl9pPr>
          </a:lstStyle>
          <a:p/>
        </p:txBody>
      </p:sp>
      <p:sp>
        <p:nvSpPr>
          <p:cNvPr id="157" name="Google Shape;157;p13"/>
          <p:cNvSpPr txBox="1"/>
          <p:nvPr>
            <p:ph idx="17" type="subTitle"/>
          </p:nvPr>
        </p:nvSpPr>
        <p:spPr>
          <a:xfrm>
            <a:off x="5788350" y="2818738"/>
            <a:ext cx="2435700" cy="5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3"/>
          <p:cNvSpPr txBox="1"/>
          <p:nvPr>
            <p:ph hasCustomPrompt="1" idx="18" type="title"/>
          </p:nvPr>
        </p:nvSpPr>
        <p:spPr>
          <a:xfrm>
            <a:off x="4820853" y="2326138"/>
            <a:ext cx="967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dk2"/>
                </a:solidFill>
              </a:defRPr>
            </a:lvl1pPr>
            <a:lvl2pPr lvl="1" rtl="0" algn="ctr">
              <a:spcBef>
                <a:spcPts val="0"/>
              </a:spcBef>
              <a:spcAft>
                <a:spcPts val="0"/>
              </a:spcAft>
              <a:buSzPts val="3000"/>
              <a:buFont typeface="Sofia"/>
              <a:buNone/>
              <a:defRPr b="1" sz="3000">
                <a:latin typeface="Sofia"/>
                <a:ea typeface="Sofia"/>
                <a:cs typeface="Sofia"/>
                <a:sym typeface="Sofia"/>
              </a:defRPr>
            </a:lvl2pPr>
            <a:lvl3pPr lvl="2" rtl="0" algn="ctr">
              <a:spcBef>
                <a:spcPts val="0"/>
              </a:spcBef>
              <a:spcAft>
                <a:spcPts val="0"/>
              </a:spcAft>
              <a:buSzPts val="3000"/>
              <a:buFont typeface="Sofia"/>
              <a:buNone/>
              <a:defRPr b="1" sz="3000">
                <a:latin typeface="Sofia"/>
                <a:ea typeface="Sofia"/>
                <a:cs typeface="Sofia"/>
                <a:sym typeface="Sofia"/>
              </a:defRPr>
            </a:lvl3pPr>
            <a:lvl4pPr lvl="3" rtl="0" algn="ctr">
              <a:spcBef>
                <a:spcPts val="0"/>
              </a:spcBef>
              <a:spcAft>
                <a:spcPts val="0"/>
              </a:spcAft>
              <a:buSzPts val="3000"/>
              <a:buFont typeface="Sofia"/>
              <a:buNone/>
              <a:defRPr b="1" sz="3000">
                <a:latin typeface="Sofia"/>
                <a:ea typeface="Sofia"/>
                <a:cs typeface="Sofia"/>
                <a:sym typeface="Sofia"/>
              </a:defRPr>
            </a:lvl4pPr>
            <a:lvl5pPr lvl="4" rtl="0" algn="ctr">
              <a:spcBef>
                <a:spcPts val="0"/>
              </a:spcBef>
              <a:spcAft>
                <a:spcPts val="0"/>
              </a:spcAft>
              <a:buSzPts val="3000"/>
              <a:buFont typeface="Sofia"/>
              <a:buNone/>
              <a:defRPr b="1" sz="3000">
                <a:latin typeface="Sofia"/>
                <a:ea typeface="Sofia"/>
                <a:cs typeface="Sofia"/>
                <a:sym typeface="Sofia"/>
              </a:defRPr>
            </a:lvl5pPr>
            <a:lvl6pPr lvl="5" rtl="0" algn="ctr">
              <a:spcBef>
                <a:spcPts val="0"/>
              </a:spcBef>
              <a:spcAft>
                <a:spcPts val="0"/>
              </a:spcAft>
              <a:buSzPts val="3000"/>
              <a:buFont typeface="Sofia"/>
              <a:buNone/>
              <a:defRPr b="1" sz="3000">
                <a:latin typeface="Sofia"/>
                <a:ea typeface="Sofia"/>
                <a:cs typeface="Sofia"/>
                <a:sym typeface="Sofia"/>
              </a:defRPr>
            </a:lvl6pPr>
            <a:lvl7pPr lvl="6" rtl="0" algn="ctr">
              <a:spcBef>
                <a:spcPts val="0"/>
              </a:spcBef>
              <a:spcAft>
                <a:spcPts val="0"/>
              </a:spcAft>
              <a:buSzPts val="3000"/>
              <a:buFont typeface="Sofia"/>
              <a:buNone/>
              <a:defRPr b="1" sz="3000">
                <a:latin typeface="Sofia"/>
                <a:ea typeface="Sofia"/>
                <a:cs typeface="Sofia"/>
                <a:sym typeface="Sofia"/>
              </a:defRPr>
            </a:lvl7pPr>
            <a:lvl8pPr lvl="7" rtl="0" algn="ctr">
              <a:spcBef>
                <a:spcPts val="0"/>
              </a:spcBef>
              <a:spcAft>
                <a:spcPts val="0"/>
              </a:spcAft>
              <a:buSzPts val="3000"/>
              <a:buFont typeface="Sofia"/>
              <a:buNone/>
              <a:defRPr b="1" sz="3000">
                <a:latin typeface="Sofia"/>
                <a:ea typeface="Sofia"/>
                <a:cs typeface="Sofia"/>
                <a:sym typeface="Sofia"/>
              </a:defRPr>
            </a:lvl8pPr>
            <a:lvl9pPr lvl="8" rtl="0" algn="ctr">
              <a:spcBef>
                <a:spcPts val="0"/>
              </a:spcBef>
              <a:spcAft>
                <a:spcPts val="0"/>
              </a:spcAft>
              <a:buSzPts val="3000"/>
              <a:buFont typeface="Sofia"/>
              <a:buNone/>
              <a:defRPr b="1" sz="3000">
                <a:latin typeface="Sofia"/>
                <a:ea typeface="Sofia"/>
                <a:cs typeface="Sofia"/>
                <a:sym typeface="Sofia"/>
              </a:defRPr>
            </a:lvl9pPr>
          </a:lstStyle>
          <a:p>
            <a:r>
              <a:t>xx%</a:t>
            </a:r>
          </a:p>
        </p:txBody>
      </p:sp>
      <p:sp>
        <p:nvSpPr>
          <p:cNvPr id="159" name="Google Shape;159;p13"/>
          <p:cNvSpPr txBox="1"/>
          <p:nvPr>
            <p:ph idx="19" type="title"/>
          </p:nvPr>
        </p:nvSpPr>
        <p:spPr>
          <a:xfrm>
            <a:off x="5788350" y="3493008"/>
            <a:ext cx="2532900" cy="502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Font typeface="Sofia"/>
              <a:buNone/>
              <a:defRPr sz="3000">
                <a:latin typeface="Sofia"/>
                <a:ea typeface="Sofia"/>
                <a:cs typeface="Sofia"/>
                <a:sym typeface="Sofia"/>
              </a:defRPr>
            </a:lvl2pPr>
            <a:lvl3pPr lvl="2" rtl="0">
              <a:spcBef>
                <a:spcPts val="0"/>
              </a:spcBef>
              <a:spcAft>
                <a:spcPts val="0"/>
              </a:spcAft>
              <a:buSzPts val="3000"/>
              <a:buFont typeface="Sofia"/>
              <a:buNone/>
              <a:defRPr sz="3000">
                <a:latin typeface="Sofia"/>
                <a:ea typeface="Sofia"/>
                <a:cs typeface="Sofia"/>
                <a:sym typeface="Sofia"/>
              </a:defRPr>
            </a:lvl3pPr>
            <a:lvl4pPr lvl="3" rtl="0">
              <a:spcBef>
                <a:spcPts val="0"/>
              </a:spcBef>
              <a:spcAft>
                <a:spcPts val="0"/>
              </a:spcAft>
              <a:buSzPts val="3000"/>
              <a:buFont typeface="Sofia"/>
              <a:buNone/>
              <a:defRPr sz="3000">
                <a:latin typeface="Sofia"/>
                <a:ea typeface="Sofia"/>
                <a:cs typeface="Sofia"/>
                <a:sym typeface="Sofia"/>
              </a:defRPr>
            </a:lvl4pPr>
            <a:lvl5pPr lvl="4" rtl="0">
              <a:spcBef>
                <a:spcPts val="0"/>
              </a:spcBef>
              <a:spcAft>
                <a:spcPts val="0"/>
              </a:spcAft>
              <a:buSzPts val="3000"/>
              <a:buFont typeface="Sofia"/>
              <a:buNone/>
              <a:defRPr sz="3000">
                <a:latin typeface="Sofia"/>
                <a:ea typeface="Sofia"/>
                <a:cs typeface="Sofia"/>
                <a:sym typeface="Sofia"/>
              </a:defRPr>
            </a:lvl5pPr>
            <a:lvl6pPr lvl="5" rtl="0">
              <a:spcBef>
                <a:spcPts val="0"/>
              </a:spcBef>
              <a:spcAft>
                <a:spcPts val="0"/>
              </a:spcAft>
              <a:buSzPts val="3000"/>
              <a:buFont typeface="Sofia"/>
              <a:buNone/>
              <a:defRPr sz="3000">
                <a:latin typeface="Sofia"/>
                <a:ea typeface="Sofia"/>
                <a:cs typeface="Sofia"/>
                <a:sym typeface="Sofia"/>
              </a:defRPr>
            </a:lvl6pPr>
            <a:lvl7pPr lvl="6" rtl="0">
              <a:spcBef>
                <a:spcPts val="0"/>
              </a:spcBef>
              <a:spcAft>
                <a:spcPts val="0"/>
              </a:spcAft>
              <a:buSzPts val="3000"/>
              <a:buFont typeface="Sofia"/>
              <a:buNone/>
              <a:defRPr sz="3000">
                <a:latin typeface="Sofia"/>
                <a:ea typeface="Sofia"/>
                <a:cs typeface="Sofia"/>
                <a:sym typeface="Sofia"/>
              </a:defRPr>
            </a:lvl7pPr>
            <a:lvl8pPr lvl="7" rtl="0">
              <a:spcBef>
                <a:spcPts val="0"/>
              </a:spcBef>
              <a:spcAft>
                <a:spcPts val="0"/>
              </a:spcAft>
              <a:buSzPts val="3000"/>
              <a:buFont typeface="Sofia"/>
              <a:buNone/>
              <a:defRPr sz="3000">
                <a:latin typeface="Sofia"/>
                <a:ea typeface="Sofia"/>
                <a:cs typeface="Sofia"/>
                <a:sym typeface="Sofia"/>
              </a:defRPr>
            </a:lvl8pPr>
            <a:lvl9pPr lvl="8" rtl="0">
              <a:spcBef>
                <a:spcPts val="0"/>
              </a:spcBef>
              <a:spcAft>
                <a:spcPts val="0"/>
              </a:spcAft>
              <a:buSzPts val="3000"/>
              <a:buFont typeface="Sofia"/>
              <a:buNone/>
              <a:defRPr sz="3000">
                <a:latin typeface="Sofia"/>
                <a:ea typeface="Sofia"/>
                <a:cs typeface="Sofia"/>
                <a:sym typeface="Sofia"/>
              </a:defRPr>
            </a:lvl9pPr>
          </a:lstStyle>
          <a:p/>
        </p:txBody>
      </p:sp>
      <p:sp>
        <p:nvSpPr>
          <p:cNvPr id="160" name="Google Shape;160;p13"/>
          <p:cNvSpPr txBox="1"/>
          <p:nvPr>
            <p:ph idx="20" type="subTitle"/>
          </p:nvPr>
        </p:nvSpPr>
        <p:spPr>
          <a:xfrm>
            <a:off x="5788350" y="4023360"/>
            <a:ext cx="2435700" cy="5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13"/>
          <p:cNvSpPr txBox="1"/>
          <p:nvPr>
            <p:ph hasCustomPrompt="1" idx="21" type="title"/>
          </p:nvPr>
        </p:nvSpPr>
        <p:spPr>
          <a:xfrm>
            <a:off x="4820853" y="3538728"/>
            <a:ext cx="9675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dk2"/>
                </a:solidFill>
              </a:defRPr>
            </a:lvl1pPr>
            <a:lvl2pPr lvl="1" rtl="0" algn="ctr">
              <a:spcBef>
                <a:spcPts val="0"/>
              </a:spcBef>
              <a:spcAft>
                <a:spcPts val="0"/>
              </a:spcAft>
              <a:buSzPts val="3000"/>
              <a:buFont typeface="Sofia"/>
              <a:buNone/>
              <a:defRPr b="1" sz="3000">
                <a:latin typeface="Sofia"/>
                <a:ea typeface="Sofia"/>
                <a:cs typeface="Sofia"/>
                <a:sym typeface="Sofia"/>
              </a:defRPr>
            </a:lvl2pPr>
            <a:lvl3pPr lvl="2" rtl="0" algn="ctr">
              <a:spcBef>
                <a:spcPts val="0"/>
              </a:spcBef>
              <a:spcAft>
                <a:spcPts val="0"/>
              </a:spcAft>
              <a:buSzPts val="3000"/>
              <a:buFont typeface="Sofia"/>
              <a:buNone/>
              <a:defRPr b="1" sz="3000">
                <a:latin typeface="Sofia"/>
                <a:ea typeface="Sofia"/>
                <a:cs typeface="Sofia"/>
                <a:sym typeface="Sofia"/>
              </a:defRPr>
            </a:lvl3pPr>
            <a:lvl4pPr lvl="3" rtl="0" algn="ctr">
              <a:spcBef>
                <a:spcPts val="0"/>
              </a:spcBef>
              <a:spcAft>
                <a:spcPts val="0"/>
              </a:spcAft>
              <a:buSzPts val="3000"/>
              <a:buFont typeface="Sofia"/>
              <a:buNone/>
              <a:defRPr b="1" sz="3000">
                <a:latin typeface="Sofia"/>
                <a:ea typeface="Sofia"/>
                <a:cs typeface="Sofia"/>
                <a:sym typeface="Sofia"/>
              </a:defRPr>
            </a:lvl4pPr>
            <a:lvl5pPr lvl="4" rtl="0" algn="ctr">
              <a:spcBef>
                <a:spcPts val="0"/>
              </a:spcBef>
              <a:spcAft>
                <a:spcPts val="0"/>
              </a:spcAft>
              <a:buSzPts val="3000"/>
              <a:buFont typeface="Sofia"/>
              <a:buNone/>
              <a:defRPr b="1" sz="3000">
                <a:latin typeface="Sofia"/>
                <a:ea typeface="Sofia"/>
                <a:cs typeface="Sofia"/>
                <a:sym typeface="Sofia"/>
              </a:defRPr>
            </a:lvl5pPr>
            <a:lvl6pPr lvl="5" rtl="0" algn="ctr">
              <a:spcBef>
                <a:spcPts val="0"/>
              </a:spcBef>
              <a:spcAft>
                <a:spcPts val="0"/>
              </a:spcAft>
              <a:buSzPts val="3000"/>
              <a:buFont typeface="Sofia"/>
              <a:buNone/>
              <a:defRPr b="1" sz="3000">
                <a:latin typeface="Sofia"/>
                <a:ea typeface="Sofia"/>
                <a:cs typeface="Sofia"/>
                <a:sym typeface="Sofia"/>
              </a:defRPr>
            </a:lvl6pPr>
            <a:lvl7pPr lvl="6" rtl="0" algn="ctr">
              <a:spcBef>
                <a:spcPts val="0"/>
              </a:spcBef>
              <a:spcAft>
                <a:spcPts val="0"/>
              </a:spcAft>
              <a:buSzPts val="3000"/>
              <a:buFont typeface="Sofia"/>
              <a:buNone/>
              <a:defRPr b="1" sz="3000">
                <a:latin typeface="Sofia"/>
                <a:ea typeface="Sofia"/>
                <a:cs typeface="Sofia"/>
                <a:sym typeface="Sofia"/>
              </a:defRPr>
            </a:lvl7pPr>
            <a:lvl8pPr lvl="7" rtl="0" algn="ctr">
              <a:spcBef>
                <a:spcPts val="0"/>
              </a:spcBef>
              <a:spcAft>
                <a:spcPts val="0"/>
              </a:spcAft>
              <a:buSzPts val="3000"/>
              <a:buFont typeface="Sofia"/>
              <a:buNone/>
              <a:defRPr b="1" sz="3000">
                <a:latin typeface="Sofia"/>
                <a:ea typeface="Sofia"/>
                <a:cs typeface="Sofia"/>
                <a:sym typeface="Sofia"/>
              </a:defRPr>
            </a:lvl8pPr>
            <a:lvl9pPr lvl="8" rtl="0" algn="ctr">
              <a:spcBef>
                <a:spcPts val="0"/>
              </a:spcBef>
              <a:spcAft>
                <a:spcPts val="0"/>
              </a:spcAft>
              <a:buSzPts val="3000"/>
              <a:buFont typeface="Sofia"/>
              <a:buNone/>
              <a:defRPr b="1" sz="3000">
                <a:latin typeface="Sofia"/>
                <a:ea typeface="Sofia"/>
                <a:cs typeface="Sofia"/>
                <a:sym typeface="Sofia"/>
              </a:defRPr>
            </a:lvl9pPr>
          </a:lstStyle>
          <a:p>
            <a:r>
              <a:t>xx%</a:t>
            </a:r>
          </a:p>
        </p:txBody>
      </p:sp>
      <p:sp>
        <p:nvSpPr>
          <p:cNvPr id="162" name="Google Shape;162;p13"/>
          <p:cNvSpPr/>
          <p:nvPr/>
        </p:nvSpPr>
        <p:spPr>
          <a:xfrm>
            <a:off x="0" y="4703100"/>
            <a:ext cx="9144000" cy="440400"/>
          </a:xfrm>
          <a:prstGeom prst="rect">
            <a:avLst/>
          </a:prstGeom>
          <a:gradFill>
            <a:gsLst>
              <a:gs pos="0">
                <a:srgbClr val="E1B586"/>
              </a:gs>
              <a:gs pos="0">
                <a:srgbClr val="F1C69A"/>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7751250" y="-939864"/>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3"/>
          <p:cNvGrpSpPr/>
          <p:nvPr/>
        </p:nvGrpSpPr>
        <p:grpSpPr>
          <a:xfrm flipH="1">
            <a:off x="277877" y="198763"/>
            <a:ext cx="1024279" cy="682531"/>
            <a:chOff x="3642427" y="444350"/>
            <a:chExt cx="1024279" cy="682531"/>
          </a:xfrm>
        </p:grpSpPr>
        <p:sp>
          <p:nvSpPr>
            <p:cNvPr id="165" name="Google Shape;165;p13"/>
            <p:cNvSpPr/>
            <p:nvPr/>
          </p:nvSpPr>
          <p:spPr>
            <a:xfrm>
              <a:off x="4141375" y="444350"/>
              <a:ext cx="525331" cy="503538"/>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642427" y="490551"/>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971702" y="853500"/>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68" name="Shape 168"/>
        <p:cNvGrpSpPr/>
        <p:nvPr/>
      </p:nvGrpSpPr>
      <p:grpSpPr>
        <a:xfrm>
          <a:off x="0" y="0"/>
          <a:ext cx="0" cy="0"/>
          <a:chOff x="0" y="0"/>
          <a:chExt cx="0" cy="0"/>
        </a:xfrm>
      </p:grpSpPr>
      <p:sp>
        <p:nvSpPr>
          <p:cNvPr id="169" name="Google Shape;169;p14"/>
          <p:cNvSpPr txBox="1"/>
          <p:nvPr>
            <p:ph type="title"/>
          </p:nvPr>
        </p:nvSpPr>
        <p:spPr>
          <a:xfrm>
            <a:off x="1070375" y="1687301"/>
            <a:ext cx="2172900" cy="48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Font typeface="Sofia"/>
              <a:buNone/>
              <a:defRPr b="1" sz="2500">
                <a:latin typeface="Sofia"/>
                <a:ea typeface="Sofia"/>
                <a:cs typeface="Sofia"/>
                <a:sym typeface="Sofia"/>
              </a:defRPr>
            </a:lvl2pPr>
            <a:lvl3pPr lvl="2" rtl="0" algn="ctr">
              <a:spcBef>
                <a:spcPts val="0"/>
              </a:spcBef>
              <a:spcAft>
                <a:spcPts val="0"/>
              </a:spcAft>
              <a:buSzPts val="2500"/>
              <a:buFont typeface="Sofia"/>
              <a:buNone/>
              <a:defRPr b="1" sz="2500">
                <a:latin typeface="Sofia"/>
                <a:ea typeface="Sofia"/>
                <a:cs typeface="Sofia"/>
                <a:sym typeface="Sofia"/>
              </a:defRPr>
            </a:lvl3pPr>
            <a:lvl4pPr lvl="3" rtl="0" algn="ctr">
              <a:spcBef>
                <a:spcPts val="0"/>
              </a:spcBef>
              <a:spcAft>
                <a:spcPts val="0"/>
              </a:spcAft>
              <a:buSzPts val="2500"/>
              <a:buFont typeface="Sofia"/>
              <a:buNone/>
              <a:defRPr b="1" sz="2500">
                <a:latin typeface="Sofia"/>
                <a:ea typeface="Sofia"/>
                <a:cs typeface="Sofia"/>
                <a:sym typeface="Sofia"/>
              </a:defRPr>
            </a:lvl4pPr>
            <a:lvl5pPr lvl="4" rtl="0" algn="ctr">
              <a:spcBef>
                <a:spcPts val="0"/>
              </a:spcBef>
              <a:spcAft>
                <a:spcPts val="0"/>
              </a:spcAft>
              <a:buSzPts val="2500"/>
              <a:buFont typeface="Sofia"/>
              <a:buNone/>
              <a:defRPr b="1" sz="2500">
                <a:latin typeface="Sofia"/>
                <a:ea typeface="Sofia"/>
                <a:cs typeface="Sofia"/>
                <a:sym typeface="Sofia"/>
              </a:defRPr>
            </a:lvl5pPr>
            <a:lvl6pPr lvl="5" rtl="0" algn="ctr">
              <a:spcBef>
                <a:spcPts val="0"/>
              </a:spcBef>
              <a:spcAft>
                <a:spcPts val="0"/>
              </a:spcAft>
              <a:buSzPts val="2500"/>
              <a:buFont typeface="Sofia"/>
              <a:buNone/>
              <a:defRPr b="1" sz="2500">
                <a:latin typeface="Sofia"/>
                <a:ea typeface="Sofia"/>
                <a:cs typeface="Sofia"/>
                <a:sym typeface="Sofia"/>
              </a:defRPr>
            </a:lvl6pPr>
            <a:lvl7pPr lvl="6" rtl="0" algn="ctr">
              <a:spcBef>
                <a:spcPts val="0"/>
              </a:spcBef>
              <a:spcAft>
                <a:spcPts val="0"/>
              </a:spcAft>
              <a:buSzPts val="2500"/>
              <a:buFont typeface="Sofia"/>
              <a:buNone/>
              <a:defRPr b="1" sz="2500">
                <a:latin typeface="Sofia"/>
                <a:ea typeface="Sofia"/>
                <a:cs typeface="Sofia"/>
                <a:sym typeface="Sofia"/>
              </a:defRPr>
            </a:lvl7pPr>
            <a:lvl8pPr lvl="7" rtl="0" algn="ctr">
              <a:spcBef>
                <a:spcPts val="0"/>
              </a:spcBef>
              <a:spcAft>
                <a:spcPts val="0"/>
              </a:spcAft>
              <a:buSzPts val="2500"/>
              <a:buFont typeface="Sofia"/>
              <a:buNone/>
              <a:defRPr b="1" sz="2500">
                <a:latin typeface="Sofia"/>
                <a:ea typeface="Sofia"/>
                <a:cs typeface="Sofia"/>
                <a:sym typeface="Sofia"/>
              </a:defRPr>
            </a:lvl8pPr>
            <a:lvl9pPr lvl="8" rtl="0" algn="ctr">
              <a:spcBef>
                <a:spcPts val="0"/>
              </a:spcBef>
              <a:spcAft>
                <a:spcPts val="0"/>
              </a:spcAft>
              <a:buSzPts val="2500"/>
              <a:buFont typeface="Sofia"/>
              <a:buNone/>
              <a:defRPr b="1" sz="2500">
                <a:latin typeface="Sofia"/>
                <a:ea typeface="Sofia"/>
                <a:cs typeface="Sofia"/>
                <a:sym typeface="Sofia"/>
              </a:defRPr>
            </a:lvl9pPr>
          </a:lstStyle>
          <a:p/>
        </p:txBody>
      </p:sp>
      <p:sp>
        <p:nvSpPr>
          <p:cNvPr id="170" name="Google Shape;170;p14"/>
          <p:cNvSpPr txBox="1"/>
          <p:nvPr>
            <p:ph idx="1" type="subTitle"/>
          </p:nvPr>
        </p:nvSpPr>
        <p:spPr>
          <a:xfrm>
            <a:off x="1070375" y="2207626"/>
            <a:ext cx="21729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14"/>
          <p:cNvSpPr txBox="1"/>
          <p:nvPr>
            <p:ph idx="2" type="title"/>
          </p:nvPr>
        </p:nvSpPr>
        <p:spPr>
          <a:xfrm>
            <a:off x="3485550" y="1688874"/>
            <a:ext cx="2172900" cy="48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Font typeface="Sofia"/>
              <a:buNone/>
              <a:defRPr b="1" sz="2500">
                <a:latin typeface="Sofia"/>
                <a:ea typeface="Sofia"/>
                <a:cs typeface="Sofia"/>
                <a:sym typeface="Sofia"/>
              </a:defRPr>
            </a:lvl2pPr>
            <a:lvl3pPr lvl="2" rtl="0" algn="ctr">
              <a:spcBef>
                <a:spcPts val="0"/>
              </a:spcBef>
              <a:spcAft>
                <a:spcPts val="0"/>
              </a:spcAft>
              <a:buSzPts val="2500"/>
              <a:buFont typeface="Sofia"/>
              <a:buNone/>
              <a:defRPr b="1" sz="2500">
                <a:latin typeface="Sofia"/>
                <a:ea typeface="Sofia"/>
                <a:cs typeface="Sofia"/>
                <a:sym typeface="Sofia"/>
              </a:defRPr>
            </a:lvl3pPr>
            <a:lvl4pPr lvl="3" rtl="0" algn="ctr">
              <a:spcBef>
                <a:spcPts val="0"/>
              </a:spcBef>
              <a:spcAft>
                <a:spcPts val="0"/>
              </a:spcAft>
              <a:buSzPts val="2500"/>
              <a:buFont typeface="Sofia"/>
              <a:buNone/>
              <a:defRPr b="1" sz="2500">
                <a:latin typeface="Sofia"/>
                <a:ea typeface="Sofia"/>
                <a:cs typeface="Sofia"/>
                <a:sym typeface="Sofia"/>
              </a:defRPr>
            </a:lvl4pPr>
            <a:lvl5pPr lvl="4" rtl="0" algn="ctr">
              <a:spcBef>
                <a:spcPts val="0"/>
              </a:spcBef>
              <a:spcAft>
                <a:spcPts val="0"/>
              </a:spcAft>
              <a:buSzPts val="2500"/>
              <a:buFont typeface="Sofia"/>
              <a:buNone/>
              <a:defRPr b="1" sz="2500">
                <a:latin typeface="Sofia"/>
                <a:ea typeface="Sofia"/>
                <a:cs typeface="Sofia"/>
                <a:sym typeface="Sofia"/>
              </a:defRPr>
            </a:lvl5pPr>
            <a:lvl6pPr lvl="5" rtl="0" algn="ctr">
              <a:spcBef>
                <a:spcPts val="0"/>
              </a:spcBef>
              <a:spcAft>
                <a:spcPts val="0"/>
              </a:spcAft>
              <a:buSzPts val="2500"/>
              <a:buFont typeface="Sofia"/>
              <a:buNone/>
              <a:defRPr b="1" sz="2500">
                <a:latin typeface="Sofia"/>
                <a:ea typeface="Sofia"/>
                <a:cs typeface="Sofia"/>
                <a:sym typeface="Sofia"/>
              </a:defRPr>
            </a:lvl6pPr>
            <a:lvl7pPr lvl="6" rtl="0" algn="ctr">
              <a:spcBef>
                <a:spcPts val="0"/>
              </a:spcBef>
              <a:spcAft>
                <a:spcPts val="0"/>
              </a:spcAft>
              <a:buSzPts val="2500"/>
              <a:buFont typeface="Sofia"/>
              <a:buNone/>
              <a:defRPr b="1" sz="2500">
                <a:latin typeface="Sofia"/>
                <a:ea typeface="Sofia"/>
                <a:cs typeface="Sofia"/>
                <a:sym typeface="Sofia"/>
              </a:defRPr>
            </a:lvl7pPr>
            <a:lvl8pPr lvl="7" rtl="0" algn="ctr">
              <a:spcBef>
                <a:spcPts val="0"/>
              </a:spcBef>
              <a:spcAft>
                <a:spcPts val="0"/>
              </a:spcAft>
              <a:buSzPts val="2500"/>
              <a:buFont typeface="Sofia"/>
              <a:buNone/>
              <a:defRPr b="1" sz="2500">
                <a:latin typeface="Sofia"/>
                <a:ea typeface="Sofia"/>
                <a:cs typeface="Sofia"/>
                <a:sym typeface="Sofia"/>
              </a:defRPr>
            </a:lvl8pPr>
            <a:lvl9pPr lvl="8" rtl="0" algn="ctr">
              <a:spcBef>
                <a:spcPts val="0"/>
              </a:spcBef>
              <a:spcAft>
                <a:spcPts val="0"/>
              </a:spcAft>
              <a:buSzPts val="2500"/>
              <a:buFont typeface="Sofia"/>
              <a:buNone/>
              <a:defRPr b="1" sz="2500">
                <a:latin typeface="Sofia"/>
                <a:ea typeface="Sofia"/>
                <a:cs typeface="Sofia"/>
                <a:sym typeface="Sofia"/>
              </a:defRPr>
            </a:lvl9pPr>
          </a:lstStyle>
          <a:p/>
        </p:txBody>
      </p:sp>
      <p:sp>
        <p:nvSpPr>
          <p:cNvPr id="172" name="Google Shape;172;p14"/>
          <p:cNvSpPr txBox="1"/>
          <p:nvPr>
            <p:ph idx="3" type="subTitle"/>
          </p:nvPr>
        </p:nvSpPr>
        <p:spPr>
          <a:xfrm>
            <a:off x="3485544" y="2207626"/>
            <a:ext cx="21729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14"/>
          <p:cNvSpPr txBox="1"/>
          <p:nvPr>
            <p:ph idx="4" type="title"/>
          </p:nvPr>
        </p:nvSpPr>
        <p:spPr>
          <a:xfrm>
            <a:off x="5900725" y="1688874"/>
            <a:ext cx="2172900" cy="48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Font typeface="Sofia"/>
              <a:buNone/>
              <a:defRPr b="1" sz="2500">
                <a:latin typeface="Sofia"/>
                <a:ea typeface="Sofia"/>
                <a:cs typeface="Sofia"/>
                <a:sym typeface="Sofia"/>
              </a:defRPr>
            </a:lvl2pPr>
            <a:lvl3pPr lvl="2" rtl="0" algn="ctr">
              <a:spcBef>
                <a:spcPts val="0"/>
              </a:spcBef>
              <a:spcAft>
                <a:spcPts val="0"/>
              </a:spcAft>
              <a:buSzPts val="2500"/>
              <a:buFont typeface="Sofia"/>
              <a:buNone/>
              <a:defRPr b="1" sz="2500">
                <a:latin typeface="Sofia"/>
                <a:ea typeface="Sofia"/>
                <a:cs typeface="Sofia"/>
                <a:sym typeface="Sofia"/>
              </a:defRPr>
            </a:lvl3pPr>
            <a:lvl4pPr lvl="3" rtl="0" algn="ctr">
              <a:spcBef>
                <a:spcPts val="0"/>
              </a:spcBef>
              <a:spcAft>
                <a:spcPts val="0"/>
              </a:spcAft>
              <a:buSzPts val="2500"/>
              <a:buFont typeface="Sofia"/>
              <a:buNone/>
              <a:defRPr b="1" sz="2500">
                <a:latin typeface="Sofia"/>
                <a:ea typeface="Sofia"/>
                <a:cs typeface="Sofia"/>
                <a:sym typeface="Sofia"/>
              </a:defRPr>
            </a:lvl4pPr>
            <a:lvl5pPr lvl="4" rtl="0" algn="ctr">
              <a:spcBef>
                <a:spcPts val="0"/>
              </a:spcBef>
              <a:spcAft>
                <a:spcPts val="0"/>
              </a:spcAft>
              <a:buSzPts val="2500"/>
              <a:buFont typeface="Sofia"/>
              <a:buNone/>
              <a:defRPr b="1" sz="2500">
                <a:latin typeface="Sofia"/>
                <a:ea typeface="Sofia"/>
                <a:cs typeface="Sofia"/>
                <a:sym typeface="Sofia"/>
              </a:defRPr>
            </a:lvl5pPr>
            <a:lvl6pPr lvl="5" rtl="0" algn="ctr">
              <a:spcBef>
                <a:spcPts val="0"/>
              </a:spcBef>
              <a:spcAft>
                <a:spcPts val="0"/>
              </a:spcAft>
              <a:buSzPts val="2500"/>
              <a:buFont typeface="Sofia"/>
              <a:buNone/>
              <a:defRPr b="1" sz="2500">
                <a:latin typeface="Sofia"/>
                <a:ea typeface="Sofia"/>
                <a:cs typeface="Sofia"/>
                <a:sym typeface="Sofia"/>
              </a:defRPr>
            </a:lvl6pPr>
            <a:lvl7pPr lvl="6" rtl="0" algn="ctr">
              <a:spcBef>
                <a:spcPts val="0"/>
              </a:spcBef>
              <a:spcAft>
                <a:spcPts val="0"/>
              </a:spcAft>
              <a:buSzPts val="2500"/>
              <a:buFont typeface="Sofia"/>
              <a:buNone/>
              <a:defRPr b="1" sz="2500">
                <a:latin typeface="Sofia"/>
                <a:ea typeface="Sofia"/>
                <a:cs typeface="Sofia"/>
                <a:sym typeface="Sofia"/>
              </a:defRPr>
            </a:lvl7pPr>
            <a:lvl8pPr lvl="7" rtl="0" algn="ctr">
              <a:spcBef>
                <a:spcPts val="0"/>
              </a:spcBef>
              <a:spcAft>
                <a:spcPts val="0"/>
              </a:spcAft>
              <a:buSzPts val="2500"/>
              <a:buFont typeface="Sofia"/>
              <a:buNone/>
              <a:defRPr b="1" sz="2500">
                <a:latin typeface="Sofia"/>
                <a:ea typeface="Sofia"/>
                <a:cs typeface="Sofia"/>
                <a:sym typeface="Sofia"/>
              </a:defRPr>
            </a:lvl8pPr>
            <a:lvl9pPr lvl="8" rtl="0" algn="ctr">
              <a:spcBef>
                <a:spcPts val="0"/>
              </a:spcBef>
              <a:spcAft>
                <a:spcPts val="0"/>
              </a:spcAft>
              <a:buSzPts val="2500"/>
              <a:buFont typeface="Sofia"/>
              <a:buNone/>
              <a:defRPr b="1" sz="2500">
                <a:latin typeface="Sofia"/>
                <a:ea typeface="Sofia"/>
                <a:cs typeface="Sofia"/>
                <a:sym typeface="Sofia"/>
              </a:defRPr>
            </a:lvl9pPr>
          </a:lstStyle>
          <a:p/>
        </p:txBody>
      </p:sp>
      <p:sp>
        <p:nvSpPr>
          <p:cNvPr id="174" name="Google Shape;174;p14"/>
          <p:cNvSpPr txBox="1"/>
          <p:nvPr>
            <p:ph idx="5" type="subTitle"/>
          </p:nvPr>
        </p:nvSpPr>
        <p:spPr>
          <a:xfrm>
            <a:off x="5900719" y="2207626"/>
            <a:ext cx="21729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14"/>
          <p:cNvSpPr txBox="1"/>
          <p:nvPr>
            <p:ph idx="6" type="title"/>
          </p:nvPr>
        </p:nvSpPr>
        <p:spPr>
          <a:xfrm>
            <a:off x="1070375" y="3457325"/>
            <a:ext cx="2172900" cy="48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Font typeface="Sofia"/>
              <a:buNone/>
              <a:defRPr b="1" sz="2500">
                <a:latin typeface="Sofia"/>
                <a:ea typeface="Sofia"/>
                <a:cs typeface="Sofia"/>
                <a:sym typeface="Sofia"/>
              </a:defRPr>
            </a:lvl2pPr>
            <a:lvl3pPr lvl="2" rtl="0" algn="ctr">
              <a:spcBef>
                <a:spcPts val="0"/>
              </a:spcBef>
              <a:spcAft>
                <a:spcPts val="0"/>
              </a:spcAft>
              <a:buSzPts val="2500"/>
              <a:buFont typeface="Sofia"/>
              <a:buNone/>
              <a:defRPr b="1" sz="2500">
                <a:latin typeface="Sofia"/>
                <a:ea typeface="Sofia"/>
                <a:cs typeface="Sofia"/>
                <a:sym typeface="Sofia"/>
              </a:defRPr>
            </a:lvl3pPr>
            <a:lvl4pPr lvl="3" rtl="0" algn="ctr">
              <a:spcBef>
                <a:spcPts val="0"/>
              </a:spcBef>
              <a:spcAft>
                <a:spcPts val="0"/>
              </a:spcAft>
              <a:buSzPts val="2500"/>
              <a:buFont typeface="Sofia"/>
              <a:buNone/>
              <a:defRPr b="1" sz="2500">
                <a:latin typeface="Sofia"/>
                <a:ea typeface="Sofia"/>
                <a:cs typeface="Sofia"/>
                <a:sym typeface="Sofia"/>
              </a:defRPr>
            </a:lvl4pPr>
            <a:lvl5pPr lvl="4" rtl="0" algn="ctr">
              <a:spcBef>
                <a:spcPts val="0"/>
              </a:spcBef>
              <a:spcAft>
                <a:spcPts val="0"/>
              </a:spcAft>
              <a:buSzPts val="2500"/>
              <a:buFont typeface="Sofia"/>
              <a:buNone/>
              <a:defRPr b="1" sz="2500">
                <a:latin typeface="Sofia"/>
                <a:ea typeface="Sofia"/>
                <a:cs typeface="Sofia"/>
                <a:sym typeface="Sofia"/>
              </a:defRPr>
            </a:lvl5pPr>
            <a:lvl6pPr lvl="5" rtl="0" algn="ctr">
              <a:spcBef>
                <a:spcPts val="0"/>
              </a:spcBef>
              <a:spcAft>
                <a:spcPts val="0"/>
              </a:spcAft>
              <a:buSzPts val="2500"/>
              <a:buFont typeface="Sofia"/>
              <a:buNone/>
              <a:defRPr b="1" sz="2500">
                <a:latin typeface="Sofia"/>
                <a:ea typeface="Sofia"/>
                <a:cs typeface="Sofia"/>
                <a:sym typeface="Sofia"/>
              </a:defRPr>
            </a:lvl6pPr>
            <a:lvl7pPr lvl="6" rtl="0" algn="ctr">
              <a:spcBef>
                <a:spcPts val="0"/>
              </a:spcBef>
              <a:spcAft>
                <a:spcPts val="0"/>
              </a:spcAft>
              <a:buSzPts val="2500"/>
              <a:buFont typeface="Sofia"/>
              <a:buNone/>
              <a:defRPr b="1" sz="2500">
                <a:latin typeface="Sofia"/>
                <a:ea typeface="Sofia"/>
                <a:cs typeface="Sofia"/>
                <a:sym typeface="Sofia"/>
              </a:defRPr>
            </a:lvl7pPr>
            <a:lvl8pPr lvl="7" rtl="0" algn="ctr">
              <a:spcBef>
                <a:spcPts val="0"/>
              </a:spcBef>
              <a:spcAft>
                <a:spcPts val="0"/>
              </a:spcAft>
              <a:buSzPts val="2500"/>
              <a:buFont typeface="Sofia"/>
              <a:buNone/>
              <a:defRPr b="1" sz="2500">
                <a:latin typeface="Sofia"/>
                <a:ea typeface="Sofia"/>
                <a:cs typeface="Sofia"/>
                <a:sym typeface="Sofia"/>
              </a:defRPr>
            </a:lvl8pPr>
            <a:lvl9pPr lvl="8" rtl="0" algn="ctr">
              <a:spcBef>
                <a:spcPts val="0"/>
              </a:spcBef>
              <a:spcAft>
                <a:spcPts val="0"/>
              </a:spcAft>
              <a:buSzPts val="2500"/>
              <a:buFont typeface="Sofia"/>
              <a:buNone/>
              <a:defRPr b="1" sz="2500">
                <a:latin typeface="Sofia"/>
                <a:ea typeface="Sofia"/>
                <a:cs typeface="Sofia"/>
                <a:sym typeface="Sofia"/>
              </a:defRPr>
            </a:lvl9pPr>
          </a:lstStyle>
          <a:p/>
        </p:txBody>
      </p:sp>
      <p:sp>
        <p:nvSpPr>
          <p:cNvPr id="176" name="Google Shape;176;p14"/>
          <p:cNvSpPr txBox="1"/>
          <p:nvPr>
            <p:ph idx="7" type="subTitle"/>
          </p:nvPr>
        </p:nvSpPr>
        <p:spPr>
          <a:xfrm>
            <a:off x="1070369" y="3975878"/>
            <a:ext cx="2172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14"/>
          <p:cNvSpPr txBox="1"/>
          <p:nvPr>
            <p:ph idx="8" type="title"/>
          </p:nvPr>
        </p:nvSpPr>
        <p:spPr>
          <a:xfrm>
            <a:off x="3485550" y="3457173"/>
            <a:ext cx="2172900" cy="48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Font typeface="Sofia"/>
              <a:buNone/>
              <a:defRPr b="1" sz="2500">
                <a:latin typeface="Sofia"/>
                <a:ea typeface="Sofia"/>
                <a:cs typeface="Sofia"/>
                <a:sym typeface="Sofia"/>
              </a:defRPr>
            </a:lvl2pPr>
            <a:lvl3pPr lvl="2" rtl="0" algn="ctr">
              <a:spcBef>
                <a:spcPts val="0"/>
              </a:spcBef>
              <a:spcAft>
                <a:spcPts val="0"/>
              </a:spcAft>
              <a:buSzPts val="2500"/>
              <a:buFont typeface="Sofia"/>
              <a:buNone/>
              <a:defRPr b="1" sz="2500">
                <a:latin typeface="Sofia"/>
                <a:ea typeface="Sofia"/>
                <a:cs typeface="Sofia"/>
                <a:sym typeface="Sofia"/>
              </a:defRPr>
            </a:lvl3pPr>
            <a:lvl4pPr lvl="3" rtl="0" algn="ctr">
              <a:spcBef>
                <a:spcPts val="0"/>
              </a:spcBef>
              <a:spcAft>
                <a:spcPts val="0"/>
              </a:spcAft>
              <a:buSzPts val="2500"/>
              <a:buFont typeface="Sofia"/>
              <a:buNone/>
              <a:defRPr b="1" sz="2500">
                <a:latin typeface="Sofia"/>
                <a:ea typeface="Sofia"/>
                <a:cs typeface="Sofia"/>
                <a:sym typeface="Sofia"/>
              </a:defRPr>
            </a:lvl4pPr>
            <a:lvl5pPr lvl="4" rtl="0" algn="ctr">
              <a:spcBef>
                <a:spcPts val="0"/>
              </a:spcBef>
              <a:spcAft>
                <a:spcPts val="0"/>
              </a:spcAft>
              <a:buSzPts val="2500"/>
              <a:buFont typeface="Sofia"/>
              <a:buNone/>
              <a:defRPr b="1" sz="2500">
                <a:latin typeface="Sofia"/>
                <a:ea typeface="Sofia"/>
                <a:cs typeface="Sofia"/>
                <a:sym typeface="Sofia"/>
              </a:defRPr>
            </a:lvl5pPr>
            <a:lvl6pPr lvl="5" rtl="0" algn="ctr">
              <a:spcBef>
                <a:spcPts val="0"/>
              </a:spcBef>
              <a:spcAft>
                <a:spcPts val="0"/>
              </a:spcAft>
              <a:buSzPts val="2500"/>
              <a:buFont typeface="Sofia"/>
              <a:buNone/>
              <a:defRPr b="1" sz="2500">
                <a:latin typeface="Sofia"/>
                <a:ea typeface="Sofia"/>
                <a:cs typeface="Sofia"/>
                <a:sym typeface="Sofia"/>
              </a:defRPr>
            </a:lvl6pPr>
            <a:lvl7pPr lvl="6" rtl="0" algn="ctr">
              <a:spcBef>
                <a:spcPts val="0"/>
              </a:spcBef>
              <a:spcAft>
                <a:spcPts val="0"/>
              </a:spcAft>
              <a:buSzPts val="2500"/>
              <a:buFont typeface="Sofia"/>
              <a:buNone/>
              <a:defRPr b="1" sz="2500">
                <a:latin typeface="Sofia"/>
                <a:ea typeface="Sofia"/>
                <a:cs typeface="Sofia"/>
                <a:sym typeface="Sofia"/>
              </a:defRPr>
            </a:lvl7pPr>
            <a:lvl8pPr lvl="7" rtl="0" algn="ctr">
              <a:spcBef>
                <a:spcPts val="0"/>
              </a:spcBef>
              <a:spcAft>
                <a:spcPts val="0"/>
              </a:spcAft>
              <a:buSzPts val="2500"/>
              <a:buFont typeface="Sofia"/>
              <a:buNone/>
              <a:defRPr b="1" sz="2500">
                <a:latin typeface="Sofia"/>
                <a:ea typeface="Sofia"/>
                <a:cs typeface="Sofia"/>
                <a:sym typeface="Sofia"/>
              </a:defRPr>
            </a:lvl8pPr>
            <a:lvl9pPr lvl="8" rtl="0" algn="ctr">
              <a:spcBef>
                <a:spcPts val="0"/>
              </a:spcBef>
              <a:spcAft>
                <a:spcPts val="0"/>
              </a:spcAft>
              <a:buSzPts val="2500"/>
              <a:buFont typeface="Sofia"/>
              <a:buNone/>
              <a:defRPr b="1" sz="2500">
                <a:latin typeface="Sofia"/>
                <a:ea typeface="Sofia"/>
                <a:cs typeface="Sofia"/>
                <a:sym typeface="Sofia"/>
              </a:defRPr>
            </a:lvl9pPr>
          </a:lstStyle>
          <a:p/>
        </p:txBody>
      </p:sp>
      <p:sp>
        <p:nvSpPr>
          <p:cNvPr id="178" name="Google Shape;178;p14"/>
          <p:cNvSpPr txBox="1"/>
          <p:nvPr>
            <p:ph idx="9" type="subTitle"/>
          </p:nvPr>
        </p:nvSpPr>
        <p:spPr>
          <a:xfrm>
            <a:off x="3485544" y="3975878"/>
            <a:ext cx="2172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14"/>
          <p:cNvSpPr txBox="1"/>
          <p:nvPr>
            <p:ph idx="13" type="title"/>
          </p:nvPr>
        </p:nvSpPr>
        <p:spPr>
          <a:xfrm>
            <a:off x="5900725" y="3457173"/>
            <a:ext cx="2172900" cy="48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Font typeface="Sofia"/>
              <a:buNone/>
              <a:defRPr b="1" sz="2500">
                <a:latin typeface="Sofia"/>
                <a:ea typeface="Sofia"/>
                <a:cs typeface="Sofia"/>
                <a:sym typeface="Sofia"/>
              </a:defRPr>
            </a:lvl2pPr>
            <a:lvl3pPr lvl="2" rtl="0" algn="ctr">
              <a:spcBef>
                <a:spcPts val="0"/>
              </a:spcBef>
              <a:spcAft>
                <a:spcPts val="0"/>
              </a:spcAft>
              <a:buSzPts val="2500"/>
              <a:buFont typeface="Sofia"/>
              <a:buNone/>
              <a:defRPr b="1" sz="2500">
                <a:latin typeface="Sofia"/>
                <a:ea typeface="Sofia"/>
                <a:cs typeface="Sofia"/>
                <a:sym typeface="Sofia"/>
              </a:defRPr>
            </a:lvl3pPr>
            <a:lvl4pPr lvl="3" rtl="0" algn="ctr">
              <a:spcBef>
                <a:spcPts val="0"/>
              </a:spcBef>
              <a:spcAft>
                <a:spcPts val="0"/>
              </a:spcAft>
              <a:buSzPts val="2500"/>
              <a:buFont typeface="Sofia"/>
              <a:buNone/>
              <a:defRPr b="1" sz="2500">
                <a:latin typeface="Sofia"/>
                <a:ea typeface="Sofia"/>
                <a:cs typeface="Sofia"/>
                <a:sym typeface="Sofia"/>
              </a:defRPr>
            </a:lvl4pPr>
            <a:lvl5pPr lvl="4" rtl="0" algn="ctr">
              <a:spcBef>
                <a:spcPts val="0"/>
              </a:spcBef>
              <a:spcAft>
                <a:spcPts val="0"/>
              </a:spcAft>
              <a:buSzPts val="2500"/>
              <a:buFont typeface="Sofia"/>
              <a:buNone/>
              <a:defRPr b="1" sz="2500">
                <a:latin typeface="Sofia"/>
                <a:ea typeface="Sofia"/>
                <a:cs typeface="Sofia"/>
                <a:sym typeface="Sofia"/>
              </a:defRPr>
            </a:lvl5pPr>
            <a:lvl6pPr lvl="5" rtl="0" algn="ctr">
              <a:spcBef>
                <a:spcPts val="0"/>
              </a:spcBef>
              <a:spcAft>
                <a:spcPts val="0"/>
              </a:spcAft>
              <a:buSzPts val="2500"/>
              <a:buFont typeface="Sofia"/>
              <a:buNone/>
              <a:defRPr b="1" sz="2500">
                <a:latin typeface="Sofia"/>
                <a:ea typeface="Sofia"/>
                <a:cs typeface="Sofia"/>
                <a:sym typeface="Sofia"/>
              </a:defRPr>
            </a:lvl6pPr>
            <a:lvl7pPr lvl="6" rtl="0" algn="ctr">
              <a:spcBef>
                <a:spcPts val="0"/>
              </a:spcBef>
              <a:spcAft>
                <a:spcPts val="0"/>
              </a:spcAft>
              <a:buSzPts val="2500"/>
              <a:buFont typeface="Sofia"/>
              <a:buNone/>
              <a:defRPr b="1" sz="2500">
                <a:latin typeface="Sofia"/>
                <a:ea typeface="Sofia"/>
                <a:cs typeface="Sofia"/>
                <a:sym typeface="Sofia"/>
              </a:defRPr>
            </a:lvl7pPr>
            <a:lvl8pPr lvl="7" rtl="0" algn="ctr">
              <a:spcBef>
                <a:spcPts val="0"/>
              </a:spcBef>
              <a:spcAft>
                <a:spcPts val="0"/>
              </a:spcAft>
              <a:buSzPts val="2500"/>
              <a:buFont typeface="Sofia"/>
              <a:buNone/>
              <a:defRPr b="1" sz="2500">
                <a:latin typeface="Sofia"/>
                <a:ea typeface="Sofia"/>
                <a:cs typeface="Sofia"/>
                <a:sym typeface="Sofia"/>
              </a:defRPr>
            </a:lvl8pPr>
            <a:lvl9pPr lvl="8" rtl="0" algn="ctr">
              <a:spcBef>
                <a:spcPts val="0"/>
              </a:spcBef>
              <a:spcAft>
                <a:spcPts val="0"/>
              </a:spcAft>
              <a:buSzPts val="2500"/>
              <a:buFont typeface="Sofia"/>
              <a:buNone/>
              <a:defRPr b="1" sz="2500">
                <a:latin typeface="Sofia"/>
                <a:ea typeface="Sofia"/>
                <a:cs typeface="Sofia"/>
                <a:sym typeface="Sofia"/>
              </a:defRPr>
            </a:lvl9pPr>
          </a:lstStyle>
          <a:p/>
        </p:txBody>
      </p:sp>
      <p:sp>
        <p:nvSpPr>
          <p:cNvPr id="180" name="Google Shape;180;p14"/>
          <p:cNvSpPr txBox="1"/>
          <p:nvPr>
            <p:ph idx="14" type="subTitle"/>
          </p:nvPr>
        </p:nvSpPr>
        <p:spPr>
          <a:xfrm>
            <a:off x="5900719" y="3975878"/>
            <a:ext cx="2172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14"/>
          <p:cNvSpPr txBox="1"/>
          <p:nvPr>
            <p:ph idx="15" type="title"/>
          </p:nvPr>
        </p:nvSpPr>
        <p:spPr>
          <a:xfrm>
            <a:off x="714375" y="445025"/>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14"/>
          <p:cNvSpPr/>
          <p:nvPr/>
        </p:nvSpPr>
        <p:spPr>
          <a:xfrm>
            <a:off x="135425" y="205075"/>
            <a:ext cx="2673787" cy="472635"/>
          </a:xfrm>
          <a:custGeom>
            <a:rect b="b" l="l" r="r" t="t"/>
            <a:pathLst>
              <a:path extrusionOk="0" h="12591" w="71225">
                <a:moveTo>
                  <a:pt x="0" y="11464"/>
                </a:moveTo>
                <a:lnTo>
                  <a:pt x="8082" y="9021"/>
                </a:lnTo>
                <a:lnTo>
                  <a:pt x="9773" y="8457"/>
                </a:lnTo>
                <a:lnTo>
                  <a:pt x="12404" y="7142"/>
                </a:lnTo>
                <a:lnTo>
                  <a:pt x="10712" y="5637"/>
                </a:lnTo>
                <a:lnTo>
                  <a:pt x="13343" y="5262"/>
                </a:lnTo>
                <a:lnTo>
                  <a:pt x="21425" y="4698"/>
                </a:lnTo>
                <a:cubicBezTo>
                  <a:pt x="21425" y="4698"/>
                  <a:pt x="25371" y="5451"/>
                  <a:pt x="27438" y="4886"/>
                </a:cubicBezTo>
                <a:cubicBezTo>
                  <a:pt x="29505" y="4322"/>
                  <a:pt x="31008" y="752"/>
                  <a:pt x="31008" y="752"/>
                </a:cubicBezTo>
                <a:cubicBezTo>
                  <a:pt x="31008" y="752"/>
                  <a:pt x="32699" y="1128"/>
                  <a:pt x="33451" y="564"/>
                </a:cubicBezTo>
                <a:cubicBezTo>
                  <a:pt x="34204" y="0"/>
                  <a:pt x="32511" y="0"/>
                  <a:pt x="34204" y="0"/>
                </a:cubicBezTo>
                <a:cubicBezTo>
                  <a:pt x="35895" y="0"/>
                  <a:pt x="41720" y="376"/>
                  <a:pt x="41720" y="376"/>
                </a:cubicBezTo>
                <a:lnTo>
                  <a:pt x="43036" y="2255"/>
                </a:lnTo>
                <a:lnTo>
                  <a:pt x="43411" y="4510"/>
                </a:lnTo>
                <a:lnTo>
                  <a:pt x="45103" y="4698"/>
                </a:lnTo>
                <a:lnTo>
                  <a:pt x="48109" y="5262"/>
                </a:lnTo>
                <a:lnTo>
                  <a:pt x="51305" y="6202"/>
                </a:lnTo>
                <a:lnTo>
                  <a:pt x="52620" y="8457"/>
                </a:lnTo>
                <a:lnTo>
                  <a:pt x="54499" y="8833"/>
                </a:lnTo>
                <a:lnTo>
                  <a:pt x="71225" y="9960"/>
                </a:lnTo>
                <a:lnTo>
                  <a:pt x="39653" y="10523"/>
                </a:lnTo>
                <a:lnTo>
                  <a:pt x="32136" y="9020"/>
                </a:lnTo>
                <a:lnTo>
                  <a:pt x="31760" y="11275"/>
                </a:lnTo>
                <a:lnTo>
                  <a:pt x="28377" y="10899"/>
                </a:lnTo>
                <a:lnTo>
                  <a:pt x="25558" y="10711"/>
                </a:lnTo>
                <a:cubicBezTo>
                  <a:pt x="25558" y="10711"/>
                  <a:pt x="23303" y="10148"/>
                  <a:pt x="22740" y="10336"/>
                </a:cubicBezTo>
                <a:cubicBezTo>
                  <a:pt x="22176" y="10523"/>
                  <a:pt x="20485" y="10711"/>
                  <a:pt x="20485" y="10711"/>
                </a:cubicBezTo>
                <a:cubicBezTo>
                  <a:pt x="20485" y="10711"/>
                  <a:pt x="19358" y="11275"/>
                  <a:pt x="17665" y="11463"/>
                </a:cubicBezTo>
                <a:cubicBezTo>
                  <a:pt x="15973" y="11651"/>
                  <a:pt x="15034" y="11651"/>
                  <a:pt x="15034" y="11651"/>
                </a:cubicBezTo>
                <a:cubicBezTo>
                  <a:pt x="11652" y="11463"/>
                  <a:pt x="7893" y="12591"/>
                  <a:pt x="7893" y="12591"/>
                </a:cubicBezTo>
                <a:lnTo>
                  <a:pt x="4887" y="1202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6682450" y="328400"/>
            <a:ext cx="1851802" cy="34930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560751" y="920100"/>
            <a:ext cx="186636" cy="178855"/>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8678876" y="266175"/>
            <a:ext cx="186636" cy="178855"/>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3622335" y="-221825"/>
            <a:ext cx="1976138" cy="349306"/>
          </a:xfrm>
          <a:custGeom>
            <a:rect b="b" l="l" r="r" t="t"/>
            <a:pathLst>
              <a:path extrusionOk="0" h="12591" w="71225">
                <a:moveTo>
                  <a:pt x="0" y="11464"/>
                </a:moveTo>
                <a:lnTo>
                  <a:pt x="8082" y="9021"/>
                </a:lnTo>
                <a:lnTo>
                  <a:pt x="9773" y="8457"/>
                </a:lnTo>
                <a:lnTo>
                  <a:pt x="12404" y="7142"/>
                </a:lnTo>
                <a:lnTo>
                  <a:pt x="10712" y="5637"/>
                </a:lnTo>
                <a:lnTo>
                  <a:pt x="13343" y="5262"/>
                </a:lnTo>
                <a:lnTo>
                  <a:pt x="21425" y="4698"/>
                </a:lnTo>
                <a:cubicBezTo>
                  <a:pt x="21425" y="4698"/>
                  <a:pt x="25371" y="5451"/>
                  <a:pt x="27438" y="4886"/>
                </a:cubicBezTo>
                <a:cubicBezTo>
                  <a:pt x="29505" y="4322"/>
                  <a:pt x="31008" y="752"/>
                  <a:pt x="31008" y="752"/>
                </a:cubicBezTo>
                <a:cubicBezTo>
                  <a:pt x="31008" y="752"/>
                  <a:pt x="32699" y="1128"/>
                  <a:pt x="33451" y="564"/>
                </a:cubicBezTo>
                <a:cubicBezTo>
                  <a:pt x="34204" y="0"/>
                  <a:pt x="32511" y="0"/>
                  <a:pt x="34204" y="0"/>
                </a:cubicBezTo>
                <a:cubicBezTo>
                  <a:pt x="35895" y="0"/>
                  <a:pt x="41720" y="376"/>
                  <a:pt x="41720" y="376"/>
                </a:cubicBezTo>
                <a:lnTo>
                  <a:pt x="43036" y="2255"/>
                </a:lnTo>
                <a:lnTo>
                  <a:pt x="43411" y="4510"/>
                </a:lnTo>
                <a:lnTo>
                  <a:pt x="45103" y="4698"/>
                </a:lnTo>
                <a:lnTo>
                  <a:pt x="48109" y="5262"/>
                </a:lnTo>
                <a:lnTo>
                  <a:pt x="51305" y="6202"/>
                </a:lnTo>
                <a:lnTo>
                  <a:pt x="52620" y="8457"/>
                </a:lnTo>
                <a:lnTo>
                  <a:pt x="54499" y="8833"/>
                </a:lnTo>
                <a:lnTo>
                  <a:pt x="71225" y="9960"/>
                </a:lnTo>
                <a:lnTo>
                  <a:pt x="39653" y="10523"/>
                </a:lnTo>
                <a:lnTo>
                  <a:pt x="32136" y="9020"/>
                </a:lnTo>
                <a:lnTo>
                  <a:pt x="31760" y="11275"/>
                </a:lnTo>
                <a:lnTo>
                  <a:pt x="28377" y="10899"/>
                </a:lnTo>
                <a:lnTo>
                  <a:pt x="25558" y="10711"/>
                </a:lnTo>
                <a:cubicBezTo>
                  <a:pt x="25558" y="10711"/>
                  <a:pt x="23303" y="10148"/>
                  <a:pt x="22740" y="10336"/>
                </a:cubicBezTo>
                <a:cubicBezTo>
                  <a:pt x="22176" y="10523"/>
                  <a:pt x="20485" y="10711"/>
                  <a:pt x="20485" y="10711"/>
                </a:cubicBezTo>
                <a:cubicBezTo>
                  <a:pt x="20485" y="10711"/>
                  <a:pt x="19358" y="11275"/>
                  <a:pt x="17665" y="11463"/>
                </a:cubicBezTo>
                <a:cubicBezTo>
                  <a:pt x="15973" y="11651"/>
                  <a:pt x="15034" y="11651"/>
                  <a:pt x="15034" y="11651"/>
                </a:cubicBezTo>
                <a:cubicBezTo>
                  <a:pt x="11652" y="11463"/>
                  <a:pt x="7893" y="12591"/>
                  <a:pt x="7893" y="12591"/>
                </a:cubicBezTo>
                <a:lnTo>
                  <a:pt x="4887" y="1202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gradFill>
          <a:gsLst>
            <a:gs pos="0">
              <a:schemeClr val="accent2"/>
            </a:gs>
            <a:gs pos="50000">
              <a:schemeClr val="accent6"/>
            </a:gs>
            <a:gs pos="100000">
              <a:srgbClr val="DD9B9A"/>
            </a:gs>
          </a:gsLst>
          <a:lin ang="16198662" scaled="0"/>
        </a:gradFill>
      </p:bgPr>
    </p:bg>
    <p:spTree>
      <p:nvGrpSpPr>
        <p:cNvPr id="187" name="Shape 187"/>
        <p:cNvGrpSpPr/>
        <p:nvPr/>
      </p:nvGrpSpPr>
      <p:grpSpPr>
        <a:xfrm>
          <a:off x="0" y="0"/>
          <a:ext cx="0" cy="0"/>
          <a:chOff x="0" y="0"/>
          <a:chExt cx="0" cy="0"/>
        </a:xfrm>
      </p:grpSpPr>
      <p:sp>
        <p:nvSpPr>
          <p:cNvPr id="188" name="Google Shape;188;p15"/>
          <p:cNvSpPr txBox="1"/>
          <p:nvPr>
            <p:ph type="title"/>
          </p:nvPr>
        </p:nvSpPr>
        <p:spPr>
          <a:xfrm>
            <a:off x="2691225" y="3212100"/>
            <a:ext cx="3227400" cy="531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9" name="Google Shape;189;p15"/>
          <p:cNvSpPr txBox="1"/>
          <p:nvPr>
            <p:ph idx="1" type="subTitle"/>
          </p:nvPr>
        </p:nvSpPr>
        <p:spPr>
          <a:xfrm>
            <a:off x="2691225" y="1910600"/>
            <a:ext cx="5738400" cy="126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90" name="Google Shape;190;p15"/>
          <p:cNvSpPr/>
          <p:nvPr/>
        </p:nvSpPr>
        <p:spPr>
          <a:xfrm>
            <a:off x="5988226" y="321313"/>
            <a:ext cx="1992616" cy="37586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1765532" y="348342"/>
            <a:ext cx="1706406" cy="321880"/>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3580900" y="-1044025"/>
            <a:ext cx="2469301" cy="2469301"/>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0" y="4389025"/>
            <a:ext cx="9144000" cy="754200"/>
          </a:xfrm>
          <a:prstGeom prst="rect">
            <a:avLst/>
          </a:pr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7133150" y="2949225"/>
            <a:ext cx="2147623" cy="2818294"/>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flipH="1">
            <a:off x="1298761" y="697173"/>
            <a:ext cx="274614" cy="263183"/>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flipH="1">
            <a:off x="8057706" y="697177"/>
            <a:ext cx="509208" cy="488006"/>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97" name="Shape 197"/>
        <p:cNvGrpSpPr/>
        <p:nvPr/>
      </p:nvGrpSpPr>
      <p:grpSpPr>
        <a:xfrm>
          <a:off x="0" y="0"/>
          <a:ext cx="0" cy="0"/>
          <a:chOff x="0" y="0"/>
          <a:chExt cx="0" cy="0"/>
        </a:xfrm>
      </p:grpSpPr>
      <p:sp>
        <p:nvSpPr>
          <p:cNvPr id="198" name="Google Shape;198;p16"/>
          <p:cNvSpPr txBox="1"/>
          <p:nvPr>
            <p:ph hasCustomPrompt="1" type="title"/>
          </p:nvPr>
        </p:nvSpPr>
        <p:spPr>
          <a:xfrm>
            <a:off x="4612425" y="539988"/>
            <a:ext cx="3457200" cy="7299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9" name="Google Shape;199;p16"/>
          <p:cNvSpPr txBox="1"/>
          <p:nvPr>
            <p:ph idx="1" type="subTitle"/>
          </p:nvPr>
        </p:nvSpPr>
        <p:spPr>
          <a:xfrm>
            <a:off x="4612425" y="1296680"/>
            <a:ext cx="3813000" cy="34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hasCustomPrompt="1" idx="2" type="title"/>
          </p:nvPr>
        </p:nvSpPr>
        <p:spPr>
          <a:xfrm>
            <a:off x="4612425" y="2066544"/>
            <a:ext cx="3456300" cy="6759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1" name="Google Shape;201;p16"/>
          <p:cNvSpPr txBox="1"/>
          <p:nvPr>
            <p:ph idx="3" type="subTitle"/>
          </p:nvPr>
        </p:nvSpPr>
        <p:spPr>
          <a:xfrm>
            <a:off x="4612425" y="2761488"/>
            <a:ext cx="3813000" cy="40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16"/>
          <p:cNvSpPr txBox="1"/>
          <p:nvPr>
            <p:ph hasCustomPrompt="1" idx="4" type="title"/>
          </p:nvPr>
        </p:nvSpPr>
        <p:spPr>
          <a:xfrm>
            <a:off x="4612425" y="3501152"/>
            <a:ext cx="3456300" cy="702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3" name="Google Shape;203;p16"/>
          <p:cNvSpPr txBox="1"/>
          <p:nvPr>
            <p:ph idx="5" type="subTitle"/>
          </p:nvPr>
        </p:nvSpPr>
        <p:spPr>
          <a:xfrm>
            <a:off x="4612425" y="4229731"/>
            <a:ext cx="3817200" cy="37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16"/>
          <p:cNvSpPr/>
          <p:nvPr/>
        </p:nvSpPr>
        <p:spPr>
          <a:xfrm>
            <a:off x="714375" y="398650"/>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1058324" y="-1138951"/>
            <a:ext cx="2341370" cy="2341370"/>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134926" y="90617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7582748" y="-63496"/>
            <a:ext cx="2729478" cy="514862"/>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bg>
      <p:bgPr>
        <a:gradFill>
          <a:gsLst>
            <a:gs pos="0">
              <a:srgbClr val="E1B586"/>
            </a:gs>
            <a:gs pos="45000">
              <a:srgbClr val="E09E9D"/>
            </a:gs>
            <a:gs pos="100000">
              <a:srgbClr val="DD9B9A"/>
            </a:gs>
          </a:gsLst>
          <a:lin ang="2700006" scaled="0"/>
        </a:gradFill>
      </p:bgPr>
    </p:bg>
    <p:spTree>
      <p:nvGrpSpPr>
        <p:cNvPr id="208" name="Shape 208"/>
        <p:cNvGrpSpPr/>
        <p:nvPr/>
      </p:nvGrpSpPr>
      <p:grpSpPr>
        <a:xfrm>
          <a:off x="0" y="0"/>
          <a:ext cx="0" cy="0"/>
          <a:chOff x="0" y="0"/>
          <a:chExt cx="0" cy="0"/>
        </a:xfrm>
      </p:grpSpPr>
      <p:sp>
        <p:nvSpPr>
          <p:cNvPr id="209" name="Google Shape;209;p17"/>
          <p:cNvSpPr txBox="1"/>
          <p:nvPr>
            <p:ph idx="1" type="body"/>
          </p:nvPr>
        </p:nvSpPr>
        <p:spPr>
          <a:xfrm>
            <a:off x="714375" y="1190725"/>
            <a:ext cx="37167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0" name="Google Shape;210;p17"/>
          <p:cNvSpPr txBox="1"/>
          <p:nvPr>
            <p:ph idx="2" type="body"/>
          </p:nvPr>
        </p:nvSpPr>
        <p:spPr>
          <a:xfrm>
            <a:off x="4431075" y="1601450"/>
            <a:ext cx="4057800" cy="3005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2500">
                <a:latin typeface="Sofia"/>
                <a:ea typeface="Sofia"/>
                <a:cs typeface="Sofia"/>
                <a:sym typeface="Sofia"/>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1" name="Google Shape;211;p17"/>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17"/>
          <p:cNvSpPr/>
          <p:nvPr/>
        </p:nvSpPr>
        <p:spPr>
          <a:xfrm>
            <a:off x="0" y="4529675"/>
            <a:ext cx="9144000" cy="613500"/>
          </a:xfrm>
          <a:prstGeom prst="rect">
            <a:avLst/>
          </a:prstGeom>
          <a:gradFill>
            <a:gsLst>
              <a:gs pos="0">
                <a:srgbClr val="E1B586"/>
              </a:gs>
              <a:gs pos="14000">
                <a:srgbClr val="F1C69A"/>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5108362" y="166600"/>
            <a:ext cx="3860494" cy="682508"/>
          </a:xfrm>
          <a:custGeom>
            <a:rect b="b" l="l" r="r" t="t"/>
            <a:pathLst>
              <a:path extrusionOk="0" h="15707" w="88844">
                <a:moveTo>
                  <a:pt x="88844" y="14300"/>
                </a:moveTo>
                <a:lnTo>
                  <a:pt x="78763" y="11252"/>
                </a:lnTo>
                <a:lnTo>
                  <a:pt x="76654" y="10550"/>
                </a:lnTo>
                <a:lnTo>
                  <a:pt x="73372" y="8909"/>
                </a:lnTo>
                <a:lnTo>
                  <a:pt x="75482" y="7033"/>
                </a:lnTo>
                <a:lnTo>
                  <a:pt x="72200" y="6565"/>
                </a:lnTo>
                <a:lnTo>
                  <a:pt x="62120" y="5861"/>
                </a:lnTo>
                <a:cubicBezTo>
                  <a:pt x="62120" y="5861"/>
                  <a:pt x="57197" y="6799"/>
                  <a:pt x="54618" y="6095"/>
                </a:cubicBezTo>
                <a:cubicBezTo>
                  <a:pt x="52040" y="5393"/>
                  <a:pt x="50165" y="939"/>
                  <a:pt x="50165" y="939"/>
                </a:cubicBezTo>
                <a:cubicBezTo>
                  <a:pt x="50165" y="939"/>
                  <a:pt x="48055" y="1407"/>
                  <a:pt x="47117" y="704"/>
                </a:cubicBezTo>
                <a:cubicBezTo>
                  <a:pt x="46179" y="1"/>
                  <a:pt x="48289" y="1"/>
                  <a:pt x="46179" y="1"/>
                </a:cubicBezTo>
                <a:cubicBezTo>
                  <a:pt x="44070" y="1"/>
                  <a:pt x="36804" y="469"/>
                  <a:pt x="36804" y="469"/>
                </a:cubicBezTo>
                <a:lnTo>
                  <a:pt x="35162" y="2813"/>
                </a:lnTo>
                <a:lnTo>
                  <a:pt x="34694" y="5627"/>
                </a:lnTo>
                <a:lnTo>
                  <a:pt x="32584" y="5861"/>
                </a:lnTo>
                <a:lnTo>
                  <a:pt x="28833" y="6565"/>
                </a:lnTo>
                <a:lnTo>
                  <a:pt x="24847" y="7737"/>
                </a:lnTo>
                <a:lnTo>
                  <a:pt x="23206" y="10550"/>
                </a:lnTo>
                <a:lnTo>
                  <a:pt x="20863" y="11018"/>
                </a:lnTo>
                <a:lnTo>
                  <a:pt x="0" y="12424"/>
                </a:lnTo>
                <a:lnTo>
                  <a:pt x="39382" y="13128"/>
                </a:lnTo>
                <a:lnTo>
                  <a:pt x="48758" y="11252"/>
                </a:lnTo>
                <a:lnTo>
                  <a:pt x="49227" y="14066"/>
                </a:lnTo>
                <a:lnTo>
                  <a:pt x="53446" y="13596"/>
                </a:lnTo>
                <a:lnTo>
                  <a:pt x="56963" y="13362"/>
                </a:lnTo>
                <a:cubicBezTo>
                  <a:pt x="56963" y="13362"/>
                  <a:pt x="59776" y="12660"/>
                  <a:pt x="60479" y="12894"/>
                </a:cubicBezTo>
                <a:cubicBezTo>
                  <a:pt x="61183" y="13128"/>
                  <a:pt x="63291" y="13362"/>
                  <a:pt x="63291" y="13362"/>
                </a:cubicBezTo>
                <a:cubicBezTo>
                  <a:pt x="63291" y="13362"/>
                  <a:pt x="64699" y="14066"/>
                  <a:pt x="66808" y="14300"/>
                </a:cubicBezTo>
                <a:cubicBezTo>
                  <a:pt x="68918" y="14534"/>
                  <a:pt x="70090" y="14534"/>
                  <a:pt x="70090" y="14534"/>
                </a:cubicBezTo>
                <a:cubicBezTo>
                  <a:pt x="74310" y="14300"/>
                  <a:pt x="78997" y="15706"/>
                  <a:pt x="78997" y="15706"/>
                </a:cubicBezTo>
                <a:lnTo>
                  <a:pt x="82749" y="1500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gradFill>
          <a:gsLst>
            <a:gs pos="0">
              <a:srgbClr val="CCA983"/>
            </a:gs>
            <a:gs pos="50000">
              <a:srgbClr val="F0BA82"/>
            </a:gs>
            <a:gs pos="100000">
              <a:srgbClr val="FA8D8B"/>
            </a:gs>
          </a:gsLst>
          <a:lin ang="16198662" scaled="0"/>
        </a:gradFill>
      </p:bgPr>
    </p:bg>
    <p:spTree>
      <p:nvGrpSpPr>
        <p:cNvPr id="214" name="Shape 214"/>
        <p:cNvGrpSpPr/>
        <p:nvPr/>
      </p:nvGrpSpPr>
      <p:grpSpPr>
        <a:xfrm>
          <a:off x="0" y="0"/>
          <a:ext cx="0" cy="0"/>
          <a:chOff x="0" y="0"/>
          <a:chExt cx="0" cy="0"/>
        </a:xfrm>
      </p:grpSpPr>
      <p:sp>
        <p:nvSpPr>
          <p:cNvPr id="215" name="Google Shape;215;p18"/>
          <p:cNvSpPr txBox="1"/>
          <p:nvPr>
            <p:ph type="title"/>
          </p:nvPr>
        </p:nvSpPr>
        <p:spPr>
          <a:xfrm>
            <a:off x="764175" y="452075"/>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8"/>
          <p:cNvSpPr txBox="1"/>
          <p:nvPr>
            <p:ph idx="2" type="title"/>
          </p:nvPr>
        </p:nvSpPr>
        <p:spPr>
          <a:xfrm>
            <a:off x="764175" y="2594975"/>
            <a:ext cx="21729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17" name="Google Shape;217;p18"/>
          <p:cNvSpPr txBox="1"/>
          <p:nvPr>
            <p:ph idx="1" type="subTitle"/>
          </p:nvPr>
        </p:nvSpPr>
        <p:spPr>
          <a:xfrm>
            <a:off x="714375" y="3176100"/>
            <a:ext cx="2272500" cy="106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18"/>
          <p:cNvSpPr txBox="1"/>
          <p:nvPr>
            <p:ph idx="3" type="title"/>
          </p:nvPr>
        </p:nvSpPr>
        <p:spPr>
          <a:xfrm>
            <a:off x="3485550" y="2596896"/>
            <a:ext cx="21729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19" name="Google Shape;219;p18"/>
          <p:cNvSpPr txBox="1"/>
          <p:nvPr>
            <p:ph idx="4" type="subTitle"/>
          </p:nvPr>
        </p:nvSpPr>
        <p:spPr>
          <a:xfrm>
            <a:off x="3433500" y="3176100"/>
            <a:ext cx="2277000" cy="106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18"/>
          <p:cNvSpPr txBox="1"/>
          <p:nvPr>
            <p:ph idx="5" type="title"/>
          </p:nvPr>
        </p:nvSpPr>
        <p:spPr>
          <a:xfrm>
            <a:off x="6204675" y="2594971"/>
            <a:ext cx="21729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21" name="Google Shape;221;p18"/>
          <p:cNvSpPr txBox="1"/>
          <p:nvPr>
            <p:ph idx="6" type="subTitle"/>
          </p:nvPr>
        </p:nvSpPr>
        <p:spPr>
          <a:xfrm>
            <a:off x="6152625" y="3174175"/>
            <a:ext cx="2277000" cy="106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2" name="Google Shape;222;p18"/>
          <p:cNvSpPr/>
          <p:nvPr/>
        </p:nvSpPr>
        <p:spPr>
          <a:xfrm>
            <a:off x="220075" y="275800"/>
            <a:ext cx="2673787" cy="472635"/>
          </a:xfrm>
          <a:custGeom>
            <a:rect b="b" l="l" r="r" t="t"/>
            <a:pathLst>
              <a:path extrusionOk="0" h="12591" w="71225">
                <a:moveTo>
                  <a:pt x="0" y="11464"/>
                </a:moveTo>
                <a:lnTo>
                  <a:pt x="8082" y="9021"/>
                </a:lnTo>
                <a:lnTo>
                  <a:pt x="9773" y="8457"/>
                </a:lnTo>
                <a:lnTo>
                  <a:pt x="12404" y="7142"/>
                </a:lnTo>
                <a:lnTo>
                  <a:pt x="10712" y="5637"/>
                </a:lnTo>
                <a:lnTo>
                  <a:pt x="13343" y="5262"/>
                </a:lnTo>
                <a:lnTo>
                  <a:pt x="21425" y="4698"/>
                </a:lnTo>
                <a:cubicBezTo>
                  <a:pt x="21425" y="4698"/>
                  <a:pt x="25371" y="5451"/>
                  <a:pt x="27438" y="4886"/>
                </a:cubicBezTo>
                <a:cubicBezTo>
                  <a:pt x="29505" y="4322"/>
                  <a:pt x="31008" y="752"/>
                  <a:pt x="31008" y="752"/>
                </a:cubicBezTo>
                <a:cubicBezTo>
                  <a:pt x="31008" y="752"/>
                  <a:pt x="32699" y="1128"/>
                  <a:pt x="33451" y="564"/>
                </a:cubicBezTo>
                <a:cubicBezTo>
                  <a:pt x="34204" y="0"/>
                  <a:pt x="32511" y="0"/>
                  <a:pt x="34204" y="0"/>
                </a:cubicBezTo>
                <a:cubicBezTo>
                  <a:pt x="35895" y="0"/>
                  <a:pt x="41720" y="376"/>
                  <a:pt x="41720" y="376"/>
                </a:cubicBezTo>
                <a:lnTo>
                  <a:pt x="43036" y="2255"/>
                </a:lnTo>
                <a:lnTo>
                  <a:pt x="43411" y="4510"/>
                </a:lnTo>
                <a:lnTo>
                  <a:pt x="45103" y="4698"/>
                </a:lnTo>
                <a:lnTo>
                  <a:pt x="48109" y="5262"/>
                </a:lnTo>
                <a:lnTo>
                  <a:pt x="51305" y="6202"/>
                </a:lnTo>
                <a:lnTo>
                  <a:pt x="52620" y="8457"/>
                </a:lnTo>
                <a:lnTo>
                  <a:pt x="54499" y="8833"/>
                </a:lnTo>
                <a:lnTo>
                  <a:pt x="71225" y="9960"/>
                </a:lnTo>
                <a:lnTo>
                  <a:pt x="39653" y="10523"/>
                </a:lnTo>
                <a:lnTo>
                  <a:pt x="32136" y="9020"/>
                </a:lnTo>
                <a:lnTo>
                  <a:pt x="31760" y="11275"/>
                </a:lnTo>
                <a:lnTo>
                  <a:pt x="28377" y="10899"/>
                </a:lnTo>
                <a:lnTo>
                  <a:pt x="25558" y="10711"/>
                </a:lnTo>
                <a:cubicBezTo>
                  <a:pt x="25558" y="10711"/>
                  <a:pt x="23303" y="10148"/>
                  <a:pt x="22740" y="10336"/>
                </a:cubicBezTo>
                <a:cubicBezTo>
                  <a:pt x="22176" y="10523"/>
                  <a:pt x="20485" y="10711"/>
                  <a:pt x="20485" y="10711"/>
                </a:cubicBezTo>
                <a:cubicBezTo>
                  <a:pt x="20485" y="10711"/>
                  <a:pt x="19358" y="11275"/>
                  <a:pt x="17665" y="11463"/>
                </a:cubicBezTo>
                <a:cubicBezTo>
                  <a:pt x="15973" y="11651"/>
                  <a:pt x="15034" y="11651"/>
                  <a:pt x="15034" y="11651"/>
                </a:cubicBezTo>
                <a:cubicBezTo>
                  <a:pt x="11652" y="11463"/>
                  <a:pt x="7893" y="12591"/>
                  <a:pt x="7893" y="12591"/>
                </a:cubicBezTo>
                <a:lnTo>
                  <a:pt x="4887" y="1202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7351729" y="665974"/>
            <a:ext cx="1705661" cy="301491"/>
          </a:xfrm>
          <a:custGeom>
            <a:rect b="b" l="l" r="r" t="t"/>
            <a:pathLst>
              <a:path extrusionOk="0" h="12591" w="71225">
                <a:moveTo>
                  <a:pt x="0" y="11464"/>
                </a:moveTo>
                <a:lnTo>
                  <a:pt x="8082" y="9021"/>
                </a:lnTo>
                <a:lnTo>
                  <a:pt x="9773" y="8457"/>
                </a:lnTo>
                <a:lnTo>
                  <a:pt x="12404" y="7142"/>
                </a:lnTo>
                <a:lnTo>
                  <a:pt x="10712" y="5637"/>
                </a:lnTo>
                <a:lnTo>
                  <a:pt x="13343" y="5262"/>
                </a:lnTo>
                <a:lnTo>
                  <a:pt x="21425" y="4698"/>
                </a:lnTo>
                <a:cubicBezTo>
                  <a:pt x="21425" y="4698"/>
                  <a:pt x="25371" y="5451"/>
                  <a:pt x="27438" y="4886"/>
                </a:cubicBezTo>
                <a:cubicBezTo>
                  <a:pt x="29505" y="4322"/>
                  <a:pt x="31008" y="752"/>
                  <a:pt x="31008" y="752"/>
                </a:cubicBezTo>
                <a:cubicBezTo>
                  <a:pt x="31008" y="752"/>
                  <a:pt x="32699" y="1128"/>
                  <a:pt x="33451" y="564"/>
                </a:cubicBezTo>
                <a:cubicBezTo>
                  <a:pt x="34204" y="0"/>
                  <a:pt x="32511" y="0"/>
                  <a:pt x="34204" y="0"/>
                </a:cubicBezTo>
                <a:cubicBezTo>
                  <a:pt x="35895" y="0"/>
                  <a:pt x="41720" y="376"/>
                  <a:pt x="41720" y="376"/>
                </a:cubicBezTo>
                <a:lnTo>
                  <a:pt x="43036" y="2255"/>
                </a:lnTo>
                <a:lnTo>
                  <a:pt x="43411" y="4510"/>
                </a:lnTo>
                <a:lnTo>
                  <a:pt x="45103" y="4698"/>
                </a:lnTo>
                <a:lnTo>
                  <a:pt x="48109" y="5262"/>
                </a:lnTo>
                <a:lnTo>
                  <a:pt x="51305" y="6202"/>
                </a:lnTo>
                <a:lnTo>
                  <a:pt x="52620" y="8457"/>
                </a:lnTo>
                <a:lnTo>
                  <a:pt x="54499" y="8833"/>
                </a:lnTo>
                <a:lnTo>
                  <a:pt x="71225" y="9960"/>
                </a:lnTo>
                <a:lnTo>
                  <a:pt x="39653" y="10523"/>
                </a:lnTo>
                <a:lnTo>
                  <a:pt x="32136" y="9020"/>
                </a:lnTo>
                <a:lnTo>
                  <a:pt x="31760" y="11275"/>
                </a:lnTo>
                <a:lnTo>
                  <a:pt x="28377" y="10899"/>
                </a:lnTo>
                <a:lnTo>
                  <a:pt x="25558" y="10711"/>
                </a:lnTo>
                <a:cubicBezTo>
                  <a:pt x="25558" y="10711"/>
                  <a:pt x="23303" y="10148"/>
                  <a:pt x="22740" y="10336"/>
                </a:cubicBezTo>
                <a:cubicBezTo>
                  <a:pt x="22176" y="10523"/>
                  <a:pt x="20485" y="10711"/>
                  <a:pt x="20485" y="10711"/>
                </a:cubicBezTo>
                <a:cubicBezTo>
                  <a:pt x="20485" y="10711"/>
                  <a:pt x="19358" y="11275"/>
                  <a:pt x="17665" y="11463"/>
                </a:cubicBezTo>
                <a:cubicBezTo>
                  <a:pt x="15973" y="11651"/>
                  <a:pt x="15034" y="11651"/>
                  <a:pt x="15034" y="11651"/>
                </a:cubicBezTo>
                <a:cubicBezTo>
                  <a:pt x="11652" y="11463"/>
                  <a:pt x="7893" y="12591"/>
                  <a:pt x="7893" y="12591"/>
                </a:cubicBezTo>
                <a:lnTo>
                  <a:pt x="4887" y="1202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6018425" y="155875"/>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1383700" y="811225"/>
            <a:ext cx="1851802" cy="34930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6204677" y="967475"/>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842951" y="1062000"/>
            <a:ext cx="186636" cy="178855"/>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
    <p:spTree>
      <p:nvGrpSpPr>
        <p:cNvPr id="228" name="Shape 228"/>
        <p:cNvGrpSpPr/>
        <p:nvPr/>
      </p:nvGrpSpPr>
      <p:grpSpPr>
        <a:xfrm>
          <a:off x="0" y="0"/>
          <a:ext cx="0" cy="0"/>
          <a:chOff x="0" y="0"/>
          <a:chExt cx="0" cy="0"/>
        </a:xfrm>
      </p:grpSpPr>
      <p:sp>
        <p:nvSpPr>
          <p:cNvPr id="229" name="Google Shape;229;p19"/>
          <p:cNvSpPr/>
          <p:nvPr/>
        </p:nvSpPr>
        <p:spPr>
          <a:xfrm>
            <a:off x="7719325" y="-665039"/>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txBox="1"/>
          <p:nvPr>
            <p:ph type="title"/>
          </p:nvPr>
        </p:nvSpPr>
        <p:spPr>
          <a:xfrm>
            <a:off x="714375" y="445025"/>
            <a:ext cx="4020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19"/>
          <p:cNvSpPr/>
          <p:nvPr/>
        </p:nvSpPr>
        <p:spPr>
          <a:xfrm>
            <a:off x="8013451" y="31587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5895873" y="351153"/>
            <a:ext cx="2189611" cy="41302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txBox="1"/>
          <p:nvPr>
            <p:ph idx="2" type="title"/>
          </p:nvPr>
        </p:nvSpPr>
        <p:spPr>
          <a:xfrm>
            <a:off x="2259438" y="1141750"/>
            <a:ext cx="2314800" cy="482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4" name="Google Shape;234;p19"/>
          <p:cNvSpPr txBox="1"/>
          <p:nvPr>
            <p:ph idx="1" type="subTitle"/>
          </p:nvPr>
        </p:nvSpPr>
        <p:spPr>
          <a:xfrm>
            <a:off x="2259438" y="1741525"/>
            <a:ext cx="5335800" cy="446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19"/>
          <p:cNvSpPr txBox="1"/>
          <p:nvPr>
            <p:ph idx="3" type="title"/>
          </p:nvPr>
        </p:nvSpPr>
        <p:spPr>
          <a:xfrm>
            <a:off x="2259437" y="3561078"/>
            <a:ext cx="2313300" cy="484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19"/>
          <p:cNvSpPr txBox="1"/>
          <p:nvPr>
            <p:ph idx="4" type="subTitle"/>
          </p:nvPr>
        </p:nvSpPr>
        <p:spPr>
          <a:xfrm>
            <a:off x="2259438" y="4160725"/>
            <a:ext cx="5335500" cy="446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19"/>
          <p:cNvSpPr txBox="1"/>
          <p:nvPr>
            <p:ph idx="5" type="title"/>
          </p:nvPr>
        </p:nvSpPr>
        <p:spPr>
          <a:xfrm>
            <a:off x="2260187" y="2359152"/>
            <a:ext cx="2313300" cy="48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19"/>
          <p:cNvSpPr txBox="1"/>
          <p:nvPr>
            <p:ph idx="6" type="subTitle"/>
          </p:nvPr>
        </p:nvSpPr>
        <p:spPr>
          <a:xfrm>
            <a:off x="2259438" y="2951321"/>
            <a:ext cx="5335800" cy="45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9" name="Google Shape;239;p19"/>
          <p:cNvGrpSpPr/>
          <p:nvPr/>
        </p:nvGrpSpPr>
        <p:grpSpPr>
          <a:xfrm>
            <a:off x="7925130" y="2492570"/>
            <a:ext cx="803196" cy="738556"/>
            <a:chOff x="1948696" y="1475332"/>
            <a:chExt cx="1257746" cy="1156524"/>
          </a:xfrm>
        </p:grpSpPr>
        <p:sp>
          <p:nvSpPr>
            <p:cNvPr id="240" name="Google Shape;240;p19"/>
            <p:cNvSpPr/>
            <p:nvPr/>
          </p:nvSpPr>
          <p:spPr>
            <a:xfrm>
              <a:off x="2474618" y="1475332"/>
              <a:ext cx="673134" cy="645014"/>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948696" y="1577452"/>
              <a:ext cx="298921" cy="28644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2907521" y="2345415"/>
              <a:ext cx="298921" cy="28644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
    <p:bg>
      <p:bgPr>
        <a:gradFill>
          <a:gsLst>
            <a:gs pos="0">
              <a:schemeClr val="accent5"/>
            </a:gs>
            <a:gs pos="50000">
              <a:schemeClr val="accent5"/>
            </a:gs>
            <a:gs pos="100000">
              <a:srgbClr val="DD9B9A"/>
            </a:gs>
          </a:gsLst>
          <a:lin ang="18900732" scaled="0"/>
        </a:gradFill>
      </p:bgPr>
    </p:bg>
    <p:spTree>
      <p:nvGrpSpPr>
        <p:cNvPr id="243" name="Shape 243"/>
        <p:cNvGrpSpPr/>
        <p:nvPr/>
      </p:nvGrpSpPr>
      <p:grpSpPr>
        <a:xfrm>
          <a:off x="0" y="0"/>
          <a:ext cx="0" cy="0"/>
          <a:chOff x="0" y="0"/>
          <a:chExt cx="0" cy="0"/>
        </a:xfrm>
      </p:grpSpPr>
      <p:sp>
        <p:nvSpPr>
          <p:cNvPr id="244" name="Google Shape;244;p20"/>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0"/>
          <p:cNvSpPr txBox="1"/>
          <p:nvPr>
            <p:ph idx="2" type="title"/>
          </p:nvPr>
        </p:nvSpPr>
        <p:spPr>
          <a:xfrm>
            <a:off x="841775" y="1566672"/>
            <a:ext cx="21729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46" name="Google Shape;246;p20"/>
          <p:cNvSpPr txBox="1"/>
          <p:nvPr>
            <p:ph idx="1" type="subTitle"/>
          </p:nvPr>
        </p:nvSpPr>
        <p:spPr>
          <a:xfrm>
            <a:off x="720575" y="2137352"/>
            <a:ext cx="2415300" cy="106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20"/>
          <p:cNvSpPr txBox="1"/>
          <p:nvPr>
            <p:ph idx="3" type="title"/>
          </p:nvPr>
        </p:nvSpPr>
        <p:spPr>
          <a:xfrm>
            <a:off x="3485550" y="2632925"/>
            <a:ext cx="21729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48" name="Google Shape;248;p20"/>
          <p:cNvSpPr txBox="1"/>
          <p:nvPr>
            <p:ph idx="4" type="subTitle"/>
          </p:nvPr>
        </p:nvSpPr>
        <p:spPr>
          <a:xfrm>
            <a:off x="3364950" y="3204152"/>
            <a:ext cx="2414100" cy="106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9" name="Google Shape;249;p20"/>
          <p:cNvSpPr txBox="1"/>
          <p:nvPr>
            <p:ph idx="5" type="title"/>
          </p:nvPr>
        </p:nvSpPr>
        <p:spPr>
          <a:xfrm>
            <a:off x="6135775" y="1562225"/>
            <a:ext cx="2172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50" name="Google Shape;250;p20"/>
          <p:cNvSpPr txBox="1"/>
          <p:nvPr>
            <p:ph idx="6" type="subTitle"/>
          </p:nvPr>
        </p:nvSpPr>
        <p:spPr>
          <a:xfrm>
            <a:off x="6015175" y="2137352"/>
            <a:ext cx="2414100" cy="106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1" name="Google Shape;251;p20"/>
          <p:cNvSpPr/>
          <p:nvPr/>
        </p:nvSpPr>
        <p:spPr>
          <a:xfrm>
            <a:off x="0" y="4741325"/>
            <a:ext cx="9144000" cy="4023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7548315" y="3138879"/>
            <a:ext cx="1778909" cy="2334436"/>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flipH="1">
            <a:off x="6156540" y="3703539"/>
            <a:ext cx="1517247" cy="1991061"/>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flipH="1">
            <a:off x="-121523" y="3308696"/>
            <a:ext cx="1778909" cy="2334436"/>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1550601" y="3785605"/>
            <a:ext cx="1517247" cy="1991061"/>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5"/>
            </a:gs>
            <a:gs pos="50000">
              <a:schemeClr val="accent5"/>
            </a:gs>
            <a:gs pos="100000">
              <a:srgbClr val="DD9B9A"/>
            </a:gs>
          </a:gsLst>
          <a:lin ang="18900044" scaled="0"/>
        </a:gradFill>
      </p:bgPr>
    </p:bg>
    <p:spTree>
      <p:nvGrpSpPr>
        <p:cNvPr id="67" name="Shape 67"/>
        <p:cNvGrpSpPr/>
        <p:nvPr/>
      </p:nvGrpSpPr>
      <p:grpSpPr>
        <a:xfrm>
          <a:off x="0" y="0"/>
          <a:ext cx="0" cy="0"/>
          <a:chOff x="0" y="0"/>
          <a:chExt cx="0" cy="0"/>
        </a:xfrm>
      </p:grpSpPr>
      <p:sp>
        <p:nvSpPr>
          <p:cNvPr id="68" name="Google Shape;68;p3"/>
          <p:cNvSpPr txBox="1"/>
          <p:nvPr>
            <p:ph type="title"/>
          </p:nvPr>
        </p:nvSpPr>
        <p:spPr>
          <a:xfrm>
            <a:off x="714375" y="2799238"/>
            <a:ext cx="2985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200">
                <a:solidFill>
                  <a:srgbClr val="3B153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3"/>
          <p:cNvSpPr txBox="1"/>
          <p:nvPr>
            <p:ph hasCustomPrompt="1" idx="2" type="title"/>
          </p:nvPr>
        </p:nvSpPr>
        <p:spPr>
          <a:xfrm>
            <a:off x="714375" y="1695488"/>
            <a:ext cx="1493100" cy="1104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7000">
                <a:solidFill>
                  <a:srgbClr val="3B1534"/>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
        <p:nvSpPr>
          <p:cNvPr id="70" name="Google Shape;70;p3"/>
          <p:cNvSpPr txBox="1"/>
          <p:nvPr>
            <p:ph idx="1" type="subTitle"/>
          </p:nvPr>
        </p:nvSpPr>
        <p:spPr>
          <a:xfrm>
            <a:off x="714375" y="3704775"/>
            <a:ext cx="24693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rgbClr val="781F46"/>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bg>
      <p:bgPr>
        <a:gradFill>
          <a:gsLst>
            <a:gs pos="0">
              <a:srgbClr val="E1B586"/>
            </a:gs>
            <a:gs pos="14000">
              <a:srgbClr val="F1C69A"/>
            </a:gs>
            <a:gs pos="100000">
              <a:schemeClr val="lt1"/>
            </a:gs>
          </a:gsLst>
          <a:lin ang="16198662" scaled="0"/>
        </a:gradFill>
      </p:bgPr>
    </p:bg>
    <p:spTree>
      <p:nvGrpSpPr>
        <p:cNvPr id="256" name="Shape 256"/>
        <p:cNvGrpSpPr/>
        <p:nvPr/>
      </p:nvGrpSpPr>
      <p:grpSpPr>
        <a:xfrm>
          <a:off x="0" y="0"/>
          <a:ext cx="0" cy="0"/>
          <a:chOff x="0" y="0"/>
          <a:chExt cx="0" cy="0"/>
        </a:xfrm>
      </p:grpSpPr>
      <p:sp>
        <p:nvSpPr>
          <p:cNvPr id="257" name="Google Shape;257;p21"/>
          <p:cNvSpPr txBox="1"/>
          <p:nvPr>
            <p:ph type="title"/>
          </p:nvPr>
        </p:nvSpPr>
        <p:spPr>
          <a:xfrm>
            <a:off x="706350" y="701050"/>
            <a:ext cx="7731300" cy="65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21"/>
          <p:cNvSpPr txBox="1"/>
          <p:nvPr>
            <p:ph idx="1" type="subTitle"/>
          </p:nvPr>
        </p:nvSpPr>
        <p:spPr>
          <a:xfrm>
            <a:off x="833475" y="1376600"/>
            <a:ext cx="7461000" cy="78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9" name="Google Shape;259;p21"/>
          <p:cNvSpPr/>
          <p:nvPr/>
        </p:nvSpPr>
        <p:spPr>
          <a:xfrm>
            <a:off x="0" y="4844325"/>
            <a:ext cx="9144000" cy="4023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1"/>
          <p:cNvGrpSpPr/>
          <p:nvPr/>
        </p:nvGrpSpPr>
        <p:grpSpPr>
          <a:xfrm>
            <a:off x="8026528" y="342949"/>
            <a:ext cx="701333" cy="682347"/>
            <a:chOff x="6975128" y="1022838"/>
            <a:chExt cx="437649" cy="425802"/>
          </a:xfrm>
        </p:grpSpPr>
        <p:sp>
          <p:nvSpPr>
            <p:cNvPr id="261" name="Google Shape;261;p21"/>
            <p:cNvSpPr/>
            <p:nvPr/>
          </p:nvSpPr>
          <p:spPr>
            <a:xfrm flipH="1">
              <a:off x="6975128" y="1022838"/>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flipH="1">
              <a:off x="7224709" y="1268373"/>
              <a:ext cx="188068" cy="18026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1"/>
          <p:cNvGrpSpPr/>
          <p:nvPr/>
        </p:nvGrpSpPr>
        <p:grpSpPr>
          <a:xfrm flipH="1">
            <a:off x="-841369" y="3562571"/>
            <a:ext cx="7731306" cy="2384608"/>
            <a:chOff x="1355350" y="4457975"/>
            <a:chExt cx="3046100" cy="939525"/>
          </a:xfrm>
        </p:grpSpPr>
        <p:sp>
          <p:nvSpPr>
            <p:cNvPr id="264" name="Google Shape;264;p21"/>
            <p:cNvSpPr/>
            <p:nvPr/>
          </p:nvSpPr>
          <p:spPr>
            <a:xfrm>
              <a:off x="1355350" y="4457975"/>
              <a:ext cx="3046100" cy="895300"/>
            </a:xfrm>
            <a:custGeom>
              <a:rect b="b" l="l" r="r" t="t"/>
              <a:pathLst>
                <a:path extrusionOk="0" h="35812" w="121844">
                  <a:moveTo>
                    <a:pt x="121843" y="35811"/>
                  </a:moveTo>
                  <a:lnTo>
                    <a:pt x="1" y="35811"/>
                  </a:lnTo>
                  <a:cubicBezTo>
                    <a:pt x="1" y="35811"/>
                    <a:pt x="3040" y="32577"/>
                    <a:pt x="7112" y="30833"/>
                  </a:cubicBezTo>
                  <a:cubicBezTo>
                    <a:pt x="11185" y="29088"/>
                    <a:pt x="14093" y="27923"/>
                    <a:pt x="14093" y="27923"/>
                  </a:cubicBezTo>
                  <a:lnTo>
                    <a:pt x="16420" y="27923"/>
                  </a:lnTo>
                  <a:cubicBezTo>
                    <a:pt x="18747" y="27923"/>
                    <a:pt x="29219" y="28505"/>
                    <a:pt x="31545" y="27342"/>
                  </a:cubicBezTo>
                  <a:cubicBezTo>
                    <a:pt x="33872" y="26178"/>
                    <a:pt x="44483" y="26285"/>
                    <a:pt x="44483" y="26285"/>
                  </a:cubicBezTo>
                  <a:cubicBezTo>
                    <a:pt x="44483" y="26285"/>
                    <a:pt x="48998" y="22688"/>
                    <a:pt x="52774" y="24696"/>
                  </a:cubicBezTo>
                  <a:cubicBezTo>
                    <a:pt x="56550" y="26704"/>
                    <a:pt x="55397" y="23852"/>
                    <a:pt x="58305" y="23852"/>
                  </a:cubicBezTo>
                  <a:cubicBezTo>
                    <a:pt x="61214" y="23852"/>
                    <a:pt x="62959" y="22688"/>
                    <a:pt x="67612" y="21525"/>
                  </a:cubicBezTo>
                  <a:cubicBezTo>
                    <a:pt x="72266" y="20361"/>
                    <a:pt x="67612" y="21525"/>
                    <a:pt x="72266" y="19198"/>
                  </a:cubicBezTo>
                  <a:cubicBezTo>
                    <a:pt x="76920" y="16871"/>
                    <a:pt x="78083" y="17452"/>
                    <a:pt x="83902" y="15126"/>
                  </a:cubicBezTo>
                  <a:cubicBezTo>
                    <a:pt x="89719" y="12798"/>
                    <a:pt x="90882" y="12798"/>
                    <a:pt x="99608" y="7563"/>
                  </a:cubicBezTo>
                  <a:cubicBezTo>
                    <a:pt x="108334" y="2327"/>
                    <a:pt x="121714" y="1"/>
                    <a:pt x="121714" y="1"/>
                  </a:cubicBezTo>
                  <a:lnTo>
                    <a:pt x="121843" y="210"/>
                  </a:lnTo>
                  <a:lnTo>
                    <a:pt x="121843" y="358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118550" y="4831875"/>
              <a:ext cx="2171825" cy="565625"/>
            </a:xfrm>
            <a:custGeom>
              <a:rect b="b" l="l" r="r" t="t"/>
              <a:pathLst>
                <a:path extrusionOk="0" h="22625" w="86873">
                  <a:moveTo>
                    <a:pt x="86871" y="22625"/>
                  </a:moveTo>
                  <a:lnTo>
                    <a:pt x="0" y="22625"/>
                  </a:lnTo>
                  <a:lnTo>
                    <a:pt x="1163" y="20297"/>
                  </a:lnTo>
                  <a:cubicBezTo>
                    <a:pt x="1163" y="20297"/>
                    <a:pt x="3490" y="19715"/>
                    <a:pt x="7271" y="20007"/>
                  </a:cubicBezTo>
                  <a:cubicBezTo>
                    <a:pt x="11052" y="20297"/>
                    <a:pt x="10762" y="20007"/>
                    <a:pt x="20360" y="17388"/>
                  </a:cubicBezTo>
                  <a:cubicBezTo>
                    <a:pt x="29959" y="14770"/>
                    <a:pt x="22688" y="14189"/>
                    <a:pt x="36649" y="12444"/>
                  </a:cubicBezTo>
                  <a:cubicBezTo>
                    <a:pt x="50610" y="10699"/>
                    <a:pt x="47121" y="13025"/>
                    <a:pt x="52356" y="10989"/>
                  </a:cubicBezTo>
                  <a:cubicBezTo>
                    <a:pt x="57592" y="8953"/>
                    <a:pt x="63700" y="10699"/>
                    <a:pt x="71844" y="4299"/>
                  </a:cubicBezTo>
                  <a:cubicBezTo>
                    <a:pt x="77315" y="1"/>
                    <a:pt x="83439" y="690"/>
                    <a:pt x="86872" y="1606"/>
                  </a:cubicBezTo>
                  <a:lnTo>
                    <a:pt x="86872" y="226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3">
    <p:spTree>
      <p:nvGrpSpPr>
        <p:cNvPr id="266" name="Shape 266"/>
        <p:cNvGrpSpPr/>
        <p:nvPr/>
      </p:nvGrpSpPr>
      <p:grpSpPr>
        <a:xfrm>
          <a:off x="0" y="0"/>
          <a:ext cx="0" cy="0"/>
          <a:chOff x="0" y="0"/>
          <a:chExt cx="0" cy="0"/>
        </a:xfrm>
      </p:grpSpPr>
      <p:sp>
        <p:nvSpPr>
          <p:cNvPr id="267" name="Google Shape;267;p22"/>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22"/>
          <p:cNvSpPr txBox="1"/>
          <p:nvPr>
            <p:ph idx="2" type="title"/>
          </p:nvPr>
        </p:nvSpPr>
        <p:spPr>
          <a:xfrm>
            <a:off x="1433610" y="1536192"/>
            <a:ext cx="2222100" cy="530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69" name="Google Shape;269;p22"/>
          <p:cNvSpPr txBox="1"/>
          <p:nvPr>
            <p:ph idx="1" type="subTitle"/>
          </p:nvPr>
        </p:nvSpPr>
        <p:spPr>
          <a:xfrm>
            <a:off x="1433610" y="2100894"/>
            <a:ext cx="2112300" cy="530400"/>
          </a:xfrm>
          <a:prstGeom prst="rect">
            <a:avLst/>
          </a:prstGeom>
        </p:spPr>
        <p:txBody>
          <a:bodyPr anchorCtr="0" anchor="ctr" bIns="91425" lIns="91425" spcFirstLastPara="1" rIns="91425" wrap="square" tIns="91425">
            <a:noAutofit/>
          </a:bodyPr>
          <a:lstStyle>
            <a:lvl1pPr lvl="0" rtl="0">
              <a:lnSpc>
                <a:spcPct val="100000"/>
              </a:lnSpc>
              <a:spcBef>
                <a:spcPts val="10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0" name="Google Shape;270;p22"/>
          <p:cNvSpPr txBox="1"/>
          <p:nvPr>
            <p:ph idx="3" type="title"/>
          </p:nvPr>
        </p:nvSpPr>
        <p:spPr>
          <a:xfrm>
            <a:off x="1433613" y="2971800"/>
            <a:ext cx="2224200" cy="530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71" name="Google Shape;271;p22"/>
          <p:cNvSpPr txBox="1"/>
          <p:nvPr>
            <p:ph idx="4" type="subTitle"/>
          </p:nvPr>
        </p:nvSpPr>
        <p:spPr>
          <a:xfrm>
            <a:off x="1433610" y="3536483"/>
            <a:ext cx="21123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2" name="Google Shape;272;p22"/>
          <p:cNvSpPr txBox="1"/>
          <p:nvPr>
            <p:ph idx="5" type="title"/>
          </p:nvPr>
        </p:nvSpPr>
        <p:spPr>
          <a:xfrm>
            <a:off x="5488431" y="2971800"/>
            <a:ext cx="2222100" cy="53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73" name="Google Shape;273;p22"/>
          <p:cNvSpPr txBox="1"/>
          <p:nvPr>
            <p:ph idx="6" type="subTitle"/>
          </p:nvPr>
        </p:nvSpPr>
        <p:spPr>
          <a:xfrm>
            <a:off x="5598231" y="3536442"/>
            <a:ext cx="2112300" cy="53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4" name="Google Shape;274;p22"/>
          <p:cNvSpPr txBox="1"/>
          <p:nvPr>
            <p:ph idx="7" type="title"/>
          </p:nvPr>
        </p:nvSpPr>
        <p:spPr>
          <a:xfrm>
            <a:off x="5488431" y="1536192"/>
            <a:ext cx="2222100" cy="53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2800"/>
              <a:buFont typeface="Sofia"/>
              <a:buNone/>
              <a:defRPr b="1">
                <a:latin typeface="Sofia"/>
                <a:ea typeface="Sofia"/>
                <a:cs typeface="Sofia"/>
                <a:sym typeface="Sofia"/>
              </a:defRPr>
            </a:lvl2pPr>
            <a:lvl3pPr lvl="2" rtl="0" algn="ctr">
              <a:spcBef>
                <a:spcPts val="0"/>
              </a:spcBef>
              <a:spcAft>
                <a:spcPts val="0"/>
              </a:spcAft>
              <a:buSzPts val="2800"/>
              <a:buFont typeface="Sofia"/>
              <a:buNone/>
              <a:defRPr b="1">
                <a:latin typeface="Sofia"/>
                <a:ea typeface="Sofia"/>
                <a:cs typeface="Sofia"/>
                <a:sym typeface="Sofia"/>
              </a:defRPr>
            </a:lvl3pPr>
            <a:lvl4pPr lvl="3" rtl="0" algn="ctr">
              <a:spcBef>
                <a:spcPts val="0"/>
              </a:spcBef>
              <a:spcAft>
                <a:spcPts val="0"/>
              </a:spcAft>
              <a:buSzPts val="2800"/>
              <a:buFont typeface="Sofia"/>
              <a:buNone/>
              <a:defRPr b="1">
                <a:latin typeface="Sofia"/>
                <a:ea typeface="Sofia"/>
                <a:cs typeface="Sofia"/>
                <a:sym typeface="Sofia"/>
              </a:defRPr>
            </a:lvl4pPr>
            <a:lvl5pPr lvl="4" rtl="0" algn="ctr">
              <a:spcBef>
                <a:spcPts val="0"/>
              </a:spcBef>
              <a:spcAft>
                <a:spcPts val="0"/>
              </a:spcAft>
              <a:buSzPts val="2800"/>
              <a:buFont typeface="Sofia"/>
              <a:buNone/>
              <a:defRPr b="1">
                <a:latin typeface="Sofia"/>
                <a:ea typeface="Sofia"/>
                <a:cs typeface="Sofia"/>
                <a:sym typeface="Sofia"/>
              </a:defRPr>
            </a:lvl5pPr>
            <a:lvl6pPr lvl="5" rtl="0" algn="ctr">
              <a:spcBef>
                <a:spcPts val="0"/>
              </a:spcBef>
              <a:spcAft>
                <a:spcPts val="0"/>
              </a:spcAft>
              <a:buSzPts val="2800"/>
              <a:buFont typeface="Sofia"/>
              <a:buNone/>
              <a:defRPr b="1">
                <a:latin typeface="Sofia"/>
                <a:ea typeface="Sofia"/>
                <a:cs typeface="Sofia"/>
                <a:sym typeface="Sofia"/>
              </a:defRPr>
            </a:lvl6pPr>
            <a:lvl7pPr lvl="6" rtl="0" algn="ctr">
              <a:spcBef>
                <a:spcPts val="0"/>
              </a:spcBef>
              <a:spcAft>
                <a:spcPts val="0"/>
              </a:spcAft>
              <a:buSzPts val="2800"/>
              <a:buFont typeface="Sofia"/>
              <a:buNone/>
              <a:defRPr b="1">
                <a:latin typeface="Sofia"/>
                <a:ea typeface="Sofia"/>
                <a:cs typeface="Sofia"/>
                <a:sym typeface="Sofia"/>
              </a:defRPr>
            </a:lvl7pPr>
            <a:lvl8pPr lvl="7" rtl="0" algn="ctr">
              <a:spcBef>
                <a:spcPts val="0"/>
              </a:spcBef>
              <a:spcAft>
                <a:spcPts val="0"/>
              </a:spcAft>
              <a:buSzPts val="2800"/>
              <a:buFont typeface="Sofia"/>
              <a:buNone/>
              <a:defRPr b="1">
                <a:latin typeface="Sofia"/>
                <a:ea typeface="Sofia"/>
                <a:cs typeface="Sofia"/>
                <a:sym typeface="Sofia"/>
              </a:defRPr>
            </a:lvl8pPr>
            <a:lvl9pPr lvl="8" rtl="0" algn="ctr">
              <a:spcBef>
                <a:spcPts val="0"/>
              </a:spcBef>
              <a:spcAft>
                <a:spcPts val="0"/>
              </a:spcAft>
              <a:buSzPts val="2800"/>
              <a:buFont typeface="Sofia"/>
              <a:buNone/>
              <a:defRPr b="1">
                <a:latin typeface="Sofia"/>
                <a:ea typeface="Sofia"/>
                <a:cs typeface="Sofia"/>
                <a:sym typeface="Sofia"/>
              </a:defRPr>
            </a:lvl9pPr>
          </a:lstStyle>
          <a:p/>
        </p:txBody>
      </p:sp>
      <p:sp>
        <p:nvSpPr>
          <p:cNvPr id="275" name="Google Shape;275;p22"/>
          <p:cNvSpPr txBox="1"/>
          <p:nvPr>
            <p:ph idx="8" type="subTitle"/>
          </p:nvPr>
        </p:nvSpPr>
        <p:spPr>
          <a:xfrm>
            <a:off x="5598231" y="2100834"/>
            <a:ext cx="2112300" cy="53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6" name="Google Shape;276;p22"/>
          <p:cNvSpPr/>
          <p:nvPr/>
        </p:nvSpPr>
        <p:spPr>
          <a:xfrm flipH="1">
            <a:off x="124648" y="13402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flipH="1">
            <a:off x="706024" y="445028"/>
            <a:ext cx="2189611" cy="41302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flipH="1">
            <a:off x="7749626" y="28952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flipH="1">
            <a:off x="6515574" y="600528"/>
            <a:ext cx="2189611" cy="41302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0" y="4570525"/>
            <a:ext cx="9144000" cy="572700"/>
          </a:xfrm>
          <a:prstGeom prst="rect">
            <a:avLst/>
          </a:pr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281" name="Shape 281"/>
        <p:cNvGrpSpPr/>
        <p:nvPr/>
      </p:nvGrpSpPr>
      <p:grpSpPr>
        <a:xfrm>
          <a:off x="0" y="0"/>
          <a:ext cx="0" cy="0"/>
          <a:chOff x="0" y="0"/>
          <a:chExt cx="0" cy="0"/>
        </a:xfrm>
      </p:grpSpPr>
      <p:sp>
        <p:nvSpPr>
          <p:cNvPr id="282" name="Google Shape;282;p23"/>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3" name="Google Shape;283;p23"/>
          <p:cNvSpPr/>
          <p:nvPr/>
        </p:nvSpPr>
        <p:spPr>
          <a:xfrm>
            <a:off x="7994776" y="31587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5877198" y="351153"/>
            <a:ext cx="2189611" cy="41302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flipH="1">
            <a:off x="172523" y="333501"/>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flipH="1">
            <a:off x="1056049" y="368778"/>
            <a:ext cx="2189611" cy="41302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bg>
      <p:bgPr>
        <a:gradFill>
          <a:gsLst>
            <a:gs pos="0">
              <a:schemeClr val="accent5"/>
            </a:gs>
            <a:gs pos="50000">
              <a:schemeClr val="accent5"/>
            </a:gs>
            <a:gs pos="100000">
              <a:schemeClr val="lt1"/>
            </a:gs>
          </a:gsLst>
          <a:lin ang="2698631" scaled="0"/>
        </a:gradFill>
      </p:bgPr>
    </p:bg>
    <p:spTree>
      <p:nvGrpSpPr>
        <p:cNvPr id="287" name="Shape 287"/>
        <p:cNvGrpSpPr/>
        <p:nvPr/>
      </p:nvGrpSpPr>
      <p:grpSpPr>
        <a:xfrm>
          <a:off x="0" y="0"/>
          <a:ext cx="0" cy="0"/>
          <a:chOff x="0" y="0"/>
          <a:chExt cx="0" cy="0"/>
        </a:xfrm>
      </p:grpSpPr>
      <p:sp>
        <p:nvSpPr>
          <p:cNvPr id="288" name="Google Shape;288;p24"/>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24"/>
          <p:cNvSpPr/>
          <p:nvPr/>
        </p:nvSpPr>
        <p:spPr>
          <a:xfrm flipH="1">
            <a:off x="6658112" y="98400"/>
            <a:ext cx="5220188" cy="628340"/>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flipH="1">
            <a:off x="-2855688" y="328500"/>
            <a:ext cx="5220188" cy="628340"/>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0" y="4821650"/>
            <a:ext cx="9144000" cy="4023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292" name="Shape 292"/>
        <p:cNvGrpSpPr/>
        <p:nvPr/>
      </p:nvGrpSpPr>
      <p:grpSpPr>
        <a:xfrm>
          <a:off x="0" y="0"/>
          <a:ext cx="0" cy="0"/>
          <a:chOff x="0" y="0"/>
          <a:chExt cx="0" cy="0"/>
        </a:xfrm>
      </p:grpSpPr>
      <p:sp>
        <p:nvSpPr>
          <p:cNvPr id="293" name="Google Shape;293;p25"/>
          <p:cNvSpPr txBox="1"/>
          <p:nvPr>
            <p:ph type="title"/>
          </p:nvPr>
        </p:nvSpPr>
        <p:spPr>
          <a:xfrm>
            <a:off x="713228" y="448050"/>
            <a:ext cx="4049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4" name="Google Shape;294;p25"/>
          <p:cNvSpPr/>
          <p:nvPr/>
        </p:nvSpPr>
        <p:spPr>
          <a:xfrm>
            <a:off x="4123803" y="218091"/>
            <a:ext cx="1387404" cy="26170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5450945" y="141100"/>
            <a:ext cx="956523" cy="180429"/>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3423925" y="154075"/>
            <a:ext cx="819085" cy="154504"/>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flipH="1">
            <a:off x="294121" y="107125"/>
            <a:ext cx="2526904" cy="304145"/>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12400" y="4804800"/>
            <a:ext cx="9144000" cy="338700"/>
          </a:xfrm>
          <a:prstGeom prst="rect">
            <a:avLst/>
          </a:prstGeom>
          <a:gradFill>
            <a:gsLst>
              <a:gs pos="0">
                <a:schemeClr val="accent5"/>
              </a:gs>
              <a:gs pos="50000">
                <a:schemeClr val="accent5"/>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
    <p:spTree>
      <p:nvGrpSpPr>
        <p:cNvPr id="299" name="Shape 299"/>
        <p:cNvGrpSpPr/>
        <p:nvPr/>
      </p:nvGrpSpPr>
      <p:grpSpPr>
        <a:xfrm>
          <a:off x="0" y="0"/>
          <a:ext cx="0" cy="0"/>
          <a:chOff x="0" y="0"/>
          <a:chExt cx="0" cy="0"/>
        </a:xfrm>
      </p:grpSpPr>
      <p:sp>
        <p:nvSpPr>
          <p:cNvPr id="300" name="Google Shape;300;p26"/>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26"/>
          <p:cNvSpPr/>
          <p:nvPr/>
        </p:nvSpPr>
        <p:spPr>
          <a:xfrm flipH="1">
            <a:off x="6860690" y="365057"/>
            <a:ext cx="2050485" cy="246821"/>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6"/>
          <p:cNvGrpSpPr/>
          <p:nvPr/>
        </p:nvGrpSpPr>
        <p:grpSpPr>
          <a:xfrm>
            <a:off x="8078966" y="448049"/>
            <a:ext cx="701333" cy="682347"/>
            <a:chOff x="6975128" y="1022838"/>
            <a:chExt cx="437649" cy="425802"/>
          </a:xfrm>
        </p:grpSpPr>
        <p:sp>
          <p:nvSpPr>
            <p:cNvPr id="303" name="Google Shape;303;p26"/>
            <p:cNvSpPr/>
            <p:nvPr/>
          </p:nvSpPr>
          <p:spPr>
            <a:xfrm flipH="1">
              <a:off x="6975128" y="1022838"/>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flipH="1">
              <a:off x="7224709" y="1268373"/>
              <a:ext cx="188068" cy="18026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6"/>
          <p:cNvSpPr/>
          <p:nvPr/>
        </p:nvSpPr>
        <p:spPr>
          <a:xfrm flipH="1">
            <a:off x="-1188316" y="104728"/>
            <a:ext cx="3616465" cy="435297"/>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
    <p:bg>
      <p:bgPr>
        <a:gradFill>
          <a:gsLst>
            <a:gs pos="0">
              <a:schemeClr val="accent5"/>
            </a:gs>
            <a:gs pos="45000">
              <a:schemeClr val="lt1"/>
            </a:gs>
            <a:gs pos="100000">
              <a:schemeClr val="lt1"/>
            </a:gs>
          </a:gsLst>
          <a:lin ang="2698631" scaled="0"/>
        </a:gradFill>
      </p:bgPr>
    </p:bg>
    <p:spTree>
      <p:nvGrpSpPr>
        <p:cNvPr id="306" name="Shape 306"/>
        <p:cNvGrpSpPr/>
        <p:nvPr/>
      </p:nvGrpSpPr>
      <p:grpSpPr>
        <a:xfrm>
          <a:off x="0" y="0"/>
          <a:ext cx="0" cy="0"/>
          <a:chOff x="0" y="0"/>
          <a:chExt cx="0" cy="0"/>
        </a:xfrm>
      </p:grpSpPr>
      <p:sp>
        <p:nvSpPr>
          <p:cNvPr id="307" name="Google Shape;307;p27"/>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27"/>
          <p:cNvSpPr/>
          <p:nvPr/>
        </p:nvSpPr>
        <p:spPr>
          <a:xfrm>
            <a:off x="-1366725" y="-982400"/>
            <a:ext cx="2469301" cy="2469301"/>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601644" y="388804"/>
            <a:ext cx="2604337" cy="49125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7516774" y="85847"/>
            <a:ext cx="3239206" cy="611012"/>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905375" y="4206103"/>
            <a:ext cx="579755" cy="55558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7"/>
          <p:cNvGrpSpPr/>
          <p:nvPr/>
        </p:nvGrpSpPr>
        <p:grpSpPr>
          <a:xfrm>
            <a:off x="7934100" y="1486901"/>
            <a:ext cx="710957" cy="573312"/>
            <a:chOff x="7920000" y="1141176"/>
            <a:chExt cx="710957" cy="573312"/>
          </a:xfrm>
        </p:grpSpPr>
        <p:sp>
          <p:nvSpPr>
            <p:cNvPr id="313" name="Google Shape;313;p27"/>
            <p:cNvSpPr/>
            <p:nvPr/>
          </p:nvSpPr>
          <p:spPr>
            <a:xfrm>
              <a:off x="8212100" y="1141176"/>
              <a:ext cx="418857" cy="401403"/>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8250225" y="1542575"/>
              <a:ext cx="179393" cy="17191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7920000" y="1370650"/>
              <a:ext cx="179393" cy="17191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5">
    <p:bg>
      <p:bgPr>
        <a:gradFill>
          <a:gsLst>
            <a:gs pos="0">
              <a:srgbClr val="E1B586"/>
            </a:gs>
            <a:gs pos="15000">
              <a:srgbClr val="F1C69A"/>
            </a:gs>
            <a:gs pos="100000">
              <a:srgbClr val="DD9B9A"/>
            </a:gs>
          </a:gsLst>
          <a:lin ang="2698631" scaled="0"/>
        </a:gradFill>
      </p:bgPr>
    </p:bg>
    <p:spTree>
      <p:nvGrpSpPr>
        <p:cNvPr id="316" name="Shape 316"/>
        <p:cNvGrpSpPr/>
        <p:nvPr/>
      </p:nvGrpSpPr>
      <p:grpSpPr>
        <a:xfrm>
          <a:off x="0" y="0"/>
          <a:ext cx="0" cy="0"/>
          <a:chOff x="0" y="0"/>
          <a:chExt cx="0" cy="0"/>
        </a:xfrm>
      </p:grpSpPr>
      <p:sp>
        <p:nvSpPr>
          <p:cNvPr id="317" name="Google Shape;317;p28"/>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28"/>
          <p:cNvSpPr/>
          <p:nvPr/>
        </p:nvSpPr>
        <p:spPr>
          <a:xfrm>
            <a:off x="-47850" y="4844325"/>
            <a:ext cx="9239700" cy="4023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8"/>
          <p:cNvGrpSpPr/>
          <p:nvPr/>
        </p:nvGrpSpPr>
        <p:grpSpPr>
          <a:xfrm>
            <a:off x="-1019528" y="3131824"/>
            <a:ext cx="2085469" cy="2114791"/>
            <a:chOff x="3755775" y="183825"/>
            <a:chExt cx="1319750" cy="1338475"/>
          </a:xfrm>
        </p:grpSpPr>
        <p:sp>
          <p:nvSpPr>
            <p:cNvPr id="320" name="Google Shape;320;p28"/>
            <p:cNvSpPr/>
            <p:nvPr/>
          </p:nvSpPr>
          <p:spPr>
            <a:xfrm>
              <a:off x="4421750" y="513850"/>
              <a:ext cx="143050" cy="186900"/>
            </a:xfrm>
            <a:custGeom>
              <a:rect b="b" l="l" r="r" t="t"/>
              <a:pathLst>
                <a:path extrusionOk="0" h="7476" w="5722">
                  <a:moveTo>
                    <a:pt x="5721" y="7475"/>
                  </a:moveTo>
                  <a:lnTo>
                    <a:pt x="1" y="7475"/>
                  </a:lnTo>
                  <a:lnTo>
                    <a:pt x="1" y="0"/>
                  </a:lnTo>
                  <a:lnTo>
                    <a:pt x="5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4278750" y="513850"/>
              <a:ext cx="143025" cy="186900"/>
            </a:xfrm>
            <a:custGeom>
              <a:rect b="b" l="l" r="r" t="t"/>
              <a:pathLst>
                <a:path extrusionOk="0" h="7476" w="5721">
                  <a:moveTo>
                    <a:pt x="1" y="0"/>
                  </a:moveTo>
                  <a:lnTo>
                    <a:pt x="5721" y="0"/>
                  </a:lnTo>
                  <a:lnTo>
                    <a:pt x="5721" y="7475"/>
                  </a:lnTo>
                  <a:lnTo>
                    <a:pt x="1" y="74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4092700" y="183825"/>
              <a:ext cx="645925" cy="363300"/>
            </a:xfrm>
            <a:custGeom>
              <a:rect b="b" l="l" r="r" t="t"/>
              <a:pathLst>
                <a:path extrusionOk="0" h="14532" w="25837">
                  <a:moveTo>
                    <a:pt x="508" y="10725"/>
                  </a:moveTo>
                  <a:cubicBezTo>
                    <a:pt x="2632" y="7534"/>
                    <a:pt x="6729" y="4893"/>
                    <a:pt x="7275" y="4009"/>
                  </a:cubicBezTo>
                  <a:cubicBezTo>
                    <a:pt x="7894" y="3007"/>
                    <a:pt x="8898" y="4009"/>
                    <a:pt x="8898" y="4009"/>
                  </a:cubicBezTo>
                  <a:cubicBezTo>
                    <a:pt x="9131" y="753"/>
                    <a:pt x="12919" y="0"/>
                    <a:pt x="12919" y="0"/>
                  </a:cubicBezTo>
                  <a:cubicBezTo>
                    <a:pt x="12919" y="0"/>
                    <a:pt x="16705" y="753"/>
                    <a:pt x="16938" y="4009"/>
                  </a:cubicBezTo>
                  <a:cubicBezTo>
                    <a:pt x="16938" y="4009"/>
                    <a:pt x="17943" y="3007"/>
                    <a:pt x="18561" y="4009"/>
                  </a:cubicBezTo>
                  <a:cubicBezTo>
                    <a:pt x="19107" y="4893"/>
                    <a:pt x="23204" y="7534"/>
                    <a:pt x="25328" y="10725"/>
                  </a:cubicBezTo>
                  <a:cubicBezTo>
                    <a:pt x="25719" y="11312"/>
                    <a:pt x="25836" y="12928"/>
                    <a:pt x="25567" y="14017"/>
                  </a:cubicBezTo>
                  <a:lnTo>
                    <a:pt x="25440" y="14531"/>
                  </a:lnTo>
                  <a:lnTo>
                    <a:pt x="396" y="14531"/>
                  </a:lnTo>
                  <a:lnTo>
                    <a:pt x="269" y="14017"/>
                  </a:lnTo>
                  <a:cubicBezTo>
                    <a:pt x="0" y="12928"/>
                    <a:pt x="118" y="11312"/>
                    <a:pt x="508" y="1072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4094825" y="288300"/>
              <a:ext cx="641700" cy="258825"/>
            </a:xfrm>
            <a:custGeom>
              <a:rect b="b" l="l" r="r" t="t"/>
              <a:pathLst>
                <a:path extrusionOk="0" h="10353" w="25668">
                  <a:moveTo>
                    <a:pt x="25482" y="9838"/>
                  </a:moveTo>
                  <a:lnTo>
                    <a:pt x="25355" y="10352"/>
                  </a:lnTo>
                  <a:lnTo>
                    <a:pt x="311" y="10352"/>
                  </a:lnTo>
                  <a:lnTo>
                    <a:pt x="184" y="9838"/>
                  </a:lnTo>
                  <a:cubicBezTo>
                    <a:pt x="18" y="9165"/>
                    <a:pt x="0" y="8293"/>
                    <a:pt x="101" y="7584"/>
                  </a:cubicBezTo>
                  <a:cubicBezTo>
                    <a:pt x="2137" y="7599"/>
                    <a:pt x="7492" y="7417"/>
                    <a:pt x="9046" y="5176"/>
                  </a:cubicBezTo>
                  <a:cubicBezTo>
                    <a:pt x="10978" y="2390"/>
                    <a:pt x="10282" y="598"/>
                    <a:pt x="12834" y="1"/>
                  </a:cubicBezTo>
                  <a:cubicBezTo>
                    <a:pt x="15384" y="597"/>
                    <a:pt x="14689" y="2390"/>
                    <a:pt x="16620" y="5176"/>
                  </a:cubicBezTo>
                  <a:cubicBezTo>
                    <a:pt x="18176" y="7417"/>
                    <a:pt x="23529" y="7599"/>
                    <a:pt x="25565" y="7584"/>
                  </a:cubicBezTo>
                  <a:cubicBezTo>
                    <a:pt x="25667" y="8292"/>
                    <a:pt x="25648" y="9165"/>
                    <a:pt x="25482" y="9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4425600" y="829150"/>
              <a:ext cx="232875" cy="304275"/>
            </a:xfrm>
            <a:custGeom>
              <a:rect b="b" l="l" r="r" t="t"/>
              <a:pathLst>
                <a:path extrusionOk="0" h="12171" w="9315">
                  <a:moveTo>
                    <a:pt x="9314" y="12171"/>
                  </a:moveTo>
                  <a:lnTo>
                    <a:pt x="1" y="12171"/>
                  </a:lnTo>
                  <a:lnTo>
                    <a:pt x="1" y="1"/>
                  </a:lnTo>
                  <a:lnTo>
                    <a:pt x="9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4192775" y="829150"/>
              <a:ext cx="232850" cy="304275"/>
            </a:xfrm>
            <a:custGeom>
              <a:rect b="b" l="l" r="r" t="t"/>
              <a:pathLst>
                <a:path extrusionOk="0" h="12171" w="9314">
                  <a:moveTo>
                    <a:pt x="0" y="1"/>
                  </a:moveTo>
                  <a:lnTo>
                    <a:pt x="9314" y="1"/>
                  </a:lnTo>
                  <a:lnTo>
                    <a:pt x="9314" y="12171"/>
                  </a:lnTo>
                  <a:lnTo>
                    <a:pt x="0" y="121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3889825" y="605775"/>
              <a:ext cx="1051625" cy="229700"/>
            </a:xfrm>
            <a:custGeom>
              <a:rect b="b" l="l" r="r" t="t"/>
              <a:pathLst>
                <a:path extrusionOk="0" h="9188" w="42065">
                  <a:moveTo>
                    <a:pt x="828" y="6780"/>
                  </a:moveTo>
                  <a:cubicBezTo>
                    <a:pt x="4287" y="4763"/>
                    <a:pt x="10958" y="3094"/>
                    <a:pt x="11845" y="2534"/>
                  </a:cubicBezTo>
                  <a:cubicBezTo>
                    <a:pt x="12852" y="1901"/>
                    <a:pt x="14488" y="2534"/>
                    <a:pt x="14488" y="2534"/>
                  </a:cubicBezTo>
                  <a:cubicBezTo>
                    <a:pt x="14866" y="475"/>
                    <a:pt x="21033" y="0"/>
                    <a:pt x="21033" y="0"/>
                  </a:cubicBezTo>
                  <a:cubicBezTo>
                    <a:pt x="21033" y="0"/>
                    <a:pt x="27199" y="475"/>
                    <a:pt x="27577" y="2534"/>
                  </a:cubicBezTo>
                  <a:cubicBezTo>
                    <a:pt x="27577" y="2534"/>
                    <a:pt x="29213" y="1901"/>
                    <a:pt x="30220" y="2534"/>
                  </a:cubicBezTo>
                  <a:cubicBezTo>
                    <a:pt x="31108" y="3094"/>
                    <a:pt x="37780" y="4763"/>
                    <a:pt x="41238" y="6780"/>
                  </a:cubicBezTo>
                  <a:cubicBezTo>
                    <a:pt x="41874" y="7151"/>
                    <a:pt x="42065" y="8175"/>
                    <a:pt x="41627" y="8862"/>
                  </a:cubicBezTo>
                  <a:lnTo>
                    <a:pt x="41420" y="9188"/>
                  </a:lnTo>
                  <a:lnTo>
                    <a:pt x="645" y="9188"/>
                  </a:lnTo>
                  <a:lnTo>
                    <a:pt x="439" y="8862"/>
                  </a:lnTo>
                  <a:cubicBezTo>
                    <a:pt x="1" y="8175"/>
                    <a:pt x="191" y="7151"/>
                    <a:pt x="828" y="678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893275" y="671850"/>
              <a:ext cx="1044775" cy="163625"/>
            </a:xfrm>
            <a:custGeom>
              <a:rect b="b" l="l" r="r" t="t"/>
              <a:pathLst>
                <a:path extrusionOk="0" h="6545" w="41791">
                  <a:moveTo>
                    <a:pt x="41490" y="6220"/>
                  </a:moveTo>
                  <a:lnTo>
                    <a:pt x="41283" y="6545"/>
                  </a:lnTo>
                  <a:lnTo>
                    <a:pt x="507" y="6545"/>
                  </a:lnTo>
                  <a:lnTo>
                    <a:pt x="301" y="6220"/>
                  </a:lnTo>
                  <a:cubicBezTo>
                    <a:pt x="31" y="5795"/>
                    <a:pt x="0" y="5242"/>
                    <a:pt x="167" y="4794"/>
                  </a:cubicBezTo>
                  <a:cubicBezTo>
                    <a:pt x="3482" y="4804"/>
                    <a:pt x="12198" y="4690"/>
                    <a:pt x="14728" y="3272"/>
                  </a:cubicBezTo>
                  <a:cubicBezTo>
                    <a:pt x="17875" y="1510"/>
                    <a:pt x="16742" y="378"/>
                    <a:pt x="20896" y="0"/>
                  </a:cubicBezTo>
                  <a:cubicBezTo>
                    <a:pt x="25049" y="378"/>
                    <a:pt x="23916" y="1510"/>
                    <a:pt x="27062" y="3272"/>
                  </a:cubicBezTo>
                  <a:cubicBezTo>
                    <a:pt x="29592" y="4690"/>
                    <a:pt x="38309" y="4803"/>
                    <a:pt x="41625" y="4794"/>
                  </a:cubicBezTo>
                  <a:cubicBezTo>
                    <a:pt x="41790" y="5242"/>
                    <a:pt x="41760" y="5795"/>
                    <a:pt x="41490" y="6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4428175" y="1167300"/>
              <a:ext cx="292175" cy="168550"/>
            </a:xfrm>
            <a:custGeom>
              <a:rect b="b" l="l" r="r" t="t"/>
              <a:pathLst>
                <a:path extrusionOk="0" h="6742" w="11687">
                  <a:moveTo>
                    <a:pt x="11687" y="6741"/>
                  </a:moveTo>
                  <a:lnTo>
                    <a:pt x="0" y="6741"/>
                  </a:lnTo>
                  <a:lnTo>
                    <a:pt x="0" y="0"/>
                  </a:lnTo>
                  <a:lnTo>
                    <a:pt x="11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4135975" y="1167300"/>
              <a:ext cx="292225" cy="168550"/>
            </a:xfrm>
            <a:custGeom>
              <a:rect b="b" l="l" r="r" t="t"/>
              <a:pathLst>
                <a:path extrusionOk="0" h="6742" w="11689">
                  <a:moveTo>
                    <a:pt x="0" y="0"/>
                  </a:moveTo>
                  <a:lnTo>
                    <a:pt x="11688" y="0"/>
                  </a:lnTo>
                  <a:lnTo>
                    <a:pt x="11688" y="6741"/>
                  </a:lnTo>
                  <a:lnTo>
                    <a:pt x="0" y="67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3755775" y="886975"/>
              <a:ext cx="1319750" cy="288250"/>
            </a:xfrm>
            <a:custGeom>
              <a:rect b="b" l="l" r="r" t="t"/>
              <a:pathLst>
                <a:path extrusionOk="0" h="11530" w="52790">
                  <a:moveTo>
                    <a:pt x="1038" y="8510"/>
                  </a:moveTo>
                  <a:cubicBezTo>
                    <a:pt x="5379" y="5978"/>
                    <a:pt x="13751" y="3883"/>
                    <a:pt x="14866" y="3181"/>
                  </a:cubicBezTo>
                  <a:cubicBezTo>
                    <a:pt x="16129" y="2385"/>
                    <a:pt x="18183" y="3181"/>
                    <a:pt x="18183" y="3181"/>
                  </a:cubicBezTo>
                  <a:cubicBezTo>
                    <a:pt x="18656" y="596"/>
                    <a:pt x="26395" y="1"/>
                    <a:pt x="26395" y="1"/>
                  </a:cubicBezTo>
                  <a:cubicBezTo>
                    <a:pt x="26395" y="1"/>
                    <a:pt x="34135" y="596"/>
                    <a:pt x="34608" y="3181"/>
                  </a:cubicBezTo>
                  <a:cubicBezTo>
                    <a:pt x="34608" y="3181"/>
                    <a:pt x="36661" y="2385"/>
                    <a:pt x="37925" y="3181"/>
                  </a:cubicBezTo>
                  <a:cubicBezTo>
                    <a:pt x="39040" y="3883"/>
                    <a:pt x="47413" y="5978"/>
                    <a:pt x="51753" y="8510"/>
                  </a:cubicBezTo>
                  <a:cubicBezTo>
                    <a:pt x="52551" y="8975"/>
                    <a:pt x="52790" y="10258"/>
                    <a:pt x="52241" y="11123"/>
                  </a:cubicBezTo>
                  <a:lnTo>
                    <a:pt x="51981" y="11530"/>
                  </a:lnTo>
                  <a:lnTo>
                    <a:pt x="808" y="11530"/>
                  </a:lnTo>
                  <a:lnTo>
                    <a:pt x="549" y="11123"/>
                  </a:lnTo>
                  <a:cubicBezTo>
                    <a:pt x="0" y="10258"/>
                    <a:pt x="240" y="8975"/>
                    <a:pt x="1038" y="851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3760075" y="969875"/>
              <a:ext cx="1311150" cy="205350"/>
            </a:xfrm>
            <a:custGeom>
              <a:rect b="b" l="l" r="r" t="t"/>
              <a:pathLst>
                <a:path extrusionOk="0" h="8214" w="52446">
                  <a:moveTo>
                    <a:pt x="52069" y="7807"/>
                  </a:moveTo>
                  <a:lnTo>
                    <a:pt x="51809" y="8214"/>
                  </a:lnTo>
                  <a:lnTo>
                    <a:pt x="636" y="8214"/>
                  </a:lnTo>
                  <a:lnTo>
                    <a:pt x="377" y="7807"/>
                  </a:lnTo>
                  <a:cubicBezTo>
                    <a:pt x="38" y="7272"/>
                    <a:pt x="1" y="6579"/>
                    <a:pt x="210" y="6018"/>
                  </a:cubicBezTo>
                  <a:cubicBezTo>
                    <a:pt x="4371" y="6029"/>
                    <a:pt x="15309" y="5886"/>
                    <a:pt x="18484" y="4107"/>
                  </a:cubicBezTo>
                  <a:cubicBezTo>
                    <a:pt x="22433" y="1896"/>
                    <a:pt x="21011" y="475"/>
                    <a:pt x="26224" y="1"/>
                  </a:cubicBezTo>
                  <a:cubicBezTo>
                    <a:pt x="31435" y="475"/>
                    <a:pt x="30014" y="1896"/>
                    <a:pt x="33963" y="4107"/>
                  </a:cubicBezTo>
                  <a:cubicBezTo>
                    <a:pt x="37138" y="5886"/>
                    <a:pt x="48077" y="6029"/>
                    <a:pt x="52237" y="6018"/>
                  </a:cubicBezTo>
                  <a:cubicBezTo>
                    <a:pt x="52446" y="6580"/>
                    <a:pt x="52408" y="7272"/>
                    <a:pt x="52069" y="78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3948050" y="1328475"/>
              <a:ext cx="935200" cy="130525"/>
            </a:xfrm>
            <a:custGeom>
              <a:rect b="b" l="l" r="r" t="t"/>
              <a:pathLst>
                <a:path extrusionOk="0" h="5221" w="37408">
                  <a:moveTo>
                    <a:pt x="37408" y="5221"/>
                  </a:moveTo>
                  <a:lnTo>
                    <a:pt x="1" y="5221"/>
                  </a:lnTo>
                  <a:lnTo>
                    <a:pt x="1" y="0"/>
                  </a:lnTo>
                  <a:lnTo>
                    <a:pt x="37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4428175" y="1328475"/>
              <a:ext cx="455075" cy="130525"/>
            </a:xfrm>
            <a:custGeom>
              <a:rect b="b" l="l" r="r" t="t"/>
              <a:pathLst>
                <a:path extrusionOk="0" h="5221" w="18203">
                  <a:moveTo>
                    <a:pt x="0" y="0"/>
                  </a:moveTo>
                  <a:lnTo>
                    <a:pt x="18203" y="0"/>
                  </a:lnTo>
                  <a:lnTo>
                    <a:pt x="18203" y="5221"/>
                  </a:lnTo>
                  <a:lnTo>
                    <a:pt x="0" y="52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3764300" y="1444650"/>
              <a:ext cx="1302700" cy="77650"/>
            </a:xfrm>
            <a:custGeom>
              <a:rect b="b" l="l" r="r" t="t"/>
              <a:pathLst>
                <a:path extrusionOk="0" h="3106" w="52108">
                  <a:moveTo>
                    <a:pt x="52108" y="3106"/>
                  </a:moveTo>
                  <a:lnTo>
                    <a:pt x="1" y="3106"/>
                  </a:lnTo>
                  <a:lnTo>
                    <a:pt x="1" y="1"/>
                  </a:lnTo>
                  <a:lnTo>
                    <a:pt x="52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4433075" y="1444625"/>
              <a:ext cx="633925" cy="77675"/>
            </a:xfrm>
            <a:custGeom>
              <a:rect b="b" l="l" r="r" t="t"/>
              <a:pathLst>
                <a:path extrusionOk="0" h="3107" w="25357">
                  <a:moveTo>
                    <a:pt x="0" y="1"/>
                  </a:moveTo>
                  <a:lnTo>
                    <a:pt x="25357" y="1"/>
                  </a:lnTo>
                  <a:lnTo>
                    <a:pt x="25357" y="3107"/>
                  </a:lnTo>
                  <a:lnTo>
                    <a:pt x="0" y="3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8"/>
          <p:cNvSpPr/>
          <p:nvPr/>
        </p:nvSpPr>
        <p:spPr>
          <a:xfrm>
            <a:off x="7415374" y="-1310300"/>
            <a:ext cx="2883690" cy="2883690"/>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flipH="1">
            <a:off x="-780541" y="88173"/>
            <a:ext cx="2989842" cy="359870"/>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flipH="1">
            <a:off x="133314" y="628745"/>
            <a:ext cx="1755661" cy="211309"/>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2">
    <p:spTree>
      <p:nvGrpSpPr>
        <p:cNvPr id="339" name="Shape 339"/>
        <p:cNvGrpSpPr/>
        <p:nvPr/>
      </p:nvGrpSpPr>
      <p:grpSpPr>
        <a:xfrm>
          <a:off x="0" y="0"/>
          <a:ext cx="0" cy="0"/>
          <a:chOff x="0" y="0"/>
          <a:chExt cx="0" cy="0"/>
        </a:xfrm>
      </p:grpSpPr>
      <p:sp>
        <p:nvSpPr>
          <p:cNvPr id="340" name="Google Shape;340;p29"/>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2800"/>
              <a:buNone/>
              <a:defRPr>
                <a:latin typeface="Nunito SemiBold"/>
                <a:ea typeface="Nunito SemiBold"/>
                <a:cs typeface="Nunito SemiBold"/>
                <a:sym typeface="Nunito SemiBold"/>
              </a:defRPr>
            </a:lvl2pPr>
            <a:lvl3pPr lvl="2">
              <a:spcBef>
                <a:spcPts val="0"/>
              </a:spcBef>
              <a:spcAft>
                <a:spcPts val="0"/>
              </a:spcAft>
              <a:buSzPts val="2800"/>
              <a:buNone/>
              <a:defRPr>
                <a:latin typeface="Nunito SemiBold"/>
                <a:ea typeface="Nunito SemiBold"/>
                <a:cs typeface="Nunito SemiBold"/>
                <a:sym typeface="Nunito SemiBold"/>
              </a:defRPr>
            </a:lvl3pPr>
            <a:lvl4pPr lvl="3">
              <a:spcBef>
                <a:spcPts val="0"/>
              </a:spcBef>
              <a:spcAft>
                <a:spcPts val="0"/>
              </a:spcAft>
              <a:buSzPts val="2800"/>
              <a:buNone/>
              <a:defRPr>
                <a:latin typeface="Nunito SemiBold"/>
                <a:ea typeface="Nunito SemiBold"/>
                <a:cs typeface="Nunito SemiBold"/>
                <a:sym typeface="Nunito SemiBold"/>
              </a:defRPr>
            </a:lvl4pPr>
            <a:lvl5pPr lvl="4">
              <a:spcBef>
                <a:spcPts val="0"/>
              </a:spcBef>
              <a:spcAft>
                <a:spcPts val="0"/>
              </a:spcAft>
              <a:buSzPts val="2800"/>
              <a:buNone/>
              <a:defRPr>
                <a:latin typeface="Nunito SemiBold"/>
                <a:ea typeface="Nunito SemiBold"/>
                <a:cs typeface="Nunito SemiBold"/>
                <a:sym typeface="Nunito SemiBold"/>
              </a:defRPr>
            </a:lvl5pPr>
            <a:lvl6pPr lvl="5">
              <a:spcBef>
                <a:spcPts val="0"/>
              </a:spcBef>
              <a:spcAft>
                <a:spcPts val="0"/>
              </a:spcAft>
              <a:buSzPts val="2800"/>
              <a:buNone/>
              <a:defRPr>
                <a:latin typeface="Nunito SemiBold"/>
                <a:ea typeface="Nunito SemiBold"/>
                <a:cs typeface="Nunito SemiBold"/>
                <a:sym typeface="Nunito SemiBold"/>
              </a:defRPr>
            </a:lvl6pPr>
            <a:lvl7pPr lvl="6">
              <a:spcBef>
                <a:spcPts val="0"/>
              </a:spcBef>
              <a:spcAft>
                <a:spcPts val="0"/>
              </a:spcAft>
              <a:buSzPts val="2800"/>
              <a:buNone/>
              <a:defRPr>
                <a:latin typeface="Nunito SemiBold"/>
                <a:ea typeface="Nunito SemiBold"/>
                <a:cs typeface="Nunito SemiBold"/>
                <a:sym typeface="Nunito SemiBold"/>
              </a:defRPr>
            </a:lvl7pPr>
            <a:lvl8pPr lvl="7">
              <a:spcBef>
                <a:spcPts val="0"/>
              </a:spcBef>
              <a:spcAft>
                <a:spcPts val="0"/>
              </a:spcAft>
              <a:buSzPts val="2800"/>
              <a:buNone/>
              <a:defRPr>
                <a:latin typeface="Nunito SemiBold"/>
                <a:ea typeface="Nunito SemiBold"/>
                <a:cs typeface="Nunito SemiBold"/>
                <a:sym typeface="Nunito SemiBold"/>
              </a:defRPr>
            </a:lvl8pPr>
            <a:lvl9pPr lvl="8">
              <a:spcBef>
                <a:spcPts val="0"/>
              </a:spcBef>
              <a:spcAft>
                <a:spcPts val="0"/>
              </a:spcAft>
              <a:buSzPts val="2800"/>
              <a:buNone/>
              <a:defRPr>
                <a:latin typeface="Nunito SemiBold"/>
                <a:ea typeface="Nunito SemiBold"/>
                <a:cs typeface="Nunito SemiBold"/>
                <a:sym typeface="Nunito SemiBold"/>
              </a:defRPr>
            </a:lvl9pPr>
          </a:lstStyle>
          <a:p/>
        </p:txBody>
      </p:sp>
      <p:sp>
        <p:nvSpPr>
          <p:cNvPr id="341" name="Google Shape;341;p29"/>
          <p:cNvSpPr/>
          <p:nvPr/>
        </p:nvSpPr>
        <p:spPr>
          <a:xfrm>
            <a:off x="-1376751" y="-1500250"/>
            <a:ext cx="2883690" cy="2883690"/>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9"/>
          <p:cNvGrpSpPr/>
          <p:nvPr/>
        </p:nvGrpSpPr>
        <p:grpSpPr>
          <a:xfrm>
            <a:off x="7602755" y="445018"/>
            <a:ext cx="1024074" cy="682395"/>
            <a:chOff x="3642427" y="444350"/>
            <a:chExt cx="1024279" cy="682531"/>
          </a:xfrm>
        </p:grpSpPr>
        <p:sp>
          <p:nvSpPr>
            <p:cNvPr id="343" name="Google Shape;343;p29"/>
            <p:cNvSpPr/>
            <p:nvPr/>
          </p:nvSpPr>
          <p:spPr>
            <a:xfrm>
              <a:off x="4141375" y="444350"/>
              <a:ext cx="525331" cy="503538"/>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3642427" y="490551"/>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3971702" y="853500"/>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6">
    <p:bg>
      <p:bgPr>
        <a:gradFill>
          <a:gsLst>
            <a:gs pos="0">
              <a:schemeClr val="accent5"/>
            </a:gs>
            <a:gs pos="50000">
              <a:schemeClr val="accent5"/>
            </a:gs>
            <a:gs pos="100000">
              <a:schemeClr val="lt1"/>
            </a:gs>
          </a:gsLst>
          <a:lin ang="2698631" scaled="0"/>
        </a:gradFill>
      </p:bgPr>
    </p:bg>
    <p:spTree>
      <p:nvGrpSpPr>
        <p:cNvPr id="346" name="Shape 346"/>
        <p:cNvGrpSpPr/>
        <p:nvPr/>
      </p:nvGrpSpPr>
      <p:grpSpPr>
        <a:xfrm>
          <a:off x="0" y="0"/>
          <a:ext cx="0" cy="0"/>
          <a:chOff x="0" y="0"/>
          <a:chExt cx="0" cy="0"/>
        </a:xfrm>
      </p:grpSpPr>
      <p:sp>
        <p:nvSpPr>
          <p:cNvPr id="347" name="Google Shape;347;p30"/>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30"/>
          <p:cNvSpPr/>
          <p:nvPr/>
        </p:nvSpPr>
        <p:spPr>
          <a:xfrm>
            <a:off x="6351562" y="350050"/>
            <a:ext cx="3860494" cy="682508"/>
          </a:xfrm>
          <a:custGeom>
            <a:rect b="b" l="l" r="r" t="t"/>
            <a:pathLst>
              <a:path extrusionOk="0" h="15707" w="88844">
                <a:moveTo>
                  <a:pt x="88844" y="14300"/>
                </a:moveTo>
                <a:lnTo>
                  <a:pt x="78763" y="11252"/>
                </a:lnTo>
                <a:lnTo>
                  <a:pt x="76654" y="10550"/>
                </a:lnTo>
                <a:lnTo>
                  <a:pt x="73372" y="8909"/>
                </a:lnTo>
                <a:lnTo>
                  <a:pt x="75482" y="7033"/>
                </a:lnTo>
                <a:lnTo>
                  <a:pt x="72200" y="6565"/>
                </a:lnTo>
                <a:lnTo>
                  <a:pt x="62120" y="5861"/>
                </a:lnTo>
                <a:cubicBezTo>
                  <a:pt x="62120" y="5861"/>
                  <a:pt x="57197" y="6799"/>
                  <a:pt x="54618" y="6095"/>
                </a:cubicBezTo>
                <a:cubicBezTo>
                  <a:pt x="52040" y="5393"/>
                  <a:pt x="50165" y="939"/>
                  <a:pt x="50165" y="939"/>
                </a:cubicBezTo>
                <a:cubicBezTo>
                  <a:pt x="50165" y="939"/>
                  <a:pt x="48055" y="1407"/>
                  <a:pt x="47117" y="704"/>
                </a:cubicBezTo>
                <a:cubicBezTo>
                  <a:pt x="46179" y="1"/>
                  <a:pt x="48289" y="1"/>
                  <a:pt x="46179" y="1"/>
                </a:cubicBezTo>
                <a:cubicBezTo>
                  <a:pt x="44070" y="1"/>
                  <a:pt x="36804" y="469"/>
                  <a:pt x="36804" y="469"/>
                </a:cubicBezTo>
                <a:lnTo>
                  <a:pt x="35162" y="2813"/>
                </a:lnTo>
                <a:lnTo>
                  <a:pt x="34694" y="5627"/>
                </a:lnTo>
                <a:lnTo>
                  <a:pt x="32584" y="5861"/>
                </a:lnTo>
                <a:lnTo>
                  <a:pt x="28833" y="6565"/>
                </a:lnTo>
                <a:lnTo>
                  <a:pt x="24847" y="7737"/>
                </a:lnTo>
                <a:lnTo>
                  <a:pt x="23206" y="10550"/>
                </a:lnTo>
                <a:lnTo>
                  <a:pt x="20863" y="11018"/>
                </a:lnTo>
                <a:lnTo>
                  <a:pt x="0" y="12424"/>
                </a:lnTo>
                <a:lnTo>
                  <a:pt x="39382" y="13128"/>
                </a:lnTo>
                <a:lnTo>
                  <a:pt x="48758" y="11252"/>
                </a:lnTo>
                <a:lnTo>
                  <a:pt x="49227" y="14066"/>
                </a:lnTo>
                <a:lnTo>
                  <a:pt x="53446" y="13596"/>
                </a:lnTo>
                <a:lnTo>
                  <a:pt x="56963" y="13362"/>
                </a:lnTo>
                <a:cubicBezTo>
                  <a:pt x="56963" y="13362"/>
                  <a:pt x="59776" y="12660"/>
                  <a:pt x="60479" y="12894"/>
                </a:cubicBezTo>
                <a:cubicBezTo>
                  <a:pt x="61183" y="13128"/>
                  <a:pt x="63291" y="13362"/>
                  <a:pt x="63291" y="13362"/>
                </a:cubicBezTo>
                <a:cubicBezTo>
                  <a:pt x="63291" y="13362"/>
                  <a:pt x="64699" y="14066"/>
                  <a:pt x="66808" y="14300"/>
                </a:cubicBezTo>
                <a:cubicBezTo>
                  <a:pt x="68918" y="14534"/>
                  <a:pt x="70090" y="14534"/>
                  <a:pt x="70090" y="14534"/>
                </a:cubicBezTo>
                <a:cubicBezTo>
                  <a:pt x="74310" y="14300"/>
                  <a:pt x="78997" y="15706"/>
                  <a:pt x="78997" y="15706"/>
                </a:cubicBezTo>
                <a:lnTo>
                  <a:pt x="82749" y="1500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1332688" y="248450"/>
            <a:ext cx="3860494" cy="682508"/>
          </a:xfrm>
          <a:custGeom>
            <a:rect b="b" l="l" r="r" t="t"/>
            <a:pathLst>
              <a:path extrusionOk="0" h="15707" w="88844">
                <a:moveTo>
                  <a:pt x="88844" y="14300"/>
                </a:moveTo>
                <a:lnTo>
                  <a:pt x="78763" y="11252"/>
                </a:lnTo>
                <a:lnTo>
                  <a:pt x="76654" y="10550"/>
                </a:lnTo>
                <a:lnTo>
                  <a:pt x="73372" y="8909"/>
                </a:lnTo>
                <a:lnTo>
                  <a:pt x="75482" y="7033"/>
                </a:lnTo>
                <a:lnTo>
                  <a:pt x="72200" y="6565"/>
                </a:lnTo>
                <a:lnTo>
                  <a:pt x="62120" y="5861"/>
                </a:lnTo>
                <a:cubicBezTo>
                  <a:pt x="62120" y="5861"/>
                  <a:pt x="57197" y="6799"/>
                  <a:pt x="54618" y="6095"/>
                </a:cubicBezTo>
                <a:cubicBezTo>
                  <a:pt x="52040" y="5393"/>
                  <a:pt x="50165" y="939"/>
                  <a:pt x="50165" y="939"/>
                </a:cubicBezTo>
                <a:cubicBezTo>
                  <a:pt x="50165" y="939"/>
                  <a:pt x="48055" y="1407"/>
                  <a:pt x="47117" y="704"/>
                </a:cubicBezTo>
                <a:cubicBezTo>
                  <a:pt x="46179" y="1"/>
                  <a:pt x="48289" y="1"/>
                  <a:pt x="46179" y="1"/>
                </a:cubicBezTo>
                <a:cubicBezTo>
                  <a:pt x="44070" y="1"/>
                  <a:pt x="36804" y="469"/>
                  <a:pt x="36804" y="469"/>
                </a:cubicBezTo>
                <a:lnTo>
                  <a:pt x="35162" y="2813"/>
                </a:lnTo>
                <a:lnTo>
                  <a:pt x="34694" y="5627"/>
                </a:lnTo>
                <a:lnTo>
                  <a:pt x="32584" y="5861"/>
                </a:lnTo>
                <a:lnTo>
                  <a:pt x="28833" y="6565"/>
                </a:lnTo>
                <a:lnTo>
                  <a:pt x="24847" y="7737"/>
                </a:lnTo>
                <a:lnTo>
                  <a:pt x="23206" y="10550"/>
                </a:lnTo>
                <a:lnTo>
                  <a:pt x="20863" y="11018"/>
                </a:lnTo>
                <a:lnTo>
                  <a:pt x="0" y="12424"/>
                </a:lnTo>
                <a:lnTo>
                  <a:pt x="39382" y="13128"/>
                </a:lnTo>
                <a:lnTo>
                  <a:pt x="48758" y="11252"/>
                </a:lnTo>
                <a:lnTo>
                  <a:pt x="49227" y="14066"/>
                </a:lnTo>
                <a:lnTo>
                  <a:pt x="53446" y="13596"/>
                </a:lnTo>
                <a:lnTo>
                  <a:pt x="56963" y="13362"/>
                </a:lnTo>
                <a:cubicBezTo>
                  <a:pt x="56963" y="13362"/>
                  <a:pt x="59776" y="12660"/>
                  <a:pt x="60479" y="12894"/>
                </a:cubicBezTo>
                <a:cubicBezTo>
                  <a:pt x="61183" y="13128"/>
                  <a:pt x="63291" y="13362"/>
                  <a:pt x="63291" y="13362"/>
                </a:cubicBezTo>
                <a:cubicBezTo>
                  <a:pt x="63291" y="13362"/>
                  <a:pt x="64699" y="14066"/>
                  <a:pt x="66808" y="14300"/>
                </a:cubicBezTo>
                <a:cubicBezTo>
                  <a:pt x="68918" y="14534"/>
                  <a:pt x="70090" y="14534"/>
                  <a:pt x="70090" y="14534"/>
                </a:cubicBezTo>
                <a:cubicBezTo>
                  <a:pt x="74310" y="14300"/>
                  <a:pt x="78997" y="15706"/>
                  <a:pt x="78997" y="15706"/>
                </a:cubicBezTo>
                <a:lnTo>
                  <a:pt x="82749" y="1500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284339" y="657563"/>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6179984" y="248444"/>
            <a:ext cx="516820" cy="49530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5"/>
            </a:gs>
            <a:gs pos="45000">
              <a:schemeClr val="lt1"/>
            </a:gs>
            <a:gs pos="100000">
              <a:schemeClr val="lt1"/>
            </a:gs>
          </a:gsLst>
          <a:lin ang="2698631" scaled="0"/>
        </a:gradFill>
      </p:bgPr>
    </p:bg>
    <p:spTree>
      <p:nvGrpSpPr>
        <p:cNvPr id="71" name="Shape 71"/>
        <p:cNvGrpSpPr/>
        <p:nvPr/>
      </p:nvGrpSpPr>
      <p:grpSpPr>
        <a:xfrm>
          <a:off x="0" y="0"/>
          <a:ext cx="0" cy="0"/>
          <a:chOff x="0" y="0"/>
          <a:chExt cx="0" cy="0"/>
        </a:xfrm>
      </p:grpSpPr>
      <p:sp>
        <p:nvSpPr>
          <p:cNvPr id="72" name="Google Shape;72;p4"/>
          <p:cNvSpPr txBox="1"/>
          <p:nvPr>
            <p:ph type="title"/>
          </p:nvPr>
        </p:nvSpPr>
        <p:spPr>
          <a:xfrm>
            <a:off x="4713875" y="1059413"/>
            <a:ext cx="3322500" cy="669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4"/>
          <p:cNvSpPr txBox="1"/>
          <p:nvPr>
            <p:ph idx="1" type="subTitle"/>
          </p:nvPr>
        </p:nvSpPr>
        <p:spPr>
          <a:xfrm>
            <a:off x="4713875" y="2037700"/>
            <a:ext cx="36435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4" name="Google Shape;74;p4"/>
          <p:cNvGrpSpPr/>
          <p:nvPr/>
        </p:nvGrpSpPr>
        <p:grpSpPr>
          <a:xfrm>
            <a:off x="-354700" y="283875"/>
            <a:ext cx="6395947" cy="746925"/>
            <a:chOff x="211500" y="-162500"/>
            <a:chExt cx="6395947" cy="746925"/>
          </a:xfrm>
        </p:grpSpPr>
        <p:sp>
          <p:nvSpPr>
            <p:cNvPr id="75" name="Google Shape;75;p4"/>
            <p:cNvSpPr/>
            <p:nvPr/>
          </p:nvSpPr>
          <p:spPr>
            <a:xfrm>
              <a:off x="211500" y="129600"/>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478101" y="-120124"/>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059125" y="-162500"/>
              <a:ext cx="3548322" cy="669320"/>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4"/>
          <p:cNvSpPr/>
          <p:nvPr/>
        </p:nvSpPr>
        <p:spPr>
          <a:xfrm>
            <a:off x="5153775" y="4367663"/>
            <a:ext cx="4757827" cy="572708"/>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4"/>
          <p:cNvGrpSpPr/>
          <p:nvPr/>
        </p:nvGrpSpPr>
        <p:grpSpPr>
          <a:xfrm>
            <a:off x="8187808" y="849557"/>
            <a:ext cx="483634" cy="669318"/>
            <a:chOff x="1812374" y="1464619"/>
            <a:chExt cx="642362" cy="888987"/>
          </a:xfrm>
        </p:grpSpPr>
        <p:sp>
          <p:nvSpPr>
            <p:cNvPr id="80" name="Google Shape;80;p4"/>
            <p:cNvSpPr/>
            <p:nvPr/>
          </p:nvSpPr>
          <p:spPr>
            <a:xfrm>
              <a:off x="1812374" y="1464619"/>
              <a:ext cx="642362" cy="61559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1812377" y="2080226"/>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0">
    <p:bg>
      <p:bgPr>
        <a:gradFill>
          <a:gsLst>
            <a:gs pos="0">
              <a:srgbClr val="E1B586"/>
            </a:gs>
            <a:gs pos="50000">
              <a:srgbClr val="F1C69A"/>
            </a:gs>
            <a:gs pos="100000">
              <a:srgbClr val="DD9B9A"/>
            </a:gs>
          </a:gsLst>
          <a:lin ang="8099331" scaled="0"/>
        </a:gradFill>
      </p:bgPr>
    </p:bg>
    <p:spTree>
      <p:nvGrpSpPr>
        <p:cNvPr id="352" name="Shape 352"/>
        <p:cNvGrpSpPr/>
        <p:nvPr/>
      </p:nvGrpSpPr>
      <p:grpSpPr>
        <a:xfrm>
          <a:off x="0" y="0"/>
          <a:ext cx="0" cy="0"/>
          <a:chOff x="0" y="0"/>
          <a:chExt cx="0" cy="0"/>
        </a:xfrm>
      </p:grpSpPr>
      <p:sp>
        <p:nvSpPr>
          <p:cNvPr id="353" name="Google Shape;353;p31"/>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31"/>
          <p:cNvSpPr/>
          <p:nvPr/>
        </p:nvSpPr>
        <p:spPr>
          <a:xfrm>
            <a:off x="8047082" y="-1221050"/>
            <a:ext cx="2377453" cy="237745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flipH="1">
            <a:off x="7053570" y="276874"/>
            <a:ext cx="2186055" cy="263139"/>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1">
    <p:bg>
      <p:bgPr>
        <a:gradFill>
          <a:gsLst>
            <a:gs pos="0">
              <a:srgbClr val="E1B586"/>
            </a:gs>
            <a:gs pos="100000">
              <a:srgbClr val="DD9B9A"/>
            </a:gs>
          </a:gsLst>
          <a:lin ang="10801400" scaled="0"/>
        </a:gradFill>
      </p:bgPr>
    </p:bg>
    <p:spTree>
      <p:nvGrpSpPr>
        <p:cNvPr id="356" name="Shape 356"/>
        <p:cNvGrpSpPr/>
        <p:nvPr/>
      </p:nvGrpSpPr>
      <p:grpSpPr>
        <a:xfrm>
          <a:off x="0" y="0"/>
          <a:ext cx="0" cy="0"/>
          <a:chOff x="0" y="0"/>
          <a:chExt cx="0" cy="0"/>
        </a:xfrm>
      </p:grpSpPr>
      <p:sp>
        <p:nvSpPr>
          <p:cNvPr id="357" name="Google Shape;357;p32"/>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8" name="Google Shape;358;p32"/>
          <p:cNvSpPr/>
          <p:nvPr/>
        </p:nvSpPr>
        <p:spPr>
          <a:xfrm>
            <a:off x="318950" y="180400"/>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695126" y="70007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4">
    <p:spTree>
      <p:nvGrpSpPr>
        <p:cNvPr id="360" name="Shape 360"/>
        <p:cNvGrpSpPr/>
        <p:nvPr/>
      </p:nvGrpSpPr>
      <p:grpSpPr>
        <a:xfrm>
          <a:off x="0" y="0"/>
          <a:ext cx="0" cy="0"/>
          <a:chOff x="0" y="0"/>
          <a:chExt cx="0" cy="0"/>
        </a:xfrm>
      </p:grpSpPr>
      <p:sp>
        <p:nvSpPr>
          <p:cNvPr id="361" name="Google Shape;361;p33"/>
          <p:cNvSpPr txBox="1"/>
          <p:nvPr>
            <p:ph type="title"/>
          </p:nvPr>
        </p:nvSpPr>
        <p:spPr>
          <a:xfrm>
            <a:off x="713225" y="448050"/>
            <a:ext cx="4576800" cy="63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 name="Google Shape;362;p33"/>
          <p:cNvSpPr/>
          <p:nvPr/>
        </p:nvSpPr>
        <p:spPr>
          <a:xfrm>
            <a:off x="6725178" y="186341"/>
            <a:ext cx="1387404" cy="26170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8052320" y="109350"/>
            <a:ext cx="956523" cy="180429"/>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6025300" y="122325"/>
            <a:ext cx="819085" cy="154504"/>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flipH="1">
            <a:off x="-766179" y="79238"/>
            <a:ext cx="2526904" cy="304145"/>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
    <p:spTree>
      <p:nvGrpSpPr>
        <p:cNvPr id="366" name="Shape 366"/>
        <p:cNvGrpSpPr/>
        <p:nvPr/>
      </p:nvGrpSpPr>
      <p:grpSpPr>
        <a:xfrm>
          <a:off x="0" y="0"/>
          <a:ext cx="0" cy="0"/>
          <a:chOff x="0" y="0"/>
          <a:chExt cx="0" cy="0"/>
        </a:xfrm>
      </p:grpSpPr>
      <p:sp>
        <p:nvSpPr>
          <p:cNvPr id="367" name="Google Shape;367;p34"/>
          <p:cNvSpPr/>
          <p:nvPr/>
        </p:nvSpPr>
        <p:spPr>
          <a:xfrm>
            <a:off x="5563895" y="-296400"/>
            <a:ext cx="1256225" cy="1256225"/>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txBox="1"/>
          <p:nvPr>
            <p:ph type="title"/>
          </p:nvPr>
        </p:nvSpPr>
        <p:spPr>
          <a:xfrm>
            <a:off x="720000" y="539400"/>
            <a:ext cx="3665400" cy="12588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4"/>
              </a:buClr>
              <a:buSzPts val="3000"/>
              <a:buNone/>
              <a:defRPr sz="8000"/>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369" name="Google Shape;369;p34"/>
          <p:cNvSpPr txBox="1"/>
          <p:nvPr>
            <p:ph idx="1" type="subTitle"/>
          </p:nvPr>
        </p:nvSpPr>
        <p:spPr>
          <a:xfrm>
            <a:off x="720000" y="2489600"/>
            <a:ext cx="2871300" cy="118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1800"/>
              <a:buNone/>
              <a:defRPr sz="1600">
                <a:solidFill>
                  <a:schemeClr val="accent4"/>
                </a:solidFill>
              </a:defRPr>
            </a:lvl1pPr>
            <a:lvl2pPr lvl="1" rtl="0" algn="ctr">
              <a:lnSpc>
                <a:spcPct val="100000"/>
              </a:lnSpc>
              <a:spcBef>
                <a:spcPts val="0"/>
              </a:spcBef>
              <a:spcAft>
                <a:spcPts val="0"/>
              </a:spcAft>
              <a:buClr>
                <a:schemeClr val="accent4"/>
              </a:buClr>
              <a:buSzPts val="1400"/>
              <a:buNone/>
              <a:defRPr>
                <a:solidFill>
                  <a:schemeClr val="accent4"/>
                </a:solidFill>
              </a:defRPr>
            </a:lvl2pPr>
            <a:lvl3pPr lvl="2" rtl="0" algn="ctr">
              <a:lnSpc>
                <a:spcPct val="100000"/>
              </a:lnSpc>
              <a:spcBef>
                <a:spcPts val="0"/>
              </a:spcBef>
              <a:spcAft>
                <a:spcPts val="0"/>
              </a:spcAft>
              <a:buClr>
                <a:schemeClr val="accent4"/>
              </a:buClr>
              <a:buSzPts val="1400"/>
              <a:buNone/>
              <a:defRPr>
                <a:solidFill>
                  <a:schemeClr val="accent4"/>
                </a:solidFill>
              </a:defRPr>
            </a:lvl3pPr>
            <a:lvl4pPr lvl="3" rtl="0" algn="ctr">
              <a:lnSpc>
                <a:spcPct val="100000"/>
              </a:lnSpc>
              <a:spcBef>
                <a:spcPts val="0"/>
              </a:spcBef>
              <a:spcAft>
                <a:spcPts val="0"/>
              </a:spcAft>
              <a:buClr>
                <a:schemeClr val="accent4"/>
              </a:buClr>
              <a:buSzPts val="1400"/>
              <a:buNone/>
              <a:defRPr>
                <a:solidFill>
                  <a:schemeClr val="accent4"/>
                </a:solidFill>
              </a:defRPr>
            </a:lvl4pPr>
            <a:lvl5pPr lvl="4" rtl="0" algn="ctr">
              <a:lnSpc>
                <a:spcPct val="100000"/>
              </a:lnSpc>
              <a:spcBef>
                <a:spcPts val="0"/>
              </a:spcBef>
              <a:spcAft>
                <a:spcPts val="0"/>
              </a:spcAft>
              <a:buClr>
                <a:schemeClr val="accent4"/>
              </a:buClr>
              <a:buSzPts val="1400"/>
              <a:buNone/>
              <a:defRPr>
                <a:solidFill>
                  <a:schemeClr val="accent4"/>
                </a:solidFill>
              </a:defRPr>
            </a:lvl5pPr>
            <a:lvl6pPr lvl="5" rtl="0" algn="ctr">
              <a:lnSpc>
                <a:spcPct val="100000"/>
              </a:lnSpc>
              <a:spcBef>
                <a:spcPts val="0"/>
              </a:spcBef>
              <a:spcAft>
                <a:spcPts val="0"/>
              </a:spcAft>
              <a:buClr>
                <a:schemeClr val="accent4"/>
              </a:buClr>
              <a:buSzPts val="1400"/>
              <a:buNone/>
              <a:defRPr>
                <a:solidFill>
                  <a:schemeClr val="accent4"/>
                </a:solidFill>
              </a:defRPr>
            </a:lvl6pPr>
            <a:lvl7pPr lvl="6" rtl="0" algn="ctr">
              <a:lnSpc>
                <a:spcPct val="100000"/>
              </a:lnSpc>
              <a:spcBef>
                <a:spcPts val="0"/>
              </a:spcBef>
              <a:spcAft>
                <a:spcPts val="0"/>
              </a:spcAft>
              <a:buClr>
                <a:schemeClr val="accent4"/>
              </a:buClr>
              <a:buSzPts val="1400"/>
              <a:buNone/>
              <a:defRPr>
                <a:solidFill>
                  <a:schemeClr val="accent4"/>
                </a:solidFill>
              </a:defRPr>
            </a:lvl7pPr>
            <a:lvl8pPr lvl="7" rtl="0" algn="ctr">
              <a:lnSpc>
                <a:spcPct val="100000"/>
              </a:lnSpc>
              <a:spcBef>
                <a:spcPts val="0"/>
              </a:spcBef>
              <a:spcAft>
                <a:spcPts val="0"/>
              </a:spcAft>
              <a:buClr>
                <a:schemeClr val="accent4"/>
              </a:buClr>
              <a:buSzPts val="1400"/>
              <a:buNone/>
              <a:defRPr>
                <a:solidFill>
                  <a:schemeClr val="accent4"/>
                </a:solidFill>
              </a:defRPr>
            </a:lvl8pPr>
            <a:lvl9pPr lvl="8" rtl="0" algn="ctr">
              <a:lnSpc>
                <a:spcPct val="100000"/>
              </a:lnSpc>
              <a:spcBef>
                <a:spcPts val="0"/>
              </a:spcBef>
              <a:spcAft>
                <a:spcPts val="0"/>
              </a:spcAft>
              <a:buClr>
                <a:schemeClr val="accent4"/>
              </a:buClr>
              <a:buSzPts val="1400"/>
              <a:buNone/>
              <a:defRPr>
                <a:solidFill>
                  <a:schemeClr val="accent4"/>
                </a:solidFill>
              </a:defRPr>
            </a:lvl9pPr>
          </a:lstStyle>
          <a:p/>
        </p:txBody>
      </p:sp>
      <p:sp>
        <p:nvSpPr>
          <p:cNvPr id="370" name="Google Shape;370;p34"/>
          <p:cNvSpPr txBox="1"/>
          <p:nvPr/>
        </p:nvSpPr>
        <p:spPr>
          <a:xfrm>
            <a:off x="713100" y="3710600"/>
            <a:ext cx="2871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2"/>
                </a:solidFill>
                <a:latin typeface="Nunito SemiBold"/>
                <a:ea typeface="Nunito SemiBold"/>
                <a:cs typeface="Nunito SemiBold"/>
                <a:sym typeface="Nunito SemiBold"/>
              </a:rPr>
              <a:t>CREDITS: This presentation template was created by </a:t>
            </a:r>
            <a:r>
              <a:rPr b="1" lang="en" sz="1000">
                <a:solidFill>
                  <a:schemeClr val="dk2"/>
                </a:solidFill>
                <a:uFill>
                  <a:noFill/>
                </a:uFill>
                <a:latin typeface="Nunito"/>
                <a:ea typeface="Nunito"/>
                <a:cs typeface="Nunito"/>
                <a:sym typeface="Nunito"/>
                <a:hlinkClick r:id="rId2">
                  <a:extLst>
                    <a:ext uri="{A12FA001-AC4F-418D-AE19-62706E023703}">
                      <ahyp:hlinkClr val="tx"/>
                    </a:ext>
                  </a:extLst>
                </a:hlinkClick>
              </a:rPr>
              <a:t>Slidesgo</a:t>
            </a:r>
            <a:r>
              <a:rPr lang="en" sz="1000">
                <a:solidFill>
                  <a:schemeClr val="dk2"/>
                </a:solidFill>
                <a:latin typeface="Nunito SemiBold"/>
                <a:ea typeface="Nunito SemiBold"/>
                <a:cs typeface="Nunito SemiBold"/>
                <a:sym typeface="Nunito SemiBold"/>
              </a:rPr>
              <a:t>, including icons by </a:t>
            </a:r>
            <a:r>
              <a:rPr b="1" lang="en" sz="1000">
                <a:solidFill>
                  <a:schemeClr val="dk2"/>
                </a:solidFill>
                <a:uFill>
                  <a:noFill/>
                </a:uFill>
                <a:latin typeface="Nunito"/>
                <a:ea typeface="Nunito"/>
                <a:cs typeface="Nunito"/>
                <a:sym typeface="Nunito"/>
                <a:hlinkClick r:id="rId3">
                  <a:extLst>
                    <a:ext uri="{A12FA001-AC4F-418D-AE19-62706E023703}">
                      <ahyp:hlinkClr val="tx"/>
                    </a:ext>
                  </a:extLst>
                </a:hlinkClick>
              </a:rPr>
              <a:t>Flaticon</a:t>
            </a:r>
            <a:r>
              <a:rPr lang="en" sz="1000">
                <a:solidFill>
                  <a:schemeClr val="dk2"/>
                </a:solidFill>
                <a:latin typeface="Nunito SemiBold"/>
                <a:ea typeface="Nunito SemiBold"/>
                <a:cs typeface="Nunito SemiBold"/>
                <a:sym typeface="Nunito SemiBold"/>
              </a:rPr>
              <a:t>, infographics and images by </a:t>
            </a:r>
            <a:r>
              <a:rPr b="1" lang="en" sz="1000">
                <a:solidFill>
                  <a:schemeClr val="dk2"/>
                </a:solidFill>
                <a:uFill>
                  <a:noFill/>
                </a:uFill>
                <a:latin typeface="Nunito"/>
                <a:ea typeface="Nunito"/>
                <a:cs typeface="Nunito"/>
                <a:sym typeface="Nunito"/>
                <a:hlinkClick r:id="rId4">
                  <a:extLst>
                    <a:ext uri="{A12FA001-AC4F-418D-AE19-62706E023703}">
                      <ahyp:hlinkClr val="tx"/>
                    </a:ext>
                  </a:extLst>
                </a:hlinkClick>
              </a:rPr>
              <a:t>Freepik</a:t>
            </a:r>
            <a:endParaRPr b="1" sz="1000">
              <a:solidFill>
                <a:schemeClr val="dk2"/>
              </a:solidFill>
              <a:latin typeface="Nunito"/>
              <a:ea typeface="Nunito"/>
              <a:cs typeface="Nunito"/>
              <a:sym typeface="Nunito"/>
            </a:endParaRPr>
          </a:p>
        </p:txBody>
      </p:sp>
      <p:grpSp>
        <p:nvGrpSpPr>
          <p:cNvPr id="371" name="Google Shape;371;p34"/>
          <p:cNvGrpSpPr/>
          <p:nvPr/>
        </p:nvGrpSpPr>
        <p:grpSpPr>
          <a:xfrm>
            <a:off x="4474723" y="311193"/>
            <a:ext cx="3434623" cy="540301"/>
            <a:chOff x="211500" y="-162500"/>
            <a:chExt cx="6395947" cy="1006148"/>
          </a:xfrm>
        </p:grpSpPr>
        <p:sp>
          <p:nvSpPr>
            <p:cNvPr id="372" name="Google Shape;372;p34"/>
            <p:cNvSpPr/>
            <p:nvPr/>
          </p:nvSpPr>
          <p:spPr>
            <a:xfrm>
              <a:off x="211500" y="129600"/>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2478101" y="663401"/>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3059125" y="-162500"/>
              <a:ext cx="3548322" cy="669320"/>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p:nvPr/>
        </p:nvSpPr>
        <p:spPr>
          <a:xfrm>
            <a:off x="0" y="4741325"/>
            <a:ext cx="9144000" cy="4023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4"/>
          <p:cNvGrpSpPr/>
          <p:nvPr/>
        </p:nvGrpSpPr>
        <p:grpSpPr>
          <a:xfrm>
            <a:off x="6512148" y="189409"/>
            <a:ext cx="2631915" cy="4979383"/>
            <a:chOff x="1576675" y="2226350"/>
            <a:chExt cx="1136700" cy="2150550"/>
          </a:xfrm>
        </p:grpSpPr>
        <p:sp>
          <p:nvSpPr>
            <p:cNvPr id="377" name="Google Shape;377;p34"/>
            <p:cNvSpPr/>
            <p:nvPr/>
          </p:nvSpPr>
          <p:spPr>
            <a:xfrm>
              <a:off x="2358725" y="2226350"/>
              <a:ext cx="354650" cy="443150"/>
            </a:xfrm>
            <a:custGeom>
              <a:rect b="b" l="l" r="r" t="t"/>
              <a:pathLst>
                <a:path extrusionOk="0" h="17726" w="14186">
                  <a:moveTo>
                    <a:pt x="14185" y="1"/>
                  </a:moveTo>
                  <a:lnTo>
                    <a:pt x="10040" y="5659"/>
                  </a:lnTo>
                  <a:lnTo>
                    <a:pt x="10785" y="7740"/>
                  </a:lnTo>
                  <a:cubicBezTo>
                    <a:pt x="10785" y="7740"/>
                    <a:pt x="10093" y="7509"/>
                    <a:pt x="9338" y="7509"/>
                  </a:cubicBezTo>
                  <a:cubicBezTo>
                    <a:pt x="8432" y="7509"/>
                    <a:pt x="7435" y="7841"/>
                    <a:pt x="7435" y="9303"/>
                  </a:cubicBezTo>
                  <a:cubicBezTo>
                    <a:pt x="7435" y="9303"/>
                    <a:pt x="4533" y="10418"/>
                    <a:pt x="5426" y="12205"/>
                  </a:cubicBezTo>
                  <a:cubicBezTo>
                    <a:pt x="5045" y="12537"/>
                    <a:pt x="4574" y="12700"/>
                    <a:pt x="4105" y="12700"/>
                  </a:cubicBezTo>
                  <a:cubicBezTo>
                    <a:pt x="3545" y="12700"/>
                    <a:pt x="2988" y="12468"/>
                    <a:pt x="2590" y="12013"/>
                  </a:cubicBezTo>
                  <a:lnTo>
                    <a:pt x="2288" y="11668"/>
                  </a:lnTo>
                  <a:cubicBezTo>
                    <a:pt x="1984" y="11320"/>
                    <a:pt x="1545" y="11104"/>
                    <a:pt x="1096" y="11104"/>
                  </a:cubicBezTo>
                  <a:cubicBezTo>
                    <a:pt x="975" y="11104"/>
                    <a:pt x="853" y="11120"/>
                    <a:pt x="733" y="11153"/>
                  </a:cubicBezTo>
                  <a:cubicBezTo>
                    <a:pt x="275" y="11279"/>
                    <a:pt x="1" y="11654"/>
                    <a:pt x="736" y="12652"/>
                  </a:cubicBezTo>
                  <a:cubicBezTo>
                    <a:pt x="1877" y="14198"/>
                    <a:pt x="4692" y="17725"/>
                    <a:pt x="4692" y="17725"/>
                  </a:cubicBezTo>
                  <a:lnTo>
                    <a:pt x="14185" y="17725"/>
                  </a:lnTo>
                  <a:lnTo>
                    <a:pt x="14185"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2464700" y="2358450"/>
              <a:ext cx="248675" cy="315250"/>
            </a:xfrm>
            <a:custGeom>
              <a:rect b="b" l="l" r="r" t="t"/>
              <a:pathLst>
                <a:path extrusionOk="0" h="12610" w="9947">
                  <a:moveTo>
                    <a:pt x="9946" y="0"/>
                  </a:moveTo>
                  <a:lnTo>
                    <a:pt x="8526" y="1321"/>
                  </a:lnTo>
                  <a:lnTo>
                    <a:pt x="8406" y="4203"/>
                  </a:lnTo>
                  <a:cubicBezTo>
                    <a:pt x="8406" y="4203"/>
                    <a:pt x="7513" y="3882"/>
                    <a:pt x="6604" y="3882"/>
                  </a:cubicBezTo>
                  <a:cubicBezTo>
                    <a:pt x="5846" y="3882"/>
                    <a:pt x="5076" y="4105"/>
                    <a:pt x="4804" y="4924"/>
                  </a:cubicBezTo>
                  <a:cubicBezTo>
                    <a:pt x="4804" y="4924"/>
                    <a:pt x="2882" y="5404"/>
                    <a:pt x="2402" y="7685"/>
                  </a:cubicBezTo>
                  <a:cubicBezTo>
                    <a:pt x="2402" y="7685"/>
                    <a:pt x="1621" y="9161"/>
                    <a:pt x="576" y="9161"/>
                  </a:cubicBezTo>
                  <a:cubicBezTo>
                    <a:pt x="392" y="9161"/>
                    <a:pt x="199" y="9115"/>
                    <a:pt x="0" y="9006"/>
                  </a:cubicBezTo>
                  <a:lnTo>
                    <a:pt x="0" y="9006"/>
                  </a:lnTo>
                  <a:lnTo>
                    <a:pt x="2642" y="12609"/>
                  </a:lnTo>
                  <a:lnTo>
                    <a:pt x="9946" y="12441"/>
                  </a:lnTo>
                  <a:lnTo>
                    <a:pt x="9946"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2535150" y="2460400"/>
              <a:ext cx="178225" cy="209100"/>
            </a:xfrm>
            <a:custGeom>
              <a:rect b="b" l="l" r="r" t="t"/>
              <a:pathLst>
                <a:path extrusionOk="0" h="8364" w="7129">
                  <a:moveTo>
                    <a:pt x="6497" y="0"/>
                  </a:moveTo>
                  <a:lnTo>
                    <a:pt x="6497" y="1726"/>
                  </a:lnTo>
                  <a:cubicBezTo>
                    <a:pt x="6497" y="1726"/>
                    <a:pt x="5721" y="1532"/>
                    <a:pt x="4924" y="1532"/>
                  </a:cubicBezTo>
                  <a:cubicBezTo>
                    <a:pt x="4246" y="1532"/>
                    <a:pt x="3554" y="1672"/>
                    <a:pt x="3310" y="2191"/>
                  </a:cubicBezTo>
                  <a:cubicBezTo>
                    <a:pt x="2778" y="3320"/>
                    <a:pt x="2911" y="3918"/>
                    <a:pt x="2911" y="3918"/>
                  </a:cubicBezTo>
                  <a:cubicBezTo>
                    <a:pt x="2911" y="3918"/>
                    <a:pt x="2892" y="3917"/>
                    <a:pt x="2857" y="3917"/>
                  </a:cubicBezTo>
                  <a:cubicBezTo>
                    <a:pt x="2460" y="3917"/>
                    <a:pt x="1" y="3974"/>
                    <a:pt x="123" y="5378"/>
                  </a:cubicBezTo>
                  <a:lnTo>
                    <a:pt x="1517" y="8300"/>
                  </a:lnTo>
                  <a:lnTo>
                    <a:pt x="7128" y="8363"/>
                  </a:lnTo>
                  <a:lnTo>
                    <a:pt x="7128"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2346075" y="2766600"/>
              <a:ext cx="126475" cy="158175"/>
            </a:xfrm>
            <a:custGeom>
              <a:rect b="b" l="l" r="r" t="t"/>
              <a:pathLst>
                <a:path extrusionOk="0" h="6327" w="5059">
                  <a:moveTo>
                    <a:pt x="2564" y="1"/>
                  </a:moveTo>
                  <a:cubicBezTo>
                    <a:pt x="1842" y="1"/>
                    <a:pt x="1127" y="377"/>
                    <a:pt x="757" y="1098"/>
                  </a:cubicBezTo>
                  <a:cubicBezTo>
                    <a:pt x="219" y="2146"/>
                    <a:pt x="1" y="3783"/>
                    <a:pt x="804" y="6327"/>
                  </a:cubicBezTo>
                  <a:lnTo>
                    <a:pt x="4813" y="6327"/>
                  </a:lnTo>
                  <a:cubicBezTo>
                    <a:pt x="4813" y="6327"/>
                    <a:pt x="5059" y="3708"/>
                    <a:pt x="3832" y="2890"/>
                  </a:cubicBezTo>
                  <a:cubicBezTo>
                    <a:pt x="2762" y="2177"/>
                    <a:pt x="3122" y="657"/>
                    <a:pt x="3828" y="657"/>
                  </a:cubicBezTo>
                  <a:cubicBezTo>
                    <a:pt x="3932" y="657"/>
                    <a:pt x="4043" y="690"/>
                    <a:pt x="4159" y="763"/>
                  </a:cubicBezTo>
                  <a:cubicBezTo>
                    <a:pt x="3744" y="250"/>
                    <a:pt x="3152" y="1"/>
                    <a:pt x="2564"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2307525" y="2844725"/>
              <a:ext cx="88950" cy="73900"/>
            </a:xfrm>
            <a:custGeom>
              <a:rect b="b" l="l" r="r" t="t"/>
              <a:pathLst>
                <a:path extrusionOk="0" h="2956" w="3558">
                  <a:moveTo>
                    <a:pt x="1040" y="1"/>
                  </a:moveTo>
                  <a:cubicBezTo>
                    <a:pt x="577" y="1"/>
                    <a:pt x="237" y="105"/>
                    <a:pt x="237" y="105"/>
                  </a:cubicBezTo>
                  <a:cubicBezTo>
                    <a:pt x="0" y="2713"/>
                    <a:pt x="1681" y="2956"/>
                    <a:pt x="1681" y="2956"/>
                  </a:cubicBezTo>
                  <a:lnTo>
                    <a:pt x="3557" y="2956"/>
                  </a:lnTo>
                  <a:cubicBezTo>
                    <a:pt x="3399" y="422"/>
                    <a:pt x="1971" y="1"/>
                    <a:pt x="1040"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2326975" y="2865150"/>
              <a:ext cx="67475" cy="53475"/>
            </a:xfrm>
            <a:custGeom>
              <a:rect b="b" l="l" r="r" t="t"/>
              <a:pathLst>
                <a:path extrusionOk="0" h="2139" w="2699">
                  <a:moveTo>
                    <a:pt x="737" y="0"/>
                  </a:moveTo>
                  <a:cubicBezTo>
                    <a:pt x="376" y="0"/>
                    <a:pt x="111" y="81"/>
                    <a:pt x="111" y="81"/>
                  </a:cubicBezTo>
                  <a:cubicBezTo>
                    <a:pt x="0" y="1291"/>
                    <a:pt x="416" y="1850"/>
                    <a:pt x="773" y="2107"/>
                  </a:cubicBezTo>
                  <a:cubicBezTo>
                    <a:pt x="853" y="2132"/>
                    <a:pt x="903" y="2139"/>
                    <a:pt x="903" y="2139"/>
                  </a:cubicBezTo>
                  <a:lnTo>
                    <a:pt x="2699" y="2139"/>
                  </a:lnTo>
                  <a:cubicBezTo>
                    <a:pt x="2519" y="310"/>
                    <a:pt x="1444" y="0"/>
                    <a:pt x="737"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2372725" y="2844225"/>
              <a:ext cx="121475" cy="109100"/>
            </a:xfrm>
            <a:custGeom>
              <a:rect b="b" l="l" r="r" t="t"/>
              <a:pathLst>
                <a:path extrusionOk="0" h="4364" w="4859">
                  <a:moveTo>
                    <a:pt x="2011" y="0"/>
                  </a:moveTo>
                  <a:cubicBezTo>
                    <a:pt x="0" y="1676"/>
                    <a:pt x="1016" y="3037"/>
                    <a:pt x="1016" y="3037"/>
                  </a:cubicBezTo>
                  <a:lnTo>
                    <a:pt x="2343" y="4364"/>
                  </a:lnTo>
                  <a:cubicBezTo>
                    <a:pt x="4858" y="1514"/>
                    <a:pt x="2011" y="0"/>
                    <a:pt x="2011"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2394600" y="2869750"/>
              <a:ext cx="79350" cy="82150"/>
            </a:xfrm>
            <a:custGeom>
              <a:rect b="b" l="l" r="r" t="t"/>
              <a:pathLst>
                <a:path extrusionOk="0" h="3286" w="3174">
                  <a:moveTo>
                    <a:pt x="1035" y="0"/>
                  </a:moveTo>
                  <a:cubicBezTo>
                    <a:pt x="102" y="778"/>
                    <a:pt x="1" y="1466"/>
                    <a:pt x="73" y="1901"/>
                  </a:cubicBezTo>
                  <a:cubicBezTo>
                    <a:pt x="111" y="1975"/>
                    <a:pt x="141" y="2016"/>
                    <a:pt x="141" y="2016"/>
                  </a:cubicBezTo>
                  <a:lnTo>
                    <a:pt x="1411" y="3286"/>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2421975" y="2844225"/>
              <a:ext cx="121475" cy="109100"/>
            </a:xfrm>
            <a:custGeom>
              <a:rect b="b" l="l" r="r" t="t"/>
              <a:pathLst>
                <a:path extrusionOk="0" h="4364" w="4859">
                  <a:moveTo>
                    <a:pt x="2011" y="0"/>
                  </a:moveTo>
                  <a:cubicBezTo>
                    <a:pt x="0" y="1676"/>
                    <a:pt x="1016" y="3037"/>
                    <a:pt x="1016" y="3037"/>
                  </a:cubicBezTo>
                  <a:lnTo>
                    <a:pt x="2343" y="4364"/>
                  </a:lnTo>
                  <a:cubicBezTo>
                    <a:pt x="4858" y="1514"/>
                    <a:pt x="2011" y="0"/>
                    <a:pt x="2011"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2443850" y="2869750"/>
              <a:ext cx="79350" cy="82150"/>
            </a:xfrm>
            <a:custGeom>
              <a:rect b="b" l="l" r="r" t="t"/>
              <a:pathLst>
                <a:path extrusionOk="0" h="3286" w="3174">
                  <a:moveTo>
                    <a:pt x="1035" y="0"/>
                  </a:moveTo>
                  <a:cubicBezTo>
                    <a:pt x="102" y="778"/>
                    <a:pt x="1" y="1466"/>
                    <a:pt x="72" y="1901"/>
                  </a:cubicBezTo>
                  <a:cubicBezTo>
                    <a:pt x="111" y="1975"/>
                    <a:pt x="141" y="2016"/>
                    <a:pt x="141" y="2016"/>
                  </a:cubicBezTo>
                  <a:lnTo>
                    <a:pt x="1411" y="3286"/>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2338675" y="2914500"/>
              <a:ext cx="219950" cy="27250"/>
            </a:xfrm>
            <a:custGeom>
              <a:rect b="b" l="l" r="r" t="t"/>
              <a:pathLst>
                <a:path extrusionOk="0" h="1090" w="8798">
                  <a:moveTo>
                    <a:pt x="0" y="1"/>
                  </a:moveTo>
                  <a:lnTo>
                    <a:pt x="8798" y="1"/>
                  </a:lnTo>
                  <a:lnTo>
                    <a:pt x="8798" y="1090"/>
                  </a:lnTo>
                  <a:lnTo>
                    <a:pt x="0" y="1090"/>
                  </a:lnTo>
                  <a:close/>
                </a:path>
              </a:pathLst>
            </a:custGeom>
            <a:solidFill>
              <a:srgbClr val="681F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1668650" y="2669475"/>
              <a:ext cx="1044725" cy="1707425"/>
            </a:xfrm>
            <a:custGeom>
              <a:rect b="b" l="l" r="r" t="t"/>
              <a:pathLst>
                <a:path extrusionOk="0" h="68297" w="41789">
                  <a:moveTo>
                    <a:pt x="32295" y="0"/>
                  </a:moveTo>
                  <a:lnTo>
                    <a:pt x="32295" y="10891"/>
                  </a:lnTo>
                  <a:lnTo>
                    <a:pt x="27411" y="10891"/>
                  </a:lnTo>
                  <a:lnTo>
                    <a:pt x="27411" y="18720"/>
                  </a:lnTo>
                  <a:lnTo>
                    <a:pt x="22298" y="18720"/>
                  </a:lnTo>
                  <a:lnTo>
                    <a:pt x="22298" y="38478"/>
                  </a:lnTo>
                  <a:lnTo>
                    <a:pt x="11621" y="38478"/>
                  </a:lnTo>
                  <a:lnTo>
                    <a:pt x="11621" y="48378"/>
                  </a:lnTo>
                  <a:lnTo>
                    <a:pt x="0" y="48378"/>
                  </a:lnTo>
                  <a:lnTo>
                    <a:pt x="0" y="68296"/>
                  </a:lnTo>
                  <a:lnTo>
                    <a:pt x="41788" y="68296"/>
                  </a:lnTo>
                  <a:lnTo>
                    <a:pt x="41788" y="58396"/>
                  </a:lnTo>
                  <a:lnTo>
                    <a:pt x="41788" y="48378"/>
                  </a:lnTo>
                  <a:lnTo>
                    <a:pt x="41788" y="41895"/>
                  </a:lnTo>
                  <a:lnTo>
                    <a:pt x="41788" y="38478"/>
                  </a:lnTo>
                  <a:lnTo>
                    <a:pt x="41788" y="23579"/>
                  </a:lnTo>
                  <a:lnTo>
                    <a:pt x="41788" y="18720"/>
                  </a:lnTo>
                  <a:lnTo>
                    <a:pt x="41788" y="12689"/>
                  </a:lnTo>
                  <a:lnTo>
                    <a:pt x="41788" y="10891"/>
                  </a:lnTo>
                  <a:lnTo>
                    <a:pt x="41788" y="0"/>
                  </a:ln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1986350" y="3345725"/>
              <a:ext cx="727025" cy="1031175"/>
            </a:xfrm>
            <a:custGeom>
              <a:rect b="b" l="l" r="r" t="t"/>
              <a:pathLst>
                <a:path extrusionOk="0" h="41247" w="29081">
                  <a:moveTo>
                    <a:pt x="29080" y="31346"/>
                  </a:moveTo>
                  <a:lnTo>
                    <a:pt x="29080" y="21328"/>
                  </a:lnTo>
                  <a:lnTo>
                    <a:pt x="29080" y="14845"/>
                  </a:lnTo>
                  <a:lnTo>
                    <a:pt x="29080" y="11428"/>
                  </a:lnTo>
                  <a:lnTo>
                    <a:pt x="29080" y="1"/>
                  </a:lnTo>
                  <a:lnTo>
                    <a:pt x="19059" y="1"/>
                  </a:lnTo>
                  <a:lnTo>
                    <a:pt x="19059" y="18812"/>
                  </a:lnTo>
                  <a:lnTo>
                    <a:pt x="8416" y="18812"/>
                  </a:lnTo>
                  <a:lnTo>
                    <a:pt x="8416" y="30198"/>
                  </a:lnTo>
                  <a:lnTo>
                    <a:pt x="0" y="30198"/>
                  </a:lnTo>
                  <a:lnTo>
                    <a:pt x="0" y="41246"/>
                  </a:lnTo>
                  <a:lnTo>
                    <a:pt x="29080" y="41246"/>
                  </a:lnTo>
                  <a:close/>
                </a:path>
              </a:pathLst>
            </a:custGeom>
            <a:solidFill>
              <a:srgbClr val="ECB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1901275" y="3355250"/>
              <a:ext cx="193275" cy="241725"/>
            </a:xfrm>
            <a:custGeom>
              <a:rect b="b" l="l" r="r" t="t"/>
              <a:pathLst>
                <a:path extrusionOk="0" h="9669" w="7731">
                  <a:moveTo>
                    <a:pt x="3918" y="1"/>
                  </a:moveTo>
                  <a:cubicBezTo>
                    <a:pt x="2814" y="1"/>
                    <a:pt x="1722" y="574"/>
                    <a:pt x="1155" y="1677"/>
                  </a:cubicBezTo>
                  <a:cubicBezTo>
                    <a:pt x="334" y="3278"/>
                    <a:pt x="0" y="5781"/>
                    <a:pt x="1228" y="9668"/>
                  </a:cubicBezTo>
                  <a:lnTo>
                    <a:pt x="7356" y="9668"/>
                  </a:lnTo>
                  <a:cubicBezTo>
                    <a:pt x="7356" y="9668"/>
                    <a:pt x="7731" y="5666"/>
                    <a:pt x="5856" y="4416"/>
                  </a:cubicBezTo>
                  <a:cubicBezTo>
                    <a:pt x="4221" y="3326"/>
                    <a:pt x="4770" y="1002"/>
                    <a:pt x="5849" y="1002"/>
                  </a:cubicBezTo>
                  <a:cubicBezTo>
                    <a:pt x="6008" y="1002"/>
                    <a:pt x="6178" y="1052"/>
                    <a:pt x="6355" y="1165"/>
                  </a:cubicBezTo>
                  <a:cubicBezTo>
                    <a:pt x="5721" y="381"/>
                    <a:pt x="4816" y="1"/>
                    <a:pt x="3918"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1842325" y="3474650"/>
              <a:ext cx="135925" cy="112925"/>
            </a:xfrm>
            <a:custGeom>
              <a:rect b="b" l="l" r="r" t="t"/>
              <a:pathLst>
                <a:path extrusionOk="0" h="4517" w="5437">
                  <a:moveTo>
                    <a:pt x="1590" y="0"/>
                  </a:moveTo>
                  <a:cubicBezTo>
                    <a:pt x="883" y="0"/>
                    <a:pt x="364" y="159"/>
                    <a:pt x="364" y="159"/>
                  </a:cubicBezTo>
                  <a:cubicBezTo>
                    <a:pt x="1" y="4145"/>
                    <a:pt x="2569" y="4516"/>
                    <a:pt x="2569" y="4516"/>
                  </a:cubicBezTo>
                  <a:lnTo>
                    <a:pt x="5437" y="4516"/>
                  </a:lnTo>
                  <a:cubicBezTo>
                    <a:pt x="5195" y="643"/>
                    <a:pt x="3013" y="0"/>
                    <a:pt x="1590"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1872050" y="3505850"/>
              <a:ext cx="103150" cy="81725"/>
            </a:xfrm>
            <a:custGeom>
              <a:rect b="b" l="l" r="r" t="t"/>
              <a:pathLst>
                <a:path extrusionOk="0" h="3269" w="4126">
                  <a:moveTo>
                    <a:pt x="1127" y="1"/>
                  </a:moveTo>
                  <a:cubicBezTo>
                    <a:pt x="575" y="1"/>
                    <a:pt x="169" y="125"/>
                    <a:pt x="169" y="125"/>
                  </a:cubicBezTo>
                  <a:cubicBezTo>
                    <a:pt x="1" y="1973"/>
                    <a:pt x="636" y="2827"/>
                    <a:pt x="1183" y="3219"/>
                  </a:cubicBezTo>
                  <a:cubicBezTo>
                    <a:pt x="1304" y="3257"/>
                    <a:pt x="1380" y="3268"/>
                    <a:pt x="1380" y="3268"/>
                  </a:cubicBezTo>
                  <a:lnTo>
                    <a:pt x="4125" y="3268"/>
                  </a:lnTo>
                  <a:cubicBezTo>
                    <a:pt x="3851" y="474"/>
                    <a:pt x="2208" y="1"/>
                    <a:pt x="1127"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1941975" y="3473875"/>
              <a:ext cx="185650" cy="166725"/>
            </a:xfrm>
            <a:custGeom>
              <a:rect b="b" l="l" r="r" t="t"/>
              <a:pathLst>
                <a:path extrusionOk="0" h="6669" w="7426">
                  <a:moveTo>
                    <a:pt x="3076" y="0"/>
                  </a:moveTo>
                  <a:cubicBezTo>
                    <a:pt x="0" y="2563"/>
                    <a:pt x="1554" y="4641"/>
                    <a:pt x="1554" y="4641"/>
                  </a:cubicBezTo>
                  <a:lnTo>
                    <a:pt x="3582" y="6669"/>
                  </a:lnTo>
                  <a:cubicBezTo>
                    <a:pt x="7426" y="2312"/>
                    <a:pt x="3076" y="0"/>
                    <a:pt x="3076"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1975425" y="3512875"/>
              <a:ext cx="121275" cy="125550"/>
            </a:xfrm>
            <a:custGeom>
              <a:rect b="b" l="l" r="r" t="t"/>
              <a:pathLst>
                <a:path extrusionOk="0" h="5022" w="4851">
                  <a:moveTo>
                    <a:pt x="1582" y="0"/>
                  </a:moveTo>
                  <a:cubicBezTo>
                    <a:pt x="156" y="1189"/>
                    <a:pt x="1" y="2241"/>
                    <a:pt x="111" y="2906"/>
                  </a:cubicBezTo>
                  <a:cubicBezTo>
                    <a:pt x="171" y="3019"/>
                    <a:pt x="216" y="3080"/>
                    <a:pt x="216" y="3080"/>
                  </a:cubicBezTo>
                  <a:lnTo>
                    <a:pt x="2157" y="5021"/>
                  </a:lnTo>
                  <a:cubicBezTo>
                    <a:pt x="4850" y="1741"/>
                    <a:pt x="1582" y="0"/>
                    <a:pt x="1582"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2017225" y="3473875"/>
              <a:ext cx="185675" cy="166725"/>
            </a:xfrm>
            <a:custGeom>
              <a:rect b="b" l="l" r="r" t="t"/>
              <a:pathLst>
                <a:path extrusionOk="0" h="6669" w="7427">
                  <a:moveTo>
                    <a:pt x="3076" y="0"/>
                  </a:moveTo>
                  <a:cubicBezTo>
                    <a:pt x="1" y="2563"/>
                    <a:pt x="1554" y="4641"/>
                    <a:pt x="1554" y="4641"/>
                  </a:cubicBezTo>
                  <a:lnTo>
                    <a:pt x="3582" y="6669"/>
                  </a:lnTo>
                  <a:cubicBezTo>
                    <a:pt x="7426" y="2312"/>
                    <a:pt x="3076" y="0"/>
                    <a:pt x="3076"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2050700" y="3512875"/>
              <a:ext cx="121250" cy="125550"/>
            </a:xfrm>
            <a:custGeom>
              <a:rect b="b" l="l" r="r" t="t"/>
              <a:pathLst>
                <a:path extrusionOk="0" h="5022" w="4850">
                  <a:moveTo>
                    <a:pt x="1582" y="0"/>
                  </a:moveTo>
                  <a:cubicBezTo>
                    <a:pt x="156" y="1189"/>
                    <a:pt x="0" y="2241"/>
                    <a:pt x="110" y="2906"/>
                  </a:cubicBezTo>
                  <a:cubicBezTo>
                    <a:pt x="170" y="3019"/>
                    <a:pt x="215" y="3080"/>
                    <a:pt x="215" y="3080"/>
                  </a:cubicBezTo>
                  <a:lnTo>
                    <a:pt x="2157" y="5021"/>
                  </a:lnTo>
                  <a:cubicBezTo>
                    <a:pt x="4850" y="1741"/>
                    <a:pt x="1582" y="0"/>
                    <a:pt x="1582"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2137500" y="3474650"/>
              <a:ext cx="135925" cy="112925"/>
            </a:xfrm>
            <a:custGeom>
              <a:rect b="b" l="l" r="r" t="t"/>
              <a:pathLst>
                <a:path extrusionOk="0" h="4517" w="5437">
                  <a:moveTo>
                    <a:pt x="3847" y="0"/>
                  </a:moveTo>
                  <a:cubicBezTo>
                    <a:pt x="2425" y="0"/>
                    <a:pt x="243" y="643"/>
                    <a:pt x="0" y="4516"/>
                  </a:cubicBezTo>
                  <a:lnTo>
                    <a:pt x="2869" y="4516"/>
                  </a:lnTo>
                  <a:cubicBezTo>
                    <a:pt x="2869" y="4516"/>
                    <a:pt x="5436" y="4145"/>
                    <a:pt x="5074" y="159"/>
                  </a:cubicBezTo>
                  <a:cubicBezTo>
                    <a:pt x="5074" y="159"/>
                    <a:pt x="4554" y="0"/>
                    <a:pt x="3847"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2140550" y="3505850"/>
              <a:ext cx="103150" cy="81725"/>
            </a:xfrm>
            <a:custGeom>
              <a:rect b="b" l="l" r="r" t="t"/>
              <a:pathLst>
                <a:path extrusionOk="0" h="3269" w="4126">
                  <a:moveTo>
                    <a:pt x="2999" y="1"/>
                  </a:moveTo>
                  <a:cubicBezTo>
                    <a:pt x="1918" y="1"/>
                    <a:pt x="276" y="474"/>
                    <a:pt x="1" y="3268"/>
                  </a:cubicBezTo>
                  <a:lnTo>
                    <a:pt x="2746" y="3268"/>
                  </a:lnTo>
                  <a:cubicBezTo>
                    <a:pt x="2746" y="3268"/>
                    <a:pt x="2822" y="3257"/>
                    <a:pt x="2943" y="3219"/>
                  </a:cubicBezTo>
                  <a:cubicBezTo>
                    <a:pt x="3492" y="2827"/>
                    <a:pt x="4125" y="1973"/>
                    <a:pt x="3957" y="125"/>
                  </a:cubicBezTo>
                  <a:cubicBezTo>
                    <a:pt x="3957" y="125"/>
                    <a:pt x="3552" y="1"/>
                    <a:pt x="2999"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889925" y="3581275"/>
              <a:ext cx="336175" cy="50150"/>
            </a:xfrm>
            <a:custGeom>
              <a:rect b="b" l="l" r="r" t="t"/>
              <a:pathLst>
                <a:path extrusionOk="0" h="2006" w="13447">
                  <a:moveTo>
                    <a:pt x="1" y="1"/>
                  </a:moveTo>
                  <a:lnTo>
                    <a:pt x="1" y="2006"/>
                  </a:lnTo>
                  <a:lnTo>
                    <a:pt x="13447" y="2006"/>
                  </a:lnTo>
                  <a:lnTo>
                    <a:pt x="13447"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733800" y="3641800"/>
              <a:ext cx="166400" cy="208125"/>
            </a:xfrm>
            <a:custGeom>
              <a:rect b="b" l="l" r="r" t="t"/>
              <a:pathLst>
                <a:path extrusionOk="0" h="8325" w="6656">
                  <a:moveTo>
                    <a:pt x="3374" y="1"/>
                  </a:moveTo>
                  <a:cubicBezTo>
                    <a:pt x="2424" y="1"/>
                    <a:pt x="1482" y="495"/>
                    <a:pt x="994" y="1445"/>
                  </a:cubicBezTo>
                  <a:cubicBezTo>
                    <a:pt x="287" y="2823"/>
                    <a:pt x="0" y="4978"/>
                    <a:pt x="1057" y="8324"/>
                  </a:cubicBezTo>
                  <a:lnTo>
                    <a:pt x="6332" y="8324"/>
                  </a:lnTo>
                  <a:cubicBezTo>
                    <a:pt x="6332" y="8324"/>
                    <a:pt x="6656" y="4879"/>
                    <a:pt x="5040" y="3802"/>
                  </a:cubicBezTo>
                  <a:cubicBezTo>
                    <a:pt x="3633" y="2864"/>
                    <a:pt x="4107" y="862"/>
                    <a:pt x="5035" y="862"/>
                  </a:cubicBezTo>
                  <a:cubicBezTo>
                    <a:pt x="5172" y="862"/>
                    <a:pt x="5319" y="906"/>
                    <a:pt x="5471" y="1003"/>
                  </a:cubicBezTo>
                  <a:cubicBezTo>
                    <a:pt x="4925" y="327"/>
                    <a:pt x="4147" y="1"/>
                    <a:pt x="3374"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1617900" y="3678075"/>
              <a:ext cx="124525" cy="155750"/>
            </a:xfrm>
            <a:custGeom>
              <a:rect b="b" l="l" r="r" t="t"/>
              <a:pathLst>
                <a:path extrusionOk="0" h="6230" w="4981">
                  <a:moveTo>
                    <a:pt x="2525" y="0"/>
                  </a:moveTo>
                  <a:cubicBezTo>
                    <a:pt x="1814" y="0"/>
                    <a:pt x="1110" y="370"/>
                    <a:pt x="745" y="1081"/>
                  </a:cubicBezTo>
                  <a:cubicBezTo>
                    <a:pt x="215" y="2112"/>
                    <a:pt x="1" y="3724"/>
                    <a:pt x="792" y="6229"/>
                  </a:cubicBezTo>
                  <a:lnTo>
                    <a:pt x="4739" y="6229"/>
                  </a:lnTo>
                  <a:cubicBezTo>
                    <a:pt x="4739" y="6229"/>
                    <a:pt x="4980" y="3651"/>
                    <a:pt x="3773" y="2845"/>
                  </a:cubicBezTo>
                  <a:cubicBezTo>
                    <a:pt x="2720" y="2143"/>
                    <a:pt x="3073" y="646"/>
                    <a:pt x="3768" y="646"/>
                  </a:cubicBezTo>
                  <a:cubicBezTo>
                    <a:pt x="3870" y="646"/>
                    <a:pt x="3980" y="678"/>
                    <a:pt x="4094" y="751"/>
                  </a:cubicBezTo>
                  <a:cubicBezTo>
                    <a:pt x="3686" y="245"/>
                    <a:pt x="3103" y="0"/>
                    <a:pt x="252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576675" y="3731625"/>
              <a:ext cx="135900" cy="112925"/>
            </a:xfrm>
            <a:custGeom>
              <a:rect b="b" l="l" r="r" t="t"/>
              <a:pathLst>
                <a:path extrusionOk="0" h="4517" w="5436">
                  <a:moveTo>
                    <a:pt x="1589" y="1"/>
                  </a:moveTo>
                  <a:cubicBezTo>
                    <a:pt x="881" y="1"/>
                    <a:pt x="362" y="159"/>
                    <a:pt x="362" y="159"/>
                  </a:cubicBezTo>
                  <a:cubicBezTo>
                    <a:pt x="0" y="4146"/>
                    <a:pt x="2568" y="4517"/>
                    <a:pt x="2568" y="4517"/>
                  </a:cubicBezTo>
                  <a:lnTo>
                    <a:pt x="5435" y="4517"/>
                  </a:lnTo>
                  <a:cubicBezTo>
                    <a:pt x="5194" y="644"/>
                    <a:pt x="3011" y="1"/>
                    <a:pt x="1589"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606375" y="3762850"/>
              <a:ext cx="103125" cy="81700"/>
            </a:xfrm>
            <a:custGeom>
              <a:rect b="b" l="l" r="r" t="t"/>
              <a:pathLst>
                <a:path extrusionOk="0" h="3268" w="4125">
                  <a:moveTo>
                    <a:pt x="1127" y="0"/>
                  </a:moveTo>
                  <a:cubicBezTo>
                    <a:pt x="574" y="0"/>
                    <a:pt x="168" y="124"/>
                    <a:pt x="168" y="124"/>
                  </a:cubicBezTo>
                  <a:cubicBezTo>
                    <a:pt x="0" y="1973"/>
                    <a:pt x="635" y="2827"/>
                    <a:pt x="1182" y="3218"/>
                  </a:cubicBezTo>
                  <a:cubicBezTo>
                    <a:pt x="1304" y="3256"/>
                    <a:pt x="1380" y="3268"/>
                    <a:pt x="1380" y="3268"/>
                  </a:cubicBezTo>
                  <a:lnTo>
                    <a:pt x="4124" y="3268"/>
                  </a:lnTo>
                  <a:cubicBezTo>
                    <a:pt x="3850" y="473"/>
                    <a:pt x="2207" y="0"/>
                    <a:pt x="1127"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1676275" y="3730850"/>
              <a:ext cx="185650" cy="166750"/>
            </a:xfrm>
            <a:custGeom>
              <a:rect b="b" l="l" r="r" t="t"/>
              <a:pathLst>
                <a:path extrusionOk="0" h="6670" w="7426">
                  <a:moveTo>
                    <a:pt x="3076" y="1"/>
                  </a:moveTo>
                  <a:cubicBezTo>
                    <a:pt x="0" y="2563"/>
                    <a:pt x="1554" y="4640"/>
                    <a:pt x="1554" y="4640"/>
                  </a:cubicBezTo>
                  <a:lnTo>
                    <a:pt x="3582" y="6669"/>
                  </a:lnTo>
                  <a:cubicBezTo>
                    <a:pt x="7426" y="2313"/>
                    <a:pt x="3076" y="1"/>
                    <a:pt x="3076"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1709750" y="3769850"/>
              <a:ext cx="121250" cy="125550"/>
            </a:xfrm>
            <a:custGeom>
              <a:rect b="b" l="l" r="r" t="t"/>
              <a:pathLst>
                <a:path extrusionOk="0" h="5022" w="4850">
                  <a:moveTo>
                    <a:pt x="1581" y="1"/>
                  </a:moveTo>
                  <a:cubicBezTo>
                    <a:pt x="155" y="1190"/>
                    <a:pt x="1" y="2242"/>
                    <a:pt x="110" y="2906"/>
                  </a:cubicBezTo>
                  <a:cubicBezTo>
                    <a:pt x="170" y="3020"/>
                    <a:pt x="215" y="3080"/>
                    <a:pt x="215" y="3080"/>
                  </a:cubicBezTo>
                  <a:lnTo>
                    <a:pt x="2156" y="5022"/>
                  </a:lnTo>
                  <a:cubicBezTo>
                    <a:pt x="4849" y="1741"/>
                    <a:pt x="1581" y="1"/>
                    <a:pt x="1581"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1751525" y="3730850"/>
              <a:ext cx="185675" cy="166750"/>
            </a:xfrm>
            <a:custGeom>
              <a:rect b="b" l="l" r="r" t="t"/>
              <a:pathLst>
                <a:path extrusionOk="0" h="6670" w="7427">
                  <a:moveTo>
                    <a:pt x="3076" y="1"/>
                  </a:moveTo>
                  <a:cubicBezTo>
                    <a:pt x="1" y="2563"/>
                    <a:pt x="1555" y="4640"/>
                    <a:pt x="1555" y="4640"/>
                  </a:cubicBezTo>
                  <a:lnTo>
                    <a:pt x="3582" y="6669"/>
                  </a:lnTo>
                  <a:cubicBezTo>
                    <a:pt x="7427" y="2313"/>
                    <a:pt x="3076" y="1"/>
                    <a:pt x="3076"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1785025" y="3769850"/>
              <a:ext cx="121250" cy="125550"/>
            </a:xfrm>
            <a:custGeom>
              <a:rect b="b" l="l" r="r" t="t"/>
              <a:pathLst>
                <a:path extrusionOk="0" h="5022" w="4850">
                  <a:moveTo>
                    <a:pt x="1581" y="1"/>
                  </a:moveTo>
                  <a:cubicBezTo>
                    <a:pt x="155" y="1190"/>
                    <a:pt x="0" y="2242"/>
                    <a:pt x="110" y="2906"/>
                  </a:cubicBezTo>
                  <a:cubicBezTo>
                    <a:pt x="169" y="3020"/>
                    <a:pt x="215" y="3080"/>
                    <a:pt x="215" y="3080"/>
                  </a:cubicBezTo>
                  <a:lnTo>
                    <a:pt x="2156" y="5022"/>
                  </a:lnTo>
                  <a:cubicBezTo>
                    <a:pt x="4849" y="1741"/>
                    <a:pt x="1581" y="1"/>
                    <a:pt x="1581"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1871800" y="3731625"/>
              <a:ext cx="135925" cy="112925"/>
            </a:xfrm>
            <a:custGeom>
              <a:rect b="b" l="l" r="r" t="t"/>
              <a:pathLst>
                <a:path extrusionOk="0" h="4517" w="5437">
                  <a:moveTo>
                    <a:pt x="3847" y="1"/>
                  </a:moveTo>
                  <a:cubicBezTo>
                    <a:pt x="2425" y="1"/>
                    <a:pt x="243" y="644"/>
                    <a:pt x="1" y="4517"/>
                  </a:cubicBezTo>
                  <a:lnTo>
                    <a:pt x="2869" y="4517"/>
                  </a:lnTo>
                  <a:cubicBezTo>
                    <a:pt x="2869" y="4517"/>
                    <a:pt x="5437" y="4146"/>
                    <a:pt x="5074" y="159"/>
                  </a:cubicBezTo>
                  <a:cubicBezTo>
                    <a:pt x="5074" y="159"/>
                    <a:pt x="4554" y="1"/>
                    <a:pt x="3847"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1874875" y="3762850"/>
              <a:ext cx="103125" cy="81700"/>
            </a:xfrm>
            <a:custGeom>
              <a:rect b="b" l="l" r="r" t="t"/>
              <a:pathLst>
                <a:path extrusionOk="0" h="3268" w="4125">
                  <a:moveTo>
                    <a:pt x="2998" y="0"/>
                  </a:moveTo>
                  <a:cubicBezTo>
                    <a:pt x="1917" y="0"/>
                    <a:pt x="275" y="473"/>
                    <a:pt x="0" y="3268"/>
                  </a:cubicBezTo>
                  <a:lnTo>
                    <a:pt x="2745" y="3268"/>
                  </a:lnTo>
                  <a:cubicBezTo>
                    <a:pt x="2745" y="3268"/>
                    <a:pt x="2821" y="3256"/>
                    <a:pt x="2943" y="3218"/>
                  </a:cubicBezTo>
                  <a:cubicBezTo>
                    <a:pt x="3491" y="2827"/>
                    <a:pt x="4125" y="1973"/>
                    <a:pt x="3957" y="124"/>
                  </a:cubicBezTo>
                  <a:cubicBezTo>
                    <a:pt x="3957" y="124"/>
                    <a:pt x="3551" y="0"/>
                    <a:pt x="2998"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1624250" y="3838275"/>
              <a:ext cx="336150" cy="40675"/>
            </a:xfrm>
            <a:custGeom>
              <a:rect b="b" l="l" r="r" t="t"/>
              <a:pathLst>
                <a:path extrusionOk="0" h="1627" w="13446">
                  <a:moveTo>
                    <a:pt x="0" y="0"/>
                  </a:moveTo>
                  <a:lnTo>
                    <a:pt x="0" y="1626"/>
                  </a:lnTo>
                  <a:lnTo>
                    <a:pt x="13446" y="1626"/>
                  </a:lnTo>
                  <a:lnTo>
                    <a:pt x="13446"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2205700" y="2959550"/>
              <a:ext cx="126475" cy="158175"/>
            </a:xfrm>
            <a:custGeom>
              <a:rect b="b" l="l" r="r" t="t"/>
              <a:pathLst>
                <a:path extrusionOk="0" h="6327" w="5059">
                  <a:moveTo>
                    <a:pt x="2565" y="1"/>
                  </a:moveTo>
                  <a:cubicBezTo>
                    <a:pt x="1842" y="1"/>
                    <a:pt x="1127" y="377"/>
                    <a:pt x="757" y="1098"/>
                  </a:cubicBezTo>
                  <a:cubicBezTo>
                    <a:pt x="219" y="2145"/>
                    <a:pt x="1" y="3783"/>
                    <a:pt x="804" y="6326"/>
                  </a:cubicBezTo>
                  <a:lnTo>
                    <a:pt x="4813" y="6326"/>
                  </a:lnTo>
                  <a:cubicBezTo>
                    <a:pt x="4813" y="6326"/>
                    <a:pt x="5058" y="3708"/>
                    <a:pt x="3831" y="2890"/>
                  </a:cubicBezTo>
                  <a:cubicBezTo>
                    <a:pt x="2762" y="2177"/>
                    <a:pt x="3121" y="656"/>
                    <a:pt x="3827" y="656"/>
                  </a:cubicBezTo>
                  <a:cubicBezTo>
                    <a:pt x="3932" y="656"/>
                    <a:pt x="4043" y="689"/>
                    <a:pt x="4159" y="762"/>
                  </a:cubicBezTo>
                  <a:cubicBezTo>
                    <a:pt x="3744" y="249"/>
                    <a:pt x="3152" y="1"/>
                    <a:pt x="2565"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2167150" y="3037700"/>
              <a:ext cx="88925" cy="73875"/>
            </a:xfrm>
            <a:custGeom>
              <a:rect b="b" l="l" r="r" t="t"/>
              <a:pathLst>
                <a:path extrusionOk="0" h="2955" w="3557">
                  <a:moveTo>
                    <a:pt x="1040" y="0"/>
                  </a:moveTo>
                  <a:cubicBezTo>
                    <a:pt x="577" y="0"/>
                    <a:pt x="237" y="104"/>
                    <a:pt x="237" y="104"/>
                  </a:cubicBezTo>
                  <a:cubicBezTo>
                    <a:pt x="0" y="2712"/>
                    <a:pt x="1681" y="2955"/>
                    <a:pt x="1681" y="2955"/>
                  </a:cubicBezTo>
                  <a:lnTo>
                    <a:pt x="3557" y="2955"/>
                  </a:lnTo>
                  <a:cubicBezTo>
                    <a:pt x="3399" y="421"/>
                    <a:pt x="1970" y="0"/>
                    <a:pt x="1040"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2186600" y="3058100"/>
              <a:ext cx="67475" cy="53475"/>
            </a:xfrm>
            <a:custGeom>
              <a:rect b="b" l="l" r="r" t="t"/>
              <a:pathLst>
                <a:path extrusionOk="0" h="2139" w="2699">
                  <a:moveTo>
                    <a:pt x="737" y="0"/>
                  </a:moveTo>
                  <a:cubicBezTo>
                    <a:pt x="375" y="0"/>
                    <a:pt x="110" y="81"/>
                    <a:pt x="110" y="81"/>
                  </a:cubicBezTo>
                  <a:cubicBezTo>
                    <a:pt x="0" y="1291"/>
                    <a:pt x="415" y="1849"/>
                    <a:pt x="773" y="2106"/>
                  </a:cubicBezTo>
                  <a:cubicBezTo>
                    <a:pt x="853" y="2131"/>
                    <a:pt x="903" y="2139"/>
                    <a:pt x="903" y="2139"/>
                  </a:cubicBezTo>
                  <a:lnTo>
                    <a:pt x="2698" y="2139"/>
                  </a:lnTo>
                  <a:cubicBezTo>
                    <a:pt x="2519" y="310"/>
                    <a:pt x="1444" y="0"/>
                    <a:pt x="737"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2232325" y="3037175"/>
              <a:ext cx="121475" cy="109100"/>
            </a:xfrm>
            <a:custGeom>
              <a:rect b="b" l="l" r="r" t="t"/>
              <a:pathLst>
                <a:path extrusionOk="0" h="4364" w="4859">
                  <a:moveTo>
                    <a:pt x="2012" y="0"/>
                  </a:moveTo>
                  <a:cubicBezTo>
                    <a:pt x="1" y="1677"/>
                    <a:pt x="1017" y="3037"/>
                    <a:pt x="1017" y="3037"/>
                  </a:cubicBezTo>
                  <a:lnTo>
                    <a:pt x="2344" y="4364"/>
                  </a:lnTo>
                  <a:cubicBezTo>
                    <a:pt x="4859" y="1513"/>
                    <a:pt x="2012" y="0"/>
                    <a:pt x="2012"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2254225" y="3062700"/>
              <a:ext cx="79350" cy="82150"/>
            </a:xfrm>
            <a:custGeom>
              <a:rect b="b" l="l" r="r" t="t"/>
              <a:pathLst>
                <a:path extrusionOk="0" h="3286" w="3174">
                  <a:moveTo>
                    <a:pt x="1035" y="0"/>
                  </a:moveTo>
                  <a:cubicBezTo>
                    <a:pt x="102" y="778"/>
                    <a:pt x="1" y="1467"/>
                    <a:pt x="73" y="1901"/>
                  </a:cubicBezTo>
                  <a:cubicBezTo>
                    <a:pt x="111" y="1975"/>
                    <a:pt x="141" y="2016"/>
                    <a:pt x="141" y="2016"/>
                  </a:cubicBezTo>
                  <a:lnTo>
                    <a:pt x="1411" y="3285"/>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2281575" y="3037175"/>
              <a:ext cx="121475" cy="109100"/>
            </a:xfrm>
            <a:custGeom>
              <a:rect b="b" l="l" r="r" t="t"/>
              <a:pathLst>
                <a:path extrusionOk="0" h="4364" w="4859">
                  <a:moveTo>
                    <a:pt x="2012" y="0"/>
                  </a:moveTo>
                  <a:cubicBezTo>
                    <a:pt x="1" y="1677"/>
                    <a:pt x="1017" y="3037"/>
                    <a:pt x="1017" y="3037"/>
                  </a:cubicBezTo>
                  <a:lnTo>
                    <a:pt x="2344" y="4364"/>
                  </a:lnTo>
                  <a:cubicBezTo>
                    <a:pt x="4859" y="1513"/>
                    <a:pt x="2012" y="0"/>
                    <a:pt x="2012"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2303475" y="3062700"/>
              <a:ext cx="79350" cy="82150"/>
            </a:xfrm>
            <a:custGeom>
              <a:rect b="b" l="l" r="r" t="t"/>
              <a:pathLst>
                <a:path extrusionOk="0" h="3286" w="3174">
                  <a:moveTo>
                    <a:pt x="1035" y="0"/>
                  </a:moveTo>
                  <a:cubicBezTo>
                    <a:pt x="102" y="778"/>
                    <a:pt x="1" y="1467"/>
                    <a:pt x="72" y="1901"/>
                  </a:cubicBezTo>
                  <a:cubicBezTo>
                    <a:pt x="111" y="1975"/>
                    <a:pt x="141" y="2016"/>
                    <a:pt x="141" y="2016"/>
                  </a:cubicBezTo>
                  <a:lnTo>
                    <a:pt x="1411" y="3285"/>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2198275" y="3107450"/>
              <a:ext cx="219975" cy="30050"/>
            </a:xfrm>
            <a:custGeom>
              <a:rect b="b" l="l" r="r" t="t"/>
              <a:pathLst>
                <a:path extrusionOk="0" h="1202" w="8799">
                  <a:moveTo>
                    <a:pt x="1" y="0"/>
                  </a:moveTo>
                  <a:lnTo>
                    <a:pt x="8799" y="0"/>
                  </a:lnTo>
                  <a:lnTo>
                    <a:pt x="8799" y="1201"/>
                  </a:lnTo>
                  <a:lnTo>
                    <a:pt x="1" y="1201"/>
                  </a:lnTo>
                  <a:close/>
                </a:path>
              </a:pathLst>
            </a:custGeom>
            <a:solidFill>
              <a:srgbClr val="681F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1668650" y="2669475"/>
              <a:ext cx="1044725" cy="1707425"/>
            </a:xfrm>
            <a:custGeom>
              <a:rect b="b" l="l" r="r" t="t"/>
              <a:pathLst>
                <a:path extrusionOk="0" h="68297" w="41789">
                  <a:moveTo>
                    <a:pt x="32295" y="0"/>
                  </a:moveTo>
                  <a:lnTo>
                    <a:pt x="32295" y="10891"/>
                  </a:lnTo>
                  <a:lnTo>
                    <a:pt x="27411" y="10891"/>
                  </a:lnTo>
                  <a:lnTo>
                    <a:pt x="27411" y="18720"/>
                  </a:lnTo>
                  <a:lnTo>
                    <a:pt x="22298" y="18720"/>
                  </a:lnTo>
                  <a:lnTo>
                    <a:pt x="22298" y="38478"/>
                  </a:lnTo>
                  <a:lnTo>
                    <a:pt x="11621" y="38478"/>
                  </a:lnTo>
                  <a:lnTo>
                    <a:pt x="11621" y="48378"/>
                  </a:lnTo>
                  <a:lnTo>
                    <a:pt x="0" y="48378"/>
                  </a:lnTo>
                  <a:lnTo>
                    <a:pt x="0" y="68296"/>
                  </a:lnTo>
                  <a:lnTo>
                    <a:pt x="2889" y="68296"/>
                  </a:lnTo>
                  <a:lnTo>
                    <a:pt x="2889" y="50732"/>
                  </a:lnTo>
                  <a:lnTo>
                    <a:pt x="14510" y="50732"/>
                  </a:lnTo>
                  <a:lnTo>
                    <a:pt x="14510" y="40832"/>
                  </a:lnTo>
                  <a:lnTo>
                    <a:pt x="25187" y="40832"/>
                  </a:lnTo>
                  <a:lnTo>
                    <a:pt x="25187" y="21074"/>
                  </a:lnTo>
                  <a:lnTo>
                    <a:pt x="30300" y="21074"/>
                  </a:lnTo>
                  <a:lnTo>
                    <a:pt x="30300" y="13245"/>
                  </a:lnTo>
                  <a:lnTo>
                    <a:pt x="35184" y="13245"/>
                  </a:lnTo>
                  <a:lnTo>
                    <a:pt x="35184" y="2355"/>
                  </a:lnTo>
                  <a:lnTo>
                    <a:pt x="41788" y="2355"/>
                  </a:lnTo>
                  <a:lnTo>
                    <a:pt x="41788"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2226075" y="3137475"/>
              <a:ext cx="436700" cy="16050"/>
            </a:xfrm>
            <a:custGeom>
              <a:rect b="b" l="l" r="r" t="t"/>
              <a:pathLst>
                <a:path extrusionOk="0" h="642" w="17468">
                  <a:moveTo>
                    <a:pt x="1" y="0"/>
                  </a:moveTo>
                  <a:lnTo>
                    <a:pt x="1" y="641"/>
                  </a:lnTo>
                  <a:lnTo>
                    <a:pt x="17468" y="641"/>
                  </a:lnTo>
                  <a:lnTo>
                    <a:pt x="17468"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2226075" y="3166350"/>
              <a:ext cx="436700" cy="16050"/>
            </a:xfrm>
            <a:custGeom>
              <a:rect b="b" l="l" r="r" t="t"/>
              <a:pathLst>
                <a:path extrusionOk="0" h="642" w="17468">
                  <a:moveTo>
                    <a:pt x="1" y="0"/>
                  </a:moveTo>
                  <a:lnTo>
                    <a:pt x="1" y="641"/>
                  </a:lnTo>
                  <a:lnTo>
                    <a:pt x="17468" y="641"/>
                  </a:lnTo>
                  <a:lnTo>
                    <a:pt x="17468"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2226075" y="3195200"/>
              <a:ext cx="436700" cy="16050"/>
            </a:xfrm>
            <a:custGeom>
              <a:rect b="b" l="l" r="r" t="t"/>
              <a:pathLst>
                <a:path extrusionOk="0" h="642" w="17468">
                  <a:moveTo>
                    <a:pt x="1" y="0"/>
                  </a:moveTo>
                  <a:lnTo>
                    <a:pt x="1" y="641"/>
                  </a:lnTo>
                  <a:lnTo>
                    <a:pt x="17468" y="641"/>
                  </a:lnTo>
                  <a:lnTo>
                    <a:pt x="17468"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2226075" y="3224075"/>
              <a:ext cx="436700" cy="16050"/>
            </a:xfrm>
            <a:custGeom>
              <a:rect b="b" l="l" r="r" t="t"/>
              <a:pathLst>
                <a:path extrusionOk="0" h="642" w="17468">
                  <a:moveTo>
                    <a:pt x="1" y="0"/>
                  </a:moveTo>
                  <a:lnTo>
                    <a:pt x="1" y="641"/>
                  </a:lnTo>
                  <a:lnTo>
                    <a:pt x="17468" y="641"/>
                  </a:lnTo>
                  <a:lnTo>
                    <a:pt x="17468"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2226075" y="3252950"/>
              <a:ext cx="436700" cy="16050"/>
            </a:xfrm>
            <a:custGeom>
              <a:rect b="b" l="l" r="r" t="t"/>
              <a:pathLst>
                <a:path extrusionOk="0" h="642" w="17468">
                  <a:moveTo>
                    <a:pt x="1" y="0"/>
                  </a:moveTo>
                  <a:lnTo>
                    <a:pt x="1" y="641"/>
                  </a:lnTo>
                  <a:lnTo>
                    <a:pt x="17468" y="641"/>
                  </a:lnTo>
                  <a:lnTo>
                    <a:pt x="17468"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2338675" y="2914500"/>
              <a:ext cx="374700" cy="27250"/>
            </a:xfrm>
            <a:custGeom>
              <a:rect b="b" l="l" r="r" t="t"/>
              <a:pathLst>
                <a:path extrusionOk="0" h="1090" w="14988">
                  <a:moveTo>
                    <a:pt x="0" y="1"/>
                  </a:moveTo>
                  <a:lnTo>
                    <a:pt x="0" y="1090"/>
                  </a:lnTo>
                  <a:lnTo>
                    <a:pt x="14987" y="1090"/>
                  </a:lnTo>
                  <a:lnTo>
                    <a:pt x="14987" y="1"/>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2198275" y="3107450"/>
              <a:ext cx="515100" cy="30050"/>
            </a:xfrm>
            <a:custGeom>
              <a:rect b="b" l="l" r="r" t="t"/>
              <a:pathLst>
                <a:path extrusionOk="0" h="1202" w="20604">
                  <a:moveTo>
                    <a:pt x="1" y="0"/>
                  </a:moveTo>
                  <a:lnTo>
                    <a:pt x="1" y="1201"/>
                  </a:lnTo>
                  <a:lnTo>
                    <a:pt x="20603" y="1201"/>
                  </a:lnTo>
                  <a:lnTo>
                    <a:pt x="20603"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1668650" y="4249450"/>
              <a:ext cx="1044725" cy="127450"/>
            </a:xfrm>
            <a:custGeom>
              <a:rect b="b" l="l" r="r" t="t"/>
              <a:pathLst>
                <a:path extrusionOk="0" h="5098" w="41789">
                  <a:moveTo>
                    <a:pt x="0" y="0"/>
                  </a:moveTo>
                  <a:lnTo>
                    <a:pt x="0" y="5097"/>
                  </a:lnTo>
                  <a:lnTo>
                    <a:pt x="41788" y="5097"/>
                  </a:lnTo>
                  <a:lnTo>
                    <a:pt x="41788"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2629625" y="2581925"/>
              <a:ext cx="83750" cy="224300"/>
            </a:xfrm>
            <a:custGeom>
              <a:rect b="b" l="l" r="r" t="t"/>
              <a:pathLst>
                <a:path extrusionOk="0" h="8972" w="3350">
                  <a:moveTo>
                    <a:pt x="3349" y="0"/>
                  </a:moveTo>
                  <a:lnTo>
                    <a:pt x="1" y="2199"/>
                  </a:lnTo>
                  <a:lnTo>
                    <a:pt x="1" y="8971"/>
                  </a:lnTo>
                  <a:lnTo>
                    <a:pt x="3349" y="8971"/>
                  </a:lnTo>
                  <a:lnTo>
                    <a:pt x="3349"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1889925" y="3581275"/>
              <a:ext cx="550250" cy="50150"/>
            </a:xfrm>
            <a:custGeom>
              <a:rect b="b" l="l" r="r" t="t"/>
              <a:pathLst>
                <a:path extrusionOk="0" h="2006" w="22010">
                  <a:moveTo>
                    <a:pt x="1" y="1"/>
                  </a:moveTo>
                  <a:lnTo>
                    <a:pt x="1" y="2006"/>
                  </a:lnTo>
                  <a:lnTo>
                    <a:pt x="22010" y="2006"/>
                  </a:lnTo>
                  <a:lnTo>
                    <a:pt x="22010" y="1"/>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1624250" y="3838275"/>
              <a:ext cx="474050" cy="40675"/>
            </a:xfrm>
            <a:custGeom>
              <a:rect b="b" l="l" r="r" t="t"/>
              <a:pathLst>
                <a:path extrusionOk="0" h="1627" w="18962">
                  <a:moveTo>
                    <a:pt x="0" y="0"/>
                  </a:moveTo>
                  <a:lnTo>
                    <a:pt x="0" y="1626"/>
                  </a:lnTo>
                  <a:lnTo>
                    <a:pt x="18961" y="1626"/>
                  </a:lnTo>
                  <a:lnTo>
                    <a:pt x="18961"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1895400" y="3905950"/>
              <a:ext cx="126475" cy="158175"/>
            </a:xfrm>
            <a:custGeom>
              <a:rect b="b" l="l" r="r" t="t"/>
              <a:pathLst>
                <a:path extrusionOk="0" h="6327" w="5059">
                  <a:moveTo>
                    <a:pt x="2564" y="0"/>
                  </a:moveTo>
                  <a:cubicBezTo>
                    <a:pt x="1842" y="0"/>
                    <a:pt x="1127" y="376"/>
                    <a:pt x="756" y="1097"/>
                  </a:cubicBezTo>
                  <a:cubicBezTo>
                    <a:pt x="218" y="2145"/>
                    <a:pt x="0" y="3782"/>
                    <a:pt x="803" y="6326"/>
                  </a:cubicBezTo>
                  <a:lnTo>
                    <a:pt x="4813" y="6326"/>
                  </a:lnTo>
                  <a:cubicBezTo>
                    <a:pt x="4813" y="6326"/>
                    <a:pt x="5058" y="3708"/>
                    <a:pt x="3831" y="2889"/>
                  </a:cubicBezTo>
                  <a:cubicBezTo>
                    <a:pt x="2762" y="2176"/>
                    <a:pt x="3121" y="656"/>
                    <a:pt x="3826" y="656"/>
                  </a:cubicBezTo>
                  <a:cubicBezTo>
                    <a:pt x="3930" y="656"/>
                    <a:pt x="4042" y="689"/>
                    <a:pt x="4158" y="762"/>
                  </a:cubicBezTo>
                  <a:cubicBezTo>
                    <a:pt x="3743" y="249"/>
                    <a:pt x="3151" y="0"/>
                    <a:pt x="2564"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1856825" y="3984075"/>
              <a:ext cx="88950" cy="73875"/>
            </a:xfrm>
            <a:custGeom>
              <a:rect b="b" l="l" r="r" t="t"/>
              <a:pathLst>
                <a:path extrusionOk="0" h="2955" w="3558">
                  <a:moveTo>
                    <a:pt x="1040" y="0"/>
                  </a:moveTo>
                  <a:cubicBezTo>
                    <a:pt x="578" y="0"/>
                    <a:pt x="238" y="104"/>
                    <a:pt x="238" y="104"/>
                  </a:cubicBezTo>
                  <a:cubicBezTo>
                    <a:pt x="1" y="2713"/>
                    <a:pt x="1681" y="2955"/>
                    <a:pt x="1681" y="2955"/>
                  </a:cubicBezTo>
                  <a:lnTo>
                    <a:pt x="3558" y="2955"/>
                  </a:lnTo>
                  <a:cubicBezTo>
                    <a:pt x="3399" y="421"/>
                    <a:pt x="1971" y="0"/>
                    <a:pt x="1040"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1876250" y="4004500"/>
              <a:ext cx="67525" cy="53450"/>
            </a:xfrm>
            <a:custGeom>
              <a:rect b="b" l="l" r="r" t="t"/>
              <a:pathLst>
                <a:path extrusionOk="0" h="2138" w="2701">
                  <a:moveTo>
                    <a:pt x="738" y="0"/>
                  </a:moveTo>
                  <a:cubicBezTo>
                    <a:pt x="376" y="0"/>
                    <a:pt x="111" y="81"/>
                    <a:pt x="111" y="81"/>
                  </a:cubicBezTo>
                  <a:cubicBezTo>
                    <a:pt x="1" y="1291"/>
                    <a:pt x="416" y="1849"/>
                    <a:pt x="775" y="2106"/>
                  </a:cubicBezTo>
                  <a:cubicBezTo>
                    <a:pt x="854" y="2131"/>
                    <a:pt x="904" y="2138"/>
                    <a:pt x="904" y="2138"/>
                  </a:cubicBezTo>
                  <a:lnTo>
                    <a:pt x="2700" y="2138"/>
                  </a:lnTo>
                  <a:cubicBezTo>
                    <a:pt x="2520" y="310"/>
                    <a:pt x="1445" y="0"/>
                    <a:pt x="738"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1922000" y="3983550"/>
              <a:ext cx="121500" cy="109100"/>
            </a:xfrm>
            <a:custGeom>
              <a:rect b="b" l="l" r="r" t="t"/>
              <a:pathLst>
                <a:path extrusionOk="0" h="4364" w="4860">
                  <a:moveTo>
                    <a:pt x="2013" y="0"/>
                  </a:moveTo>
                  <a:cubicBezTo>
                    <a:pt x="1" y="1678"/>
                    <a:pt x="1018" y="3037"/>
                    <a:pt x="1018" y="3037"/>
                  </a:cubicBezTo>
                  <a:lnTo>
                    <a:pt x="2345" y="4364"/>
                  </a:lnTo>
                  <a:cubicBezTo>
                    <a:pt x="4860" y="1514"/>
                    <a:pt x="2013" y="0"/>
                    <a:pt x="2013"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943925" y="4009100"/>
              <a:ext cx="79325" cy="82150"/>
            </a:xfrm>
            <a:custGeom>
              <a:rect b="b" l="l" r="r" t="t"/>
              <a:pathLst>
                <a:path extrusionOk="0" h="3286" w="3173">
                  <a:moveTo>
                    <a:pt x="1035" y="0"/>
                  </a:moveTo>
                  <a:cubicBezTo>
                    <a:pt x="101" y="777"/>
                    <a:pt x="0" y="1467"/>
                    <a:pt x="72" y="1901"/>
                  </a:cubicBezTo>
                  <a:cubicBezTo>
                    <a:pt x="111" y="1975"/>
                    <a:pt x="141" y="2015"/>
                    <a:pt x="141" y="2015"/>
                  </a:cubicBezTo>
                  <a:lnTo>
                    <a:pt x="1411" y="3285"/>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1971250" y="3983550"/>
              <a:ext cx="121500" cy="109100"/>
            </a:xfrm>
            <a:custGeom>
              <a:rect b="b" l="l" r="r" t="t"/>
              <a:pathLst>
                <a:path extrusionOk="0" h="4364" w="4860">
                  <a:moveTo>
                    <a:pt x="2013" y="0"/>
                  </a:moveTo>
                  <a:cubicBezTo>
                    <a:pt x="1" y="1678"/>
                    <a:pt x="1018" y="3037"/>
                    <a:pt x="1018" y="3037"/>
                  </a:cubicBezTo>
                  <a:lnTo>
                    <a:pt x="2345" y="4364"/>
                  </a:lnTo>
                  <a:cubicBezTo>
                    <a:pt x="4860" y="1514"/>
                    <a:pt x="2013" y="0"/>
                    <a:pt x="2013"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1993150" y="4009100"/>
              <a:ext cx="79350" cy="82150"/>
            </a:xfrm>
            <a:custGeom>
              <a:rect b="b" l="l" r="r" t="t"/>
              <a:pathLst>
                <a:path extrusionOk="0" h="3286" w="3174">
                  <a:moveTo>
                    <a:pt x="1035" y="0"/>
                  </a:moveTo>
                  <a:cubicBezTo>
                    <a:pt x="102" y="777"/>
                    <a:pt x="0" y="1467"/>
                    <a:pt x="73" y="1901"/>
                  </a:cubicBezTo>
                  <a:cubicBezTo>
                    <a:pt x="112" y="1975"/>
                    <a:pt x="142" y="2015"/>
                    <a:pt x="142" y="2015"/>
                  </a:cubicBezTo>
                  <a:lnTo>
                    <a:pt x="1411" y="3285"/>
                  </a:lnTo>
                  <a:cubicBezTo>
                    <a:pt x="3174"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2378375" y="3905950"/>
              <a:ext cx="126475" cy="158175"/>
            </a:xfrm>
            <a:custGeom>
              <a:rect b="b" l="l" r="r" t="t"/>
              <a:pathLst>
                <a:path extrusionOk="0" h="6327" w="5059">
                  <a:moveTo>
                    <a:pt x="2564" y="0"/>
                  </a:moveTo>
                  <a:cubicBezTo>
                    <a:pt x="1842" y="0"/>
                    <a:pt x="1127" y="376"/>
                    <a:pt x="757" y="1097"/>
                  </a:cubicBezTo>
                  <a:cubicBezTo>
                    <a:pt x="218" y="2145"/>
                    <a:pt x="1" y="3782"/>
                    <a:pt x="804" y="6326"/>
                  </a:cubicBezTo>
                  <a:lnTo>
                    <a:pt x="4813" y="6326"/>
                  </a:lnTo>
                  <a:cubicBezTo>
                    <a:pt x="4813" y="6326"/>
                    <a:pt x="5059" y="3708"/>
                    <a:pt x="3832" y="2889"/>
                  </a:cubicBezTo>
                  <a:cubicBezTo>
                    <a:pt x="2762" y="2176"/>
                    <a:pt x="3122" y="656"/>
                    <a:pt x="3828" y="656"/>
                  </a:cubicBezTo>
                  <a:cubicBezTo>
                    <a:pt x="3932" y="656"/>
                    <a:pt x="4043" y="689"/>
                    <a:pt x="4159" y="762"/>
                  </a:cubicBezTo>
                  <a:cubicBezTo>
                    <a:pt x="3744" y="249"/>
                    <a:pt x="3152" y="0"/>
                    <a:pt x="2564"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2339825" y="3984075"/>
              <a:ext cx="88950" cy="73875"/>
            </a:xfrm>
            <a:custGeom>
              <a:rect b="b" l="l" r="r" t="t"/>
              <a:pathLst>
                <a:path extrusionOk="0" h="2955" w="3558">
                  <a:moveTo>
                    <a:pt x="1040" y="0"/>
                  </a:moveTo>
                  <a:cubicBezTo>
                    <a:pt x="577" y="0"/>
                    <a:pt x="237" y="104"/>
                    <a:pt x="237" y="104"/>
                  </a:cubicBezTo>
                  <a:cubicBezTo>
                    <a:pt x="0" y="2713"/>
                    <a:pt x="1681" y="2955"/>
                    <a:pt x="1681" y="2955"/>
                  </a:cubicBezTo>
                  <a:lnTo>
                    <a:pt x="3557" y="2955"/>
                  </a:lnTo>
                  <a:cubicBezTo>
                    <a:pt x="3399" y="421"/>
                    <a:pt x="1971" y="0"/>
                    <a:pt x="1040"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2359275" y="4004500"/>
              <a:ext cx="67475" cy="53450"/>
            </a:xfrm>
            <a:custGeom>
              <a:rect b="b" l="l" r="r" t="t"/>
              <a:pathLst>
                <a:path extrusionOk="0" h="2138" w="2699">
                  <a:moveTo>
                    <a:pt x="737" y="0"/>
                  </a:moveTo>
                  <a:cubicBezTo>
                    <a:pt x="375" y="0"/>
                    <a:pt x="110" y="81"/>
                    <a:pt x="110" y="81"/>
                  </a:cubicBezTo>
                  <a:cubicBezTo>
                    <a:pt x="0" y="1291"/>
                    <a:pt x="416" y="1849"/>
                    <a:pt x="773" y="2106"/>
                  </a:cubicBezTo>
                  <a:cubicBezTo>
                    <a:pt x="853" y="2131"/>
                    <a:pt x="903" y="2138"/>
                    <a:pt x="903" y="2138"/>
                  </a:cubicBezTo>
                  <a:lnTo>
                    <a:pt x="2699" y="2138"/>
                  </a:lnTo>
                  <a:cubicBezTo>
                    <a:pt x="2519" y="310"/>
                    <a:pt x="1444" y="0"/>
                    <a:pt x="737"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2405025" y="3983550"/>
              <a:ext cx="121475" cy="109100"/>
            </a:xfrm>
            <a:custGeom>
              <a:rect b="b" l="l" r="r" t="t"/>
              <a:pathLst>
                <a:path extrusionOk="0" h="4364" w="4859">
                  <a:moveTo>
                    <a:pt x="2011" y="0"/>
                  </a:moveTo>
                  <a:cubicBezTo>
                    <a:pt x="0" y="1678"/>
                    <a:pt x="1016" y="3037"/>
                    <a:pt x="1016" y="3037"/>
                  </a:cubicBezTo>
                  <a:lnTo>
                    <a:pt x="2343" y="4364"/>
                  </a:lnTo>
                  <a:cubicBezTo>
                    <a:pt x="4858" y="1514"/>
                    <a:pt x="2011" y="0"/>
                    <a:pt x="2011"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2426900" y="4009100"/>
              <a:ext cx="79350" cy="82150"/>
            </a:xfrm>
            <a:custGeom>
              <a:rect b="b" l="l" r="r" t="t"/>
              <a:pathLst>
                <a:path extrusionOk="0" h="3286" w="3174">
                  <a:moveTo>
                    <a:pt x="1035" y="0"/>
                  </a:moveTo>
                  <a:cubicBezTo>
                    <a:pt x="102" y="777"/>
                    <a:pt x="1" y="1467"/>
                    <a:pt x="73" y="1901"/>
                  </a:cubicBezTo>
                  <a:cubicBezTo>
                    <a:pt x="111" y="1975"/>
                    <a:pt x="141" y="2015"/>
                    <a:pt x="141" y="2015"/>
                  </a:cubicBezTo>
                  <a:lnTo>
                    <a:pt x="1411" y="3285"/>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2454275" y="3983550"/>
              <a:ext cx="121475" cy="109100"/>
            </a:xfrm>
            <a:custGeom>
              <a:rect b="b" l="l" r="r" t="t"/>
              <a:pathLst>
                <a:path extrusionOk="0" h="4364" w="4859">
                  <a:moveTo>
                    <a:pt x="2011" y="0"/>
                  </a:moveTo>
                  <a:cubicBezTo>
                    <a:pt x="0" y="1678"/>
                    <a:pt x="1016" y="3037"/>
                    <a:pt x="1016" y="3037"/>
                  </a:cubicBezTo>
                  <a:lnTo>
                    <a:pt x="2343" y="4364"/>
                  </a:lnTo>
                  <a:cubicBezTo>
                    <a:pt x="4858" y="1514"/>
                    <a:pt x="2011" y="0"/>
                    <a:pt x="2011"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2476150" y="4009100"/>
              <a:ext cx="79350" cy="82150"/>
            </a:xfrm>
            <a:custGeom>
              <a:rect b="b" l="l" r="r" t="t"/>
              <a:pathLst>
                <a:path extrusionOk="0" h="3286" w="3174">
                  <a:moveTo>
                    <a:pt x="1035" y="0"/>
                  </a:moveTo>
                  <a:cubicBezTo>
                    <a:pt x="102" y="777"/>
                    <a:pt x="1" y="1467"/>
                    <a:pt x="72" y="1901"/>
                  </a:cubicBezTo>
                  <a:cubicBezTo>
                    <a:pt x="111" y="1975"/>
                    <a:pt x="141" y="2015"/>
                    <a:pt x="141" y="2015"/>
                  </a:cubicBezTo>
                  <a:lnTo>
                    <a:pt x="1411" y="3285"/>
                  </a:lnTo>
                  <a:cubicBezTo>
                    <a:pt x="3173" y="1139"/>
                    <a:pt x="1035" y="0"/>
                    <a:pt x="1035"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895725" y="4056775"/>
              <a:ext cx="817650" cy="67425"/>
            </a:xfrm>
            <a:custGeom>
              <a:rect b="b" l="l" r="r" t="t"/>
              <a:pathLst>
                <a:path extrusionOk="0" h="2697" w="32706">
                  <a:moveTo>
                    <a:pt x="1" y="1"/>
                  </a:moveTo>
                  <a:lnTo>
                    <a:pt x="1" y="2697"/>
                  </a:lnTo>
                  <a:lnTo>
                    <a:pt x="32705" y="2697"/>
                  </a:lnTo>
                  <a:lnTo>
                    <a:pt x="32705" y="1"/>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4"/>
          <p:cNvSpPr/>
          <p:nvPr/>
        </p:nvSpPr>
        <p:spPr>
          <a:xfrm>
            <a:off x="4365275" y="3048825"/>
            <a:ext cx="1930670" cy="2533589"/>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6099975" y="2007651"/>
            <a:ext cx="466815" cy="447333"/>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bg>
      <p:bgPr>
        <a:gradFill>
          <a:gsLst>
            <a:gs pos="0">
              <a:srgbClr val="E1B586"/>
            </a:gs>
            <a:gs pos="45000">
              <a:srgbClr val="E09E9D"/>
            </a:gs>
            <a:gs pos="100000">
              <a:srgbClr val="DD9B9A"/>
            </a:gs>
          </a:gsLst>
          <a:lin ang="2698631" scaled="0"/>
        </a:gradFill>
      </p:bgPr>
    </p:bg>
    <p:spTree>
      <p:nvGrpSpPr>
        <p:cNvPr id="448" name="Shape 448"/>
        <p:cNvGrpSpPr/>
        <p:nvPr/>
      </p:nvGrpSpPr>
      <p:grpSpPr>
        <a:xfrm>
          <a:off x="0" y="0"/>
          <a:ext cx="0" cy="0"/>
          <a:chOff x="0" y="0"/>
          <a:chExt cx="0" cy="0"/>
        </a:xfrm>
      </p:grpSpPr>
      <p:sp>
        <p:nvSpPr>
          <p:cNvPr id="449" name="Google Shape;449;p35"/>
          <p:cNvSpPr/>
          <p:nvPr/>
        </p:nvSpPr>
        <p:spPr>
          <a:xfrm>
            <a:off x="0" y="4550775"/>
            <a:ext cx="9144000" cy="592500"/>
          </a:xfrm>
          <a:prstGeom prst="rect">
            <a:avLst/>
          </a:prstGeom>
          <a:gradFill>
            <a:gsLst>
              <a:gs pos="0">
                <a:srgbClr val="E1B586"/>
              </a:gs>
              <a:gs pos="0">
                <a:srgbClr val="F1C69A"/>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5"/>
          <p:cNvGrpSpPr/>
          <p:nvPr/>
        </p:nvGrpSpPr>
        <p:grpSpPr>
          <a:xfrm>
            <a:off x="6775885" y="3752716"/>
            <a:ext cx="3230567" cy="2188610"/>
            <a:chOff x="4221250" y="1128025"/>
            <a:chExt cx="1214225" cy="822600"/>
          </a:xfrm>
        </p:grpSpPr>
        <p:sp>
          <p:nvSpPr>
            <p:cNvPr id="451" name="Google Shape;451;p35"/>
            <p:cNvSpPr/>
            <p:nvPr/>
          </p:nvSpPr>
          <p:spPr>
            <a:xfrm>
              <a:off x="4221250" y="1128025"/>
              <a:ext cx="1214225" cy="822600"/>
            </a:xfrm>
            <a:custGeom>
              <a:rect b="b" l="l" r="r" t="t"/>
              <a:pathLst>
                <a:path extrusionOk="0" h="32904" w="48569">
                  <a:moveTo>
                    <a:pt x="48522" y="22402"/>
                  </a:moveTo>
                  <a:cubicBezTo>
                    <a:pt x="48568" y="21235"/>
                    <a:pt x="47937" y="20133"/>
                    <a:pt x="47105" y="19383"/>
                  </a:cubicBezTo>
                  <a:cubicBezTo>
                    <a:pt x="46274" y="18633"/>
                    <a:pt x="45256" y="18172"/>
                    <a:pt x="44258" y="17715"/>
                  </a:cubicBezTo>
                  <a:cubicBezTo>
                    <a:pt x="41813" y="16593"/>
                    <a:pt x="39338" y="15386"/>
                    <a:pt x="37389" y="13439"/>
                  </a:cubicBezTo>
                  <a:cubicBezTo>
                    <a:pt x="36163" y="12214"/>
                    <a:pt x="34450" y="11666"/>
                    <a:pt x="33173" y="10503"/>
                  </a:cubicBezTo>
                  <a:cubicBezTo>
                    <a:pt x="32027" y="9459"/>
                    <a:pt x="31406" y="7767"/>
                    <a:pt x="30194" y="6814"/>
                  </a:cubicBezTo>
                  <a:cubicBezTo>
                    <a:pt x="28124" y="5185"/>
                    <a:pt x="26492" y="3007"/>
                    <a:pt x="24627" y="1112"/>
                  </a:cubicBezTo>
                  <a:cubicBezTo>
                    <a:pt x="24216" y="694"/>
                    <a:pt x="23761" y="273"/>
                    <a:pt x="23205" y="164"/>
                  </a:cubicBezTo>
                  <a:cubicBezTo>
                    <a:pt x="22365" y="1"/>
                    <a:pt x="21573" y="584"/>
                    <a:pt x="20892" y="1137"/>
                  </a:cubicBezTo>
                  <a:cubicBezTo>
                    <a:pt x="17932" y="3540"/>
                    <a:pt x="16080" y="7987"/>
                    <a:pt x="13120" y="10388"/>
                  </a:cubicBezTo>
                  <a:cubicBezTo>
                    <a:pt x="11232" y="11920"/>
                    <a:pt x="1175" y="20584"/>
                    <a:pt x="0" y="22795"/>
                  </a:cubicBezTo>
                  <a:lnTo>
                    <a:pt x="0" y="32904"/>
                  </a:lnTo>
                  <a:lnTo>
                    <a:pt x="48079" y="32724"/>
                  </a:lnTo>
                  <a:close/>
                </a:path>
              </a:pathLst>
            </a:custGeom>
            <a:solidFill>
              <a:srgbClr val="ECB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4542475" y="1128025"/>
              <a:ext cx="841525" cy="667175"/>
            </a:xfrm>
            <a:custGeom>
              <a:rect b="b" l="l" r="r" t="t"/>
              <a:pathLst>
                <a:path extrusionOk="0" h="26687" w="33661">
                  <a:moveTo>
                    <a:pt x="7572" y="5865"/>
                  </a:moveTo>
                  <a:cubicBezTo>
                    <a:pt x="10051" y="3870"/>
                    <a:pt x="9151" y="7318"/>
                    <a:pt x="11045" y="8316"/>
                  </a:cubicBezTo>
                  <a:cubicBezTo>
                    <a:pt x="11409" y="8508"/>
                    <a:pt x="11824" y="8584"/>
                    <a:pt x="12192" y="8770"/>
                  </a:cubicBezTo>
                  <a:cubicBezTo>
                    <a:pt x="12877" y="9116"/>
                    <a:pt x="13317" y="9796"/>
                    <a:pt x="13734" y="10440"/>
                  </a:cubicBezTo>
                  <a:cubicBezTo>
                    <a:pt x="15754" y="13556"/>
                    <a:pt x="18000" y="16524"/>
                    <a:pt x="20450" y="19313"/>
                  </a:cubicBezTo>
                  <a:cubicBezTo>
                    <a:pt x="20443" y="18276"/>
                    <a:pt x="20527" y="17239"/>
                    <a:pt x="20702" y="16217"/>
                  </a:cubicBezTo>
                  <a:cubicBezTo>
                    <a:pt x="21663" y="16567"/>
                    <a:pt x="22491" y="17262"/>
                    <a:pt x="23003" y="18146"/>
                  </a:cubicBezTo>
                  <a:cubicBezTo>
                    <a:pt x="23294" y="17969"/>
                    <a:pt x="23331" y="17493"/>
                    <a:pt x="23070" y="17275"/>
                  </a:cubicBezTo>
                  <a:cubicBezTo>
                    <a:pt x="25534" y="17447"/>
                    <a:pt x="27067" y="19935"/>
                    <a:pt x="28254" y="22101"/>
                  </a:cubicBezTo>
                  <a:cubicBezTo>
                    <a:pt x="29440" y="24268"/>
                    <a:pt x="31194" y="26687"/>
                    <a:pt x="33661" y="26553"/>
                  </a:cubicBezTo>
                  <a:cubicBezTo>
                    <a:pt x="33478" y="24169"/>
                    <a:pt x="33296" y="21785"/>
                    <a:pt x="33114" y="19401"/>
                  </a:cubicBezTo>
                  <a:cubicBezTo>
                    <a:pt x="33092" y="19108"/>
                    <a:pt x="33068" y="18815"/>
                    <a:pt x="33043" y="18522"/>
                  </a:cubicBezTo>
                  <a:cubicBezTo>
                    <a:pt x="32515" y="18220"/>
                    <a:pt x="31959" y="17967"/>
                    <a:pt x="31408" y="17715"/>
                  </a:cubicBezTo>
                  <a:cubicBezTo>
                    <a:pt x="28962" y="16593"/>
                    <a:pt x="26489" y="15386"/>
                    <a:pt x="24540" y="13439"/>
                  </a:cubicBezTo>
                  <a:cubicBezTo>
                    <a:pt x="23314" y="12214"/>
                    <a:pt x="21600" y="11666"/>
                    <a:pt x="20324" y="10503"/>
                  </a:cubicBezTo>
                  <a:cubicBezTo>
                    <a:pt x="19178" y="9459"/>
                    <a:pt x="18557" y="7767"/>
                    <a:pt x="17345" y="6814"/>
                  </a:cubicBezTo>
                  <a:cubicBezTo>
                    <a:pt x="15275" y="5185"/>
                    <a:pt x="13642" y="3007"/>
                    <a:pt x="11778" y="1112"/>
                  </a:cubicBezTo>
                  <a:cubicBezTo>
                    <a:pt x="11366" y="694"/>
                    <a:pt x="10912" y="273"/>
                    <a:pt x="10356" y="164"/>
                  </a:cubicBezTo>
                  <a:cubicBezTo>
                    <a:pt x="9516" y="1"/>
                    <a:pt x="8724" y="584"/>
                    <a:pt x="8043" y="1137"/>
                  </a:cubicBezTo>
                  <a:cubicBezTo>
                    <a:pt x="5083" y="3540"/>
                    <a:pt x="3230" y="7987"/>
                    <a:pt x="271" y="10388"/>
                  </a:cubicBezTo>
                  <a:cubicBezTo>
                    <a:pt x="194" y="10450"/>
                    <a:pt x="103" y="10525"/>
                    <a:pt x="0" y="10610"/>
                  </a:cubicBezTo>
                  <a:cubicBezTo>
                    <a:pt x="627" y="10299"/>
                    <a:pt x="1252" y="9988"/>
                    <a:pt x="1878" y="9676"/>
                  </a:cubicBezTo>
                  <a:cubicBezTo>
                    <a:pt x="4042" y="8601"/>
                    <a:pt x="5715" y="7359"/>
                    <a:pt x="7572" y="586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5"/>
          <p:cNvSpPr/>
          <p:nvPr/>
        </p:nvSpPr>
        <p:spPr>
          <a:xfrm>
            <a:off x="-692075" y="-1025577"/>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4981712" y="68500"/>
            <a:ext cx="3860494" cy="682508"/>
          </a:xfrm>
          <a:custGeom>
            <a:rect b="b" l="l" r="r" t="t"/>
            <a:pathLst>
              <a:path extrusionOk="0" h="15707" w="88844">
                <a:moveTo>
                  <a:pt x="88844" y="14300"/>
                </a:moveTo>
                <a:lnTo>
                  <a:pt x="78763" y="11252"/>
                </a:lnTo>
                <a:lnTo>
                  <a:pt x="76654" y="10550"/>
                </a:lnTo>
                <a:lnTo>
                  <a:pt x="73372" y="8909"/>
                </a:lnTo>
                <a:lnTo>
                  <a:pt x="75482" y="7033"/>
                </a:lnTo>
                <a:lnTo>
                  <a:pt x="72200" y="6565"/>
                </a:lnTo>
                <a:lnTo>
                  <a:pt x="62120" y="5861"/>
                </a:lnTo>
                <a:cubicBezTo>
                  <a:pt x="62120" y="5861"/>
                  <a:pt x="57197" y="6799"/>
                  <a:pt x="54618" y="6095"/>
                </a:cubicBezTo>
                <a:cubicBezTo>
                  <a:pt x="52040" y="5393"/>
                  <a:pt x="50165" y="939"/>
                  <a:pt x="50165" y="939"/>
                </a:cubicBezTo>
                <a:cubicBezTo>
                  <a:pt x="50165" y="939"/>
                  <a:pt x="48055" y="1407"/>
                  <a:pt x="47117" y="704"/>
                </a:cubicBezTo>
                <a:cubicBezTo>
                  <a:pt x="46179" y="1"/>
                  <a:pt x="48289" y="1"/>
                  <a:pt x="46179" y="1"/>
                </a:cubicBezTo>
                <a:cubicBezTo>
                  <a:pt x="44070" y="1"/>
                  <a:pt x="36804" y="469"/>
                  <a:pt x="36804" y="469"/>
                </a:cubicBezTo>
                <a:lnTo>
                  <a:pt x="35162" y="2813"/>
                </a:lnTo>
                <a:lnTo>
                  <a:pt x="34694" y="5627"/>
                </a:lnTo>
                <a:lnTo>
                  <a:pt x="32584" y="5861"/>
                </a:lnTo>
                <a:lnTo>
                  <a:pt x="28833" y="6565"/>
                </a:lnTo>
                <a:lnTo>
                  <a:pt x="24847" y="7737"/>
                </a:lnTo>
                <a:lnTo>
                  <a:pt x="23206" y="10550"/>
                </a:lnTo>
                <a:lnTo>
                  <a:pt x="20863" y="11018"/>
                </a:lnTo>
                <a:lnTo>
                  <a:pt x="0" y="12424"/>
                </a:lnTo>
                <a:lnTo>
                  <a:pt x="39382" y="13128"/>
                </a:lnTo>
                <a:lnTo>
                  <a:pt x="48758" y="11252"/>
                </a:lnTo>
                <a:lnTo>
                  <a:pt x="49227" y="14066"/>
                </a:lnTo>
                <a:lnTo>
                  <a:pt x="53446" y="13596"/>
                </a:lnTo>
                <a:lnTo>
                  <a:pt x="56963" y="13362"/>
                </a:lnTo>
                <a:cubicBezTo>
                  <a:pt x="56963" y="13362"/>
                  <a:pt x="59776" y="12660"/>
                  <a:pt x="60479" y="12894"/>
                </a:cubicBezTo>
                <a:cubicBezTo>
                  <a:pt x="61183" y="13128"/>
                  <a:pt x="63291" y="13362"/>
                  <a:pt x="63291" y="13362"/>
                </a:cubicBezTo>
                <a:cubicBezTo>
                  <a:pt x="63291" y="13362"/>
                  <a:pt x="64699" y="14066"/>
                  <a:pt x="66808" y="14300"/>
                </a:cubicBezTo>
                <a:cubicBezTo>
                  <a:pt x="68918" y="14534"/>
                  <a:pt x="70090" y="14534"/>
                  <a:pt x="70090" y="14534"/>
                </a:cubicBezTo>
                <a:cubicBezTo>
                  <a:pt x="74310" y="14300"/>
                  <a:pt x="78997" y="15706"/>
                  <a:pt x="78997" y="15706"/>
                </a:cubicBezTo>
                <a:lnTo>
                  <a:pt x="82749" y="1500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5"/>
          <p:cNvGrpSpPr/>
          <p:nvPr/>
        </p:nvGrpSpPr>
        <p:grpSpPr>
          <a:xfrm>
            <a:off x="1967592" y="243531"/>
            <a:ext cx="761552" cy="507462"/>
            <a:chOff x="3642427" y="444350"/>
            <a:chExt cx="1024279" cy="682531"/>
          </a:xfrm>
        </p:grpSpPr>
        <p:sp>
          <p:nvSpPr>
            <p:cNvPr id="456" name="Google Shape;456;p35"/>
            <p:cNvSpPr/>
            <p:nvPr/>
          </p:nvSpPr>
          <p:spPr>
            <a:xfrm>
              <a:off x="4141375" y="444350"/>
              <a:ext cx="525331" cy="503538"/>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3642427" y="490551"/>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3971702" y="853500"/>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5"/>
          <p:cNvSpPr/>
          <p:nvPr/>
        </p:nvSpPr>
        <p:spPr>
          <a:xfrm>
            <a:off x="-692075" y="-1036912"/>
            <a:ext cx="2069100" cy="2069100"/>
          </a:xfrm>
          <a:prstGeom prst="pie">
            <a:avLst>
              <a:gd fmla="val 0" name="adj1"/>
              <a:gd fmla="val 10773775" name="adj2"/>
            </a:avLst>
          </a:prstGeom>
          <a:solidFill>
            <a:srgbClr val="9E5957">
              <a:alpha val="23030"/>
            </a:srgbClr>
          </a:solidFill>
          <a:ln>
            <a:noFill/>
          </a:ln>
          <a:effectLst>
            <a:outerShdw blurRad="1428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bg>
      <p:bgPr>
        <a:gradFill>
          <a:gsLst>
            <a:gs pos="0">
              <a:srgbClr val="E1B586"/>
            </a:gs>
            <a:gs pos="50000">
              <a:srgbClr val="F1C69A"/>
            </a:gs>
            <a:gs pos="100000">
              <a:srgbClr val="DD9B9A"/>
            </a:gs>
          </a:gsLst>
          <a:lin ang="8099331" scaled="0"/>
        </a:gradFill>
      </p:bgPr>
    </p:bg>
    <p:spTree>
      <p:nvGrpSpPr>
        <p:cNvPr id="460" name="Shape 460"/>
        <p:cNvGrpSpPr/>
        <p:nvPr/>
      </p:nvGrpSpPr>
      <p:grpSpPr>
        <a:xfrm>
          <a:off x="0" y="0"/>
          <a:ext cx="0" cy="0"/>
          <a:chOff x="0" y="0"/>
          <a:chExt cx="0" cy="0"/>
        </a:xfrm>
      </p:grpSpPr>
      <p:sp>
        <p:nvSpPr>
          <p:cNvPr id="461" name="Google Shape;461;p36"/>
          <p:cNvSpPr/>
          <p:nvPr/>
        </p:nvSpPr>
        <p:spPr>
          <a:xfrm>
            <a:off x="810625" y="-123774"/>
            <a:ext cx="5177570" cy="97664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3537450" y="-997002"/>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3537450" y="-1008337"/>
            <a:ext cx="2069100" cy="2069100"/>
          </a:xfrm>
          <a:prstGeom prst="pie">
            <a:avLst>
              <a:gd fmla="val 0" name="adj1"/>
              <a:gd fmla="val 10773775" name="adj2"/>
            </a:avLst>
          </a:prstGeom>
          <a:solidFill>
            <a:srgbClr val="9E5957">
              <a:alpha val="23030"/>
            </a:srgbClr>
          </a:solidFill>
          <a:ln>
            <a:noFill/>
          </a:ln>
          <a:effectLst>
            <a:outerShdw blurRad="1428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0" y="4277100"/>
            <a:ext cx="9144000" cy="866400"/>
          </a:xfrm>
          <a:prstGeom prst="rect">
            <a:avLst/>
          </a:prstGeom>
          <a:gradFill>
            <a:gsLst>
              <a:gs pos="0">
                <a:srgbClr val="E1B586"/>
              </a:gs>
              <a:gs pos="50000">
                <a:srgbClr val="F1C69A"/>
              </a:gs>
              <a:gs pos="100000">
                <a:srgbClr val="DD9B9A"/>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6"/>
          <p:cNvGrpSpPr/>
          <p:nvPr/>
        </p:nvGrpSpPr>
        <p:grpSpPr>
          <a:xfrm flipH="1">
            <a:off x="-326946" y="3806979"/>
            <a:ext cx="4827155" cy="1488865"/>
            <a:chOff x="1355350" y="4457975"/>
            <a:chExt cx="3046100" cy="939525"/>
          </a:xfrm>
        </p:grpSpPr>
        <p:sp>
          <p:nvSpPr>
            <p:cNvPr id="466" name="Google Shape;466;p36"/>
            <p:cNvSpPr/>
            <p:nvPr/>
          </p:nvSpPr>
          <p:spPr>
            <a:xfrm>
              <a:off x="1355350" y="4457975"/>
              <a:ext cx="3046100" cy="895300"/>
            </a:xfrm>
            <a:custGeom>
              <a:rect b="b" l="l" r="r" t="t"/>
              <a:pathLst>
                <a:path extrusionOk="0" h="35812" w="121844">
                  <a:moveTo>
                    <a:pt x="121843" y="35811"/>
                  </a:moveTo>
                  <a:lnTo>
                    <a:pt x="1" y="35811"/>
                  </a:lnTo>
                  <a:cubicBezTo>
                    <a:pt x="1" y="35811"/>
                    <a:pt x="3040" y="32577"/>
                    <a:pt x="7112" y="30833"/>
                  </a:cubicBezTo>
                  <a:cubicBezTo>
                    <a:pt x="11185" y="29088"/>
                    <a:pt x="14093" y="27923"/>
                    <a:pt x="14093" y="27923"/>
                  </a:cubicBezTo>
                  <a:lnTo>
                    <a:pt x="16420" y="27923"/>
                  </a:lnTo>
                  <a:cubicBezTo>
                    <a:pt x="18747" y="27923"/>
                    <a:pt x="29219" y="28505"/>
                    <a:pt x="31545" y="27342"/>
                  </a:cubicBezTo>
                  <a:cubicBezTo>
                    <a:pt x="33872" y="26178"/>
                    <a:pt x="44483" y="26285"/>
                    <a:pt x="44483" y="26285"/>
                  </a:cubicBezTo>
                  <a:cubicBezTo>
                    <a:pt x="44483" y="26285"/>
                    <a:pt x="48998" y="22688"/>
                    <a:pt x="52774" y="24696"/>
                  </a:cubicBezTo>
                  <a:cubicBezTo>
                    <a:pt x="56550" y="26704"/>
                    <a:pt x="55397" y="23852"/>
                    <a:pt x="58305" y="23852"/>
                  </a:cubicBezTo>
                  <a:cubicBezTo>
                    <a:pt x="61214" y="23852"/>
                    <a:pt x="62959" y="22688"/>
                    <a:pt x="67612" y="21525"/>
                  </a:cubicBezTo>
                  <a:cubicBezTo>
                    <a:pt x="72266" y="20361"/>
                    <a:pt x="67612" y="21525"/>
                    <a:pt x="72266" y="19198"/>
                  </a:cubicBezTo>
                  <a:cubicBezTo>
                    <a:pt x="76920" y="16871"/>
                    <a:pt x="78083" y="17452"/>
                    <a:pt x="83902" y="15126"/>
                  </a:cubicBezTo>
                  <a:cubicBezTo>
                    <a:pt x="89719" y="12798"/>
                    <a:pt x="90882" y="12798"/>
                    <a:pt x="99608" y="7563"/>
                  </a:cubicBezTo>
                  <a:cubicBezTo>
                    <a:pt x="108334" y="2327"/>
                    <a:pt x="121714" y="1"/>
                    <a:pt x="121714" y="1"/>
                  </a:cubicBezTo>
                  <a:lnTo>
                    <a:pt x="121843" y="210"/>
                  </a:lnTo>
                  <a:lnTo>
                    <a:pt x="121843" y="35811"/>
                  </a:lnTo>
                  <a:close/>
                </a:path>
              </a:pathLst>
            </a:custGeom>
            <a:solidFill>
              <a:srgbClr val="F6CF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2118550" y="4831875"/>
              <a:ext cx="2171825" cy="565625"/>
            </a:xfrm>
            <a:custGeom>
              <a:rect b="b" l="l" r="r" t="t"/>
              <a:pathLst>
                <a:path extrusionOk="0" h="22625" w="86873">
                  <a:moveTo>
                    <a:pt x="86871" y="22625"/>
                  </a:moveTo>
                  <a:lnTo>
                    <a:pt x="0" y="22625"/>
                  </a:lnTo>
                  <a:lnTo>
                    <a:pt x="1163" y="20297"/>
                  </a:lnTo>
                  <a:cubicBezTo>
                    <a:pt x="1163" y="20297"/>
                    <a:pt x="3490" y="19715"/>
                    <a:pt x="7271" y="20007"/>
                  </a:cubicBezTo>
                  <a:cubicBezTo>
                    <a:pt x="11052" y="20297"/>
                    <a:pt x="10762" y="20007"/>
                    <a:pt x="20360" y="17388"/>
                  </a:cubicBezTo>
                  <a:cubicBezTo>
                    <a:pt x="29959" y="14770"/>
                    <a:pt x="22688" y="14189"/>
                    <a:pt x="36649" y="12444"/>
                  </a:cubicBezTo>
                  <a:cubicBezTo>
                    <a:pt x="50610" y="10699"/>
                    <a:pt x="47121" y="13025"/>
                    <a:pt x="52356" y="10989"/>
                  </a:cubicBezTo>
                  <a:cubicBezTo>
                    <a:pt x="57592" y="8953"/>
                    <a:pt x="63700" y="10699"/>
                    <a:pt x="71844" y="4299"/>
                  </a:cubicBezTo>
                  <a:cubicBezTo>
                    <a:pt x="77315" y="1"/>
                    <a:pt x="83439" y="690"/>
                    <a:pt x="86872" y="1606"/>
                  </a:cubicBezTo>
                  <a:lnTo>
                    <a:pt x="86872" y="22625"/>
                  </a:lnTo>
                  <a:close/>
                </a:path>
              </a:pathLst>
            </a:custGeom>
            <a:solidFill>
              <a:srgbClr val="BA7C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6"/>
          <p:cNvSpPr/>
          <p:nvPr/>
        </p:nvSpPr>
        <p:spPr>
          <a:xfrm>
            <a:off x="6896701" y="176613"/>
            <a:ext cx="1992616" cy="37586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flipH="1">
            <a:off x="333593" y="331376"/>
            <a:ext cx="254604" cy="244003"/>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3" name="Shape 47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4" name="Shape 474"/>
        <p:cNvGrpSpPr/>
        <p:nvPr/>
      </p:nvGrpSpPr>
      <p:grpSpPr>
        <a:xfrm>
          <a:off x="0" y="0"/>
          <a:ext cx="0" cy="0"/>
          <a:chOff x="0" y="0"/>
          <a:chExt cx="0" cy="0"/>
        </a:xfrm>
      </p:grpSpPr>
      <p:sp>
        <p:nvSpPr>
          <p:cNvPr id="475" name="Google Shape;475;p3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E1B586"/>
            </a:gs>
            <a:gs pos="0">
              <a:srgbClr val="F1C69A"/>
            </a:gs>
            <a:gs pos="100000">
              <a:schemeClr val="lt1"/>
            </a:gs>
          </a:gsLst>
          <a:lin ang="5400700" scaled="0"/>
        </a:gradFill>
      </p:bgPr>
    </p:bg>
    <p:spTree>
      <p:nvGrpSpPr>
        <p:cNvPr id="82" name="Shape 82"/>
        <p:cNvGrpSpPr/>
        <p:nvPr/>
      </p:nvGrpSpPr>
      <p:grpSpPr>
        <a:xfrm>
          <a:off x="0" y="0"/>
          <a:ext cx="0" cy="0"/>
          <a:chOff x="0" y="0"/>
          <a:chExt cx="0" cy="0"/>
        </a:xfrm>
      </p:grpSpPr>
      <p:sp>
        <p:nvSpPr>
          <p:cNvPr id="83" name="Google Shape;83;p5"/>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5"/>
          <p:cNvSpPr txBox="1"/>
          <p:nvPr>
            <p:ph idx="2" type="title"/>
          </p:nvPr>
        </p:nvSpPr>
        <p:spPr>
          <a:xfrm>
            <a:off x="1468250" y="1429900"/>
            <a:ext cx="2648400" cy="52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a:latin typeface="Sofia"/>
                <a:ea typeface="Sofia"/>
                <a:cs typeface="Sofia"/>
                <a:sym typeface="Sofia"/>
              </a:defRPr>
            </a:lvl2pPr>
            <a:lvl3pPr lvl="2" rtl="0" algn="ctr">
              <a:spcBef>
                <a:spcPts val="0"/>
              </a:spcBef>
              <a:spcAft>
                <a:spcPts val="0"/>
              </a:spcAft>
              <a:buSzPts val="2800"/>
              <a:buFont typeface="Sofia"/>
              <a:buNone/>
              <a:defRPr>
                <a:latin typeface="Sofia"/>
                <a:ea typeface="Sofia"/>
                <a:cs typeface="Sofia"/>
                <a:sym typeface="Sofia"/>
              </a:defRPr>
            </a:lvl3pPr>
            <a:lvl4pPr lvl="3" rtl="0" algn="ctr">
              <a:spcBef>
                <a:spcPts val="0"/>
              </a:spcBef>
              <a:spcAft>
                <a:spcPts val="0"/>
              </a:spcAft>
              <a:buSzPts val="2800"/>
              <a:buFont typeface="Sofia"/>
              <a:buNone/>
              <a:defRPr>
                <a:latin typeface="Sofia"/>
                <a:ea typeface="Sofia"/>
                <a:cs typeface="Sofia"/>
                <a:sym typeface="Sofia"/>
              </a:defRPr>
            </a:lvl4pPr>
            <a:lvl5pPr lvl="4" rtl="0" algn="ctr">
              <a:spcBef>
                <a:spcPts val="0"/>
              </a:spcBef>
              <a:spcAft>
                <a:spcPts val="0"/>
              </a:spcAft>
              <a:buSzPts val="2800"/>
              <a:buFont typeface="Sofia"/>
              <a:buNone/>
              <a:defRPr>
                <a:latin typeface="Sofia"/>
                <a:ea typeface="Sofia"/>
                <a:cs typeface="Sofia"/>
                <a:sym typeface="Sofia"/>
              </a:defRPr>
            </a:lvl5pPr>
            <a:lvl6pPr lvl="5" rtl="0" algn="ctr">
              <a:spcBef>
                <a:spcPts val="0"/>
              </a:spcBef>
              <a:spcAft>
                <a:spcPts val="0"/>
              </a:spcAft>
              <a:buSzPts val="2800"/>
              <a:buFont typeface="Sofia"/>
              <a:buNone/>
              <a:defRPr>
                <a:latin typeface="Sofia"/>
                <a:ea typeface="Sofia"/>
                <a:cs typeface="Sofia"/>
                <a:sym typeface="Sofia"/>
              </a:defRPr>
            </a:lvl6pPr>
            <a:lvl7pPr lvl="6" rtl="0" algn="ctr">
              <a:spcBef>
                <a:spcPts val="0"/>
              </a:spcBef>
              <a:spcAft>
                <a:spcPts val="0"/>
              </a:spcAft>
              <a:buSzPts val="2800"/>
              <a:buFont typeface="Sofia"/>
              <a:buNone/>
              <a:defRPr>
                <a:latin typeface="Sofia"/>
                <a:ea typeface="Sofia"/>
                <a:cs typeface="Sofia"/>
                <a:sym typeface="Sofia"/>
              </a:defRPr>
            </a:lvl7pPr>
            <a:lvl8pPr lvl="7" rtl="0" algn="ctr">
              <a:spcBef>
                <a:spcPts val="0"/>
              </a:spcBef>
              <a:spcAft>
                <a:spcPts val="0"/>
              </a:spcAft>
              <a:buSzPts val="2800"/>
              <a:buFont typeface="Sofia"/>
              <a:buNone/>
              <a:defRPr>
                <a:latin typeface="Sofia"/>
                <a:ea typeface="Sofia"/>
                <a:cs typeface="Sofia"/>
                <a:sym typeface="Sofia"/>
              </a:defRPr>
            </a:lvl8pPr>
            <a:lvl9pPr lvl="8" rtl="0" algn="ctr">
              <a:spcBef>
                <a:spcPts val="0"/>
              </a:spcBef>
              <a:spcAft>
                <a:spcPts val="0"/>
              </a:spcAft>
              <a:buSzPts val="2800"/>
              <a:buFont typeface="Sofia"/>
              <a:buNone/>
              <a:defRPr>
                <a:latin typeface="Sofia"/>
                <a:ea typeface="Sofia"/>
                <a:cs typeface="Sofia"/>
                <a:sym typeface="Sofia"/>
              </a:defRPr>
            </a:lvl9pPr>
          </a:lstStyle>
          <a:p/>
        </p:txBody>
      </p:sp>
      <p:sp>
        <p:nvSpPr>
          <p:cNvPr id="85" name="Google Shape;85;p5"/>
          <p:cNvSpPr txBox="1"/>
          <p:nvPr>
            <p:ph idx="1" type="subTitle"/>
          </p:nvPr>
        </p:nvSpPr>
        <p:spPr>
          <a:xfrm>
            <a:off x="1301675" y="2033100"/>
            <a:ext cx="3241200" cy="219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2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86" name="Google Shape;86;p5"/>
          <p:cNvSpPr txBox="1"/>
          <p:nvPr>
            <p:ph idx="3" type="title"/>
          </p:nvPr>
        </p:nvSpPr>
        <p:spPr>
          <a:xfrm>
            <a:off x="4941031" y="1426464"/>
            <a:ext cx="26484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2800"/>
              <a:buFont typeface="Sofia"/>
              <a:buNone/>
              <a:defRPr>
                <a:latin typeface="Sofia"/>
                <a:ea typeface="Sofia"/>
                <a:cs typeface="Sofia"/>
                <a:sym typeface="Sofia"/>
              </a:defRPr>
            </a:lvl2pPr>
            <a:lvl3pPr lvl="2" rtl="0" algn="ctr">
              <a:spcBef>
                <a:spcPts val="0"/>
              </a:spcBef>
              <a:spcAft>
                <a:spcPts val="0"/>
              </a:spcAft>
              <a:buSzPts val="2800"/>
              <a:buFont typeface="Sofia"/>
              <a:buNone/>
              <a:defRPr>
                <a:latin typeface="Sofia"/>
                <a:ea typeface="Sofia"/>
                <a:cs typeface="Sofia"/>
                <a:sym typeface="Sofia"/>
              </a:defRPr>
            </a:lvl3pPr>
            <a:lvl4pPr lvl="3" rtl="0" algn="ctr">
              <a:spcBef>
                <a:spcPts val="0"/>
              </a:spcBef>
              <a:spcAft>
                <a:spcPts val="0"/>
              </a:spcAft>
              <a:buSzPts val="2800"/>
              <a:buFont typeface="Sofia"/>
              <a:buNone/>
              <a:defRPr>
                <a:latin typeface="Sofia"/>
                <a:ea typeface="Sofia"/>
                <a:cs typeface="Sofia"/>
                <a:sym typeface="Sofia"/>
              </a:defRPr>
            </a:lvl4pPr>
            <a:lvl5pPr lvl="4" rtl="0" algn="ctr">
              <a:spcBef>
                <a:spcPts val="0"/>
              </a:spcBef>
              <a:spcAft>
                <a:spcPts val="0"/>
              </a:spcAft>
              <a:buSzPts val="2800"/>
              <a:buFont typeface="Sofia"/>
              <a:buNone/>
              <a:defRPr>
                <a:latin typeface="Sofia"/>
                <a:ea typeface="Sofia"/>
                <a:cs typeface="Sofia"/>
                <a:sym typeface="Sofia"/>
              </a:defRPr>
            </a:lvl5pPr>
            <a:lvl6pPr lvl="5" rtl="0" algn="ctr">
              <a:spcBef>
                <a:spcPts val="0"/>
              </a:spcBef>
              <a:spcAft>
                <a:spcPts val="0"/>
              </a:spcAft>
              <a:buSzPts val="2800"/>
              <a:buFont typeface="Sofia"/>
              <a:buNone/>
              <a:defRPr>
                <a:latin typeface="Sofia"/>
                <a:ea typeface="Sofia"/>
                <a:cs typeface="Sofia"/>
                <a:sym typeface="Sofia"/>
              </a:defRPr>
            </a:lvl6pPr>
            <a:lvl7pPr lvl="6" rtl="0" algn="ctr">
              <a:spcBef>
                <a:spcPts val="0"/>
              </a:spcBef>
              <a:spcAft>
                <a:spcPts val="0"/>
              </a:spcAft>
              <a:buSzPts val="2800"/>
              <a:buFont typeface="Sofia"/>
              <a:buNone/>
              <a:defRPr>
                <a:latin typeface="Sofia"/>
                <a:ea typeface="Sofia"/>
                <a:cs typeface="Sofia"/>
                <a:sym typeface="Sofia"/>
              </a:defRPr>
            </a:lvl7pPr>
            <a:lvl8pPr lvl="7" rtl="0" algn="ctr">
              <a:spcBef>
                <a:spcPts val="0"/>
              </a:spcBef>
              <a:spcAft>
                <a:spcPts val="0"/>
              </a:spcAft>
              <a:buSzPts val="2800"/>
              <a:buFont typeface="Sofia"/>
              <a:buNone/>
              <a:defRPr>
                <a:latin typeface="Sofia"/>
                <a:ea typeface="Sofia"/>
                <a:cs typeface="Sofia"/>
                <a:sym typeface="Sofia"/>
              </a:defRPr>
            </a:lvl8pPr>
            <a:lvl9pPr lvl="8" rtl="0" algn="ctr">
              <a:spcBef>
                <a:spcPts val="0"/>
              </a:spcBef>
              <a:spcAft>
                <a:spcPts val="0"/>
              </a:spcAft>
              <a:buSzPts val="2800"/>
              <a:buFont typeface="Sofia"/>
              <a:buNone/>
              <a:defRPr>
                <a:latin typeface="Sofia"/>
                <a:ea typeface="Sofia"/>
                <a:cs typeface="Sofia"/>
                <a:sym typeface="Sofia"/>
              </a:defRPr>
            </a:lvl9pPr>
          </a:lstStyle>
          <a:p/>
        </p:txBody>
      </p:sp>
      <p:sp>
        <p:nvSpPr>
          <p:cNvPr id="87" name="Google Shape;87;p5"/>
          <p:cNvSpPr txBox="1"/>
          <p:nvPr>
            <p:ph idx="4" type="subTitle"/>
          </p:nvPr>
        </p:nvSpPr>
        <p:spPr>
          <a:xfrm>
            <a:off x="4687975" y="2033100"/>
            <a:ext cx="3154500" cy="219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2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88" name="Google Shape;88;p5"/>
          <p:cNvSpPr/>
          <p:nvPr/>
        </p:nvSpPr>
        <p:spPr>
          <a:xfrm>
            <a:off x="-847950" y="3529736"/>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75" y="4389300"/>
            <a:ext cx="9144000" cy="754200"/>
          </a:xfrm>
          <a:prstGeom prst="rect">
            <a:avLst/>
          </a:prstGeom>
          <a:gradFill>
            <a:gsLst>
              <a:gs pos="0">
                <a:srgbClr val="E1B586"/>
              </a:gs>
              <a:gs pos="14000">
                <a:srgbClr val="F1C69A"/>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5"/>
          <p:cNvGrpSpPr/>
          <p:nvPr/>
        </p:nvGrpSpPr>
        <p:grpSpPr>
          <a:xfrm>
            <a:off x="7655343" y="198732"/>
            <a:ext cx="673131" cy="931481"/>
            <a:chOff x="1812374" y="1464619"/>
            <a:chExt cx="642362" cy="888987"/>
          </a:xfrm>
        </p:grpSpPr>
        <p:sp>
          <p:nvSpPr>
            <p:cNvPr id="91" name="Google Shape;91;p5"/>
            <p:cNvSpPr/>
            <p:nvPr/>
          </p:nvSpPr>
          <p:spPr>
            <a:xfrm>
              <a:off x="1812374" y="1464619"/>
              <a:ext cx="642362" cy="61559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812377" y="2080226"/>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5"/>
          <p:cNvSpPr/>
          <p:nvPr/>
        </p:nvSpPr>
        <p:spPr>
          <a:xfrm>
            <a:off x="350401" y="306838"/>
            <a:ext cx="1992616" cy="37586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7883975" y="2711175"/>
            <a:ext cx="1930670" cy="2533589"/>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847950" y="3529736"/>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rgbClr val="9E5957">
              <a:alpha val="2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5"/>
            </a:gs>
            <a:gs pos="50000">
              <a:schemeClr val="accent5"/>
            </a:gs>
            <a:gs pos="100000">
              <a:schemeClr val="lt1"/>
            </a:gs>
          </a:gsLst>
          <a:lin ang="5400012" scaled="0"/>
        </a:gradFill>
      </p:bgPr>
    </p:bg>
    <p:spTree>
      <p:nvGrpSpPr>
        <p:cNvPr id="96" name="Shape 96"/>
        <p:cNvGrpSpPr/>
        <p:nvPr/>
      </p:nvGrpSpPr>
      <p:grpSpPr>
        <a:xfrm>
          <a:off x="0" y="0"/>
          <a:ext cx="0" cy="0"/>
          <a:chOff x="0" y="0"/>
          <a:chExt cx="0" cy="0"/>
        </a:xfrm>
      </p:grpSpPr>
      <p:sp>
        <p:nvSpPr>
          <p:cNvPr id="97" name="Google Shape;97;p6"/>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E1B586"/>
            </a:gs>
            <a:gs pos="45000">
              <a:srgbClr val="E09E9D">
                <a:alpha val="99607"/>
              </a:srgbClr>
            </a:gs>
            <a:gs pos="100000">
              <a:srgbClr val="DD9B9A"/>
            </a:gs>
          </a:gsLst>
          <a:lin ang="2698631" scaled="0"/>
        </a:gradFill>
      </p:bgPr>
    </p:bg>
    <p:spTree>
      <p:nvGrpSpPr>
        <p:cNvPr id="98" name="Shape 98"/>
        <p:cNvGrpSpPr/>
        <p:nvPr/>
      </p:nvGrpSpPr>
      <p:grpSpPr>
        <a:xfrm>
          <a:off x="0" y="0"/>
          <a:ext cx="0" cy="0"/>
          <a:chOff x="0" y="0"/>
          <a:chExt cx="0" cy="0"/>
        </a:xfrm>
      </p:grpSpPr>
      <p:sp>
        <p:nvSpPr>
          <p:cNvPr id="99" name="Google Shape;99;p7"/>
          <p:cNvSpPr txBox="1"/>
          <p:nvPr>
            <p:ph idx="1" type="body"/>
          </p:nvPr>
        </p:nvSpPr>
        <p:spPr>
          <a:xfrm>
            <a:off x="942525" y="2009500"/>
            <a:ext cx="3883200" cy="233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7"/>
          <p:cNvSpPr txBox="1"/>
          <p:nvPr>
            <p:ph type="title"/>
          </p:nvPr>
        </p:nvSpPr>
        <p:spPr>
          <a:xfrm>
            <a:off x="942525" y="1365400"/>
            <a:ext cx="3393300" cy="644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7"/>
          <p:cNvSpPr/>
          <p:nvPr/>
        </p:nvSpPr>
        <p:spPr>
          <a:xfrm>
            <a:off x="3596401" y="187238"/>
            <a:ext cx="1992616" cy="37586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26293" y="214267"/>
            <a:ext cx="1706406" cy="321880"/>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7"/>
          <p:cNvGrpSpPr/>
          <p:nvPr/>
        </p:nvGrpSpPr>
        <p:grpSpPr>
          <a:xfrm>
            <a:off x="8380723" y="129287"/>
            <a:ext cx="524758" cy="821482"/>
            <a:chOff x="8254998" y="4040875"/>
            <a:chExt cx="524758" cy="821482"/>
          </a:xfrm>
        </p:grpSpPr>
        <p:sp>
          <p:nvSpPr>
            <p:cNvPr id="104" name="Google Shape;104;p7"/>
            <p:cNvSpPr/>
            <p:nvPr/>
          </p:nvSpPr>
          <p:spPr>
            <a:xfrm>
              <a:off x="8254998" y="4040875"/>
              <a:ext cx="524758" cy="50291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8255002" y="4588976"/>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E1B586"/>
            </a:gs>
            <a:gs pos="50000">
              <a:srgbClr val="F1C69A"/>
            </a:gs>
            <a:gs pos="100000">
              <a:srgbClr val="DD9B9A"/>
            </a:gs>
          </a:gsLst>
          <a:lin ang="8099331" scaled="0"/>
        </a:gradFill>
      </p:bgPr>
    </p:bg>
    <p:spTree>
      <p:nvGrpSpPr>
        <p:cNvPr id="106" name="Shape 106"/>
        <p:cNvGrpSpPr/>
        <p:nvPr/>
      </p:nvGrpSpPr>
      <p:grpSpPr>
        <a:xfrm>
          <a:off x="0" y="0"/>
          <a:ext cx="0" cy="0"/>
          <a:chOff x="0" y="0"/>
          <a:chExt cx="0" cy="0"/>
        </a:xfrm>
      </p:grpSpPr>
      <p:sp>
        <p:nvSpPr>
          <p:cNvPr id="107" name="Google Shape;107;p8"/>
          <p:cNvSpPr/>
          <p:nvPr/>
        </p:nvSpPr>
        <p:spPr>
          <a:xfrm>
            <a:off x="3483163" y="4088536"/>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txBox="1"/>
          <p:nvPr>
            <p:ph type="title"/>
          </p:nvPr>
        </p:nvSpPr>
        <p:spPr>
          <a:xfrm>
            <a:off x="886800" y="1639350"/>
            <a:ext cx="7370400" cy="1065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9" name="Google Shape;109;p8"/>
          <p:cNvSpPr/>
          <p:nvPr/>
        </p:nvSpPr>
        <p:spPr>
          <a:xfrm>
            <a:off x="168150" y="309694"/>
            <a:ext cx="1234534" cy="232870"/>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2328154" y="128225"/>
            <a:ext cx="1234534" cy="232870"/>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2996948" y="139271"/>
            <a:ext cx="3041488" cy="57371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5629801" y="163497"/>
            <a:ext cx="860557" cy="16232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flipH="1">
            <a:off x="409246" y="842528"/>
            <a:ext cx="579755" cy="555665"/>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8059700" y="988778"/>
            <a:ext cx="579755" cy="55558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0" y="4741325"/>
            <a:ext cx="9144000" cy="4023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6102523" y="58821"/>
            <a:ext cx="3041488" cy="573716"/>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1003334" y="387637"/>
            <a:ext cx="1872297" cy="353172"/>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3483174" y="4088525"/>
            <a:ext cx="2069043" cy="2069043"/>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rgbClr val="9E5957">
              <a:alpha val="2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7548988" y="2830200"/>
            <a:ext cx="1930670" cy="2533589"/>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flipH="1">
            <a:off x="-444281" y="3014500"/>
            <a:ext cx="1930670" cy="2533589"/>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32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E1B586"/>
            </a:gs>
            <a:gs pos="50000">
              <a:srgbClr val="F1C69A"/>
            </a:gs>
            <a:gs pos="100000">
              <a:srgbClr val="DD9B9A"/>
            </a:gs>
          </a:gsLst>
          <a:lin ang="8100019" scaled="0"/>
        </a:gradFill>
      </p:bgPr>
    </p:bg>
    <p:spTree>
      <p:nvGrpSpPr>
        <p:cNvPr id="121" name="Shape 121"/>
        <p:cNvGrpSpPr/>
        <p:nvPr/>
      </p:nvGrpSpPr>
      <p:grpSpPr>
        <a:xfrm>
          <a:off x="0" y="0"/>
          <a:ext cx="0" cy="0"/>
          <a:chOff x="0" y="0"/>
          <a:chExt cx="0" cy="0"/>
        </a:xfrm>
      </p:grpSpPr>
      <p:sp>
        <p:nvSpPr>
          <p:cNvPr id="122" name="Google Shape;122;p9"/>
          <p:cNvSpPr txBox="1"/>
          <p:nvPr>
            <p:ph type="title"/>
          </p:nvPr>
        </p:nvSpPr>
        <p:spPr>
          <a:xfrm>
            <a:off x="2549400" y="1925875"/>
            <a:ext cx="4045200" cy="911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3" name="Google Shape;123;p9"/>
          <p:cNvSpPr txBox="1"/>
          <p:nvPr>
            <p:ph idx="1" type="subTitle"/>
          </p:nvPr>
        </p:nvSpPr>
        <p:spPr>
          <a:xfrm>
            <a:off x="1551000" y="2932750"/>
            <a:ext cx="6042000" cy="112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4" name="Google Shape;124;p9"/>
          <p:cNvSpPr/>
          <p:nvPr/>
        </p:nvSpPr>
        <p:spPr>
          <a:xfrm>
            <a:off x="6238300" y="229750"/>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9"/>
          <p:cNvGrpSpPr/>
          <p:nvPr/>
        </p:nvGrpSpPr>
        <p:grpSpPr>
          <a:xfrm>
            <a:off x="-606950" y="150775"/>
            <a:ext cx="3222160" cy="714048"/>
            <a:chOff x="-606950" y="150775"/>
            <a:chExt cx="3222160" cy="714048"/>
          </a:xfrm>
        </p:grpSpPr>
        <p:sp>
          <p:nvSpPr>
            <p:cNvPr id="126" name="Google Shape;126;p9"/>
            <p:cNvSpPr/>
            <p:nvPr/>
          </p:nvSpPr>
          <p:spPr>
            <a:xfrm>
              <a:off x="-606950" y="150775"/>
              <a:ext cx="2411200" cy="454825"/>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1659651" y="684576"/>
              <a:ext cx="955559" cy="180247"/>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9"/>
          <p:cNvSpPr/>
          <p:nvPr/>
        </p:nvSpPr>
        <p:spPr>
          <a:xfrm>
            <a:off x="0" y="4382325"/>
            <a:ext cx="9144000" cy="867900"/>
          </a:xfrm>
          <a:prstGeom prst="rect">
            <a:avLst/>
          </a:prstGeom>
          <a:gradFill>
            <a:gsLst>
              <a:gs pos="0">
                <a:srgbClr val="E1B586"/>
              </a:gs>
              <a:gs pos="0">
                <a:srgbClr val="F1C69A"/>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E1B586"/>
            </a:gs>
            <a:gs pos="15000">
              <a:srgbClr val="F1C69A"/>
            </a:gs>
            <a:gs pos="100000">
              <a:srgbClr val="DD9B9A"/>
            </a:gs>
          </a:gsLst>
          <a:lin ang="2700006" scaled="0"/>
        </a:gradFill>
      </p:bgPr>
    </p:bg>
    <p:spTree>
      <p:nvGrpSpPr>
        <p:cNvPr id="129" name="Shape 129"/>
        <p:cNvGrpSpPr/>
        <p:nvPr/>
      </p:nvGrpSpPr>
      <p:grpSpPr>
        <a:xfrm>
          <a:off x="0" y="0"/>
          <a:ext cx="0" cy="0"/>
          <a:chOff x="0" y="0"/>
          <a:chExt cx="0" cy="0"/>
        </a:xfrm>
      </p:grpSpPr>
      <p:sp>
        <p:nvSpPr>
          <p:cNvPr id="130" name="Google Shape;130;p10"/>
          <p:cNvSpPr txBox="1"/>
          <p:nvPr>
            <p:ph idx="1" type="body"/>
          </p:nvPr>
        </p:nvSpPr>
        <p:spPr>
          <a:xfrm>
            <a:off x="657225" y="1354900"/>
            <a:ext cx="4036800" cy="17499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3500">
                <a:solidFill>
                  <a:schemeClr val="dk1"/>
                </a:solidFill>
                <a:latin typeface="Sofia"/>
                <a:ea typeface="Sofia"/>
                <a:cs typeface="Sofia"/>
                <a:sym typeface="Sofia"/>
              </a:defRPr>
            </a:lvl1pPr>
          </a:lstStyle>
          <a:p/>
        </p:txBody>
      </p:sp>
      <p:sp>
        <p:nvSpPr>
          <p:cNvPr id="131" name="Google Shape;131;p10"/>
          <p:cNvSpPr/>
          <p:nvPr/>
        </p:nvSpPr>
        <p:spPr>
          <a:xfrm>
            <a:off x="795173" y="50636"/>
            <a:ext cx="2729478" cy="514862"/>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891226" y="50635"/>
            <a:ext cx="1645644" cy="310373"/>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7538226" y="187220"/>
            <a:ext cx="2729720" cy="514862"/>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0" y="4628750"/>
            <a:ext cx="9144000" cy="514800"/>
          </a:xfrm>
          <a:prstGeom prst="rect">
            <a:avLst/>
          </a:prstGeom>
          <a:gradFill>
            <a:gsLst>
              <a:gs pos="0">
                <a:srgbClr val="E1B586"/>
              </a:gs>
              <a:gs pos="15000">
                <a:srgbClr val="F1C69A"/>
              </a:gs>
              <a:gs pos="100000">
                <a:srgbClr val="DD9B9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E1B586"/>
            </a:gs>
            <a:gs pos="50000">
              <a:srgbClr val="F1C69A"/>
            </a:gs>
            <a:gs pos="100000">
              <a:srgbClr val="DD9B9A"/>
            </a:gs>
          </a:gsLst>
          <a:lin ang="1619866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75" y="445025"/>
            <a:ext cx="7715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ofia"/>
              <a:buNone/>
              <a:defRPr b="1" sz="3000">
                <a:solidFill>
                  <a:schemeClr val="dk1"/>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75"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SemiBold"/>
              <a:buChar char="●"/>
              <a:defRPr sz="1800">
                <a:solidFill>
                  <a:schemeClr val="dk2"/>
                </a:solidFill>
                <a:latin typeface="Nunito SemiBold"/>
                <a:ea typeface="Nunito SemiBold"/>
                <a:cs typeface="Nunito SemiBold"/>
                <a:sym typeface="Nunito SemiBold"/>
              </a:defRPr>
            </a:lvl1pPr>
            <a:lvl2pPr indent="-317500" lvl="1" marL="9144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2pPr>
            <a:lvl3pPr indent="-317500" lvl="2" marL="13716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3pPr>
            <a:lvl4pPr indent="-317500" lvl="3" marL="18288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4pPr>
            <a:lvl5pPr indent="-317500" lvl="4" marL="22860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5pPr>
            <a:lvl6pPr indent="-317500" lvl="5" marL="27432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6pPr>
            <a:lvl7pPr indent="-317500" lvl="6" marL="32004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7pPr>
            <a:lvl8pPr indent="-317500" lvl="7" marL="36576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8pPr>
            <a:lvl9pPr indent="-317500" lvl="8" marL="4114800">
              <a:lnSpc>
                <a:spcPct val="115000"/>
              </a:lnSpc>
              <a:spcBef>
                <a:spcPts val="0"/>
              </a:spcBef>
              <a:spcAft>
                <a:spcPts val="0"/>
              </a:spcAft>
              <a:buClr>
                <a:schemeClr val="dk2"/>
              </a:buClr>
              <a:buSzPts val="1400"/>
              <a:buFont typeface="Nunito SemiBold"/>
              <a:buChar char="■"/>
              <a:defRPr>
                <a:solidFill>
                  <a:schemeClr val="dk2"/>
                </a:solidFill>
                <a:latin typeface="Nunito SemiBold"/>
                <a:ea typeface="Nunito SemiBold"/>
                <a:cs typeface="Nunito SemiBold"/>
                <a:sym typeface="Nunito SemiBo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0" name="Shape 470"/>
        <p:cNvGrpSpPr/>
        <p:nvPr/>
      </p:nvGrpSpPr>
      <p:grpSpPr>
        <a:xfrm>
          <a:off x="0" y="0"/>
          <a:ext cx="0" cy="0"/>
          <a:chOff x="0" y="0"/>
          <a:chExt cx="0" cy="0"/>
        </a:xfrm>
      </p:grpSpPr>
      <p:sp>
        <p:nvSpPr>
          <p:cNvPr id="471" name="Google Shape;471;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2" name="Google Shape;472;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kaggle.com/datasets/aprabowo/indonesia-tourism-destination"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J9joZ8Z46RAB3wOJZYXGi7PzfFYJYgOnOtQlQePHO0/copy" TargetMode="External"/><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hyperlink" Target="https://github.com/dhanandipta" TargetMode="External"/><Relationship Id="rId4" Type="http://schemas.openxmlformats.org/officeDocument/2006/relationships/hyperlink" Target="https://www.linkedin.com/in/dhanan-pradipta" TargetMode="External"/><Relationship Id="rId9" Type="http://schemas.openxmlformats.org/officeDocument/2006/relationships/hyperlink" Target="https://github.com/4dhil" TargetMode="External"/><Relationship Id="rId5" Type="http://schemas.openxmlformats.org/officeDocument/2006/relationships/hyperlink" Target="https://github.com/4dhil" TargetMode="External"/><Relationship Id="rId6" Type="http://schemas.openxmlformats.org/officeDocument/2006/relationships/hyperlink" Target="http://www.linkedin.com/in/fadhil-muhammad-irfan" TargetMode="External"/><Relationship Id="rId7" Type="http://schemas.openxmlformats.org/officeDocument/2006/relationships/hyperlink" Target="https://github.com/fahmibruinz" TargetMode="External"/><Relationship Id="rId8" Type="http://schemas.openxmlformats.org/officeDocument/2006/relationships/hyperlink" Target="https://www.linkedin.com/in/fahmi-suwandhi/" TargetMode="External"/><Relationship Id="rId10" Type="http://schemas.openxmlformats.org/officeDocument/2006/relationships/hyperlink" Target="http://www.linkedin.com/in/tjokrosoedom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hyperlink" Target="https://docs.google.com/spreadsheets/d/1GJ9joZ8Z46RAB3wOJZYXGi7PzfFYJYgOnOtQlQePHO0/copy"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s://docs.google.com/spreadsheets/d/1GJ9joZ8Z46RAB3wOJZYXGi7PzfFYJYgOnOtQlQePHO0/copy"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www.flaticon.es/packs/indonesia-2?word=indonesi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www.freepik.com/free-photo/high-palms-wonderful-sky-with-clouds-sunset_4311498.htm/?utm_source=slidesgo_template&amp;utm_medium=referral-link&amp;utm_campaign=sg_resources&amp;utm_content=freepik" TargetMode="External"/><Relationship Id="rId4" Type="http://schemas.openxmlformats.org/officeDocument/2006/relationships/hyperlink" Target="https://www.freepik.com/free-photo/high-palms-wonderful-sky-with-clouds-sunset_4311498.htm/?utm_source=slidesgo_template&amp;utm_medium=referral-link&amp;utm_campaign=sg_resources&amp;utm_content=freepik" TargetMode="External"/><Relationship Id="rId9" Type="http://schemas.openxmlformats.org/officeDocument/2006/relationships/hyperlink" Target="https://www.freepik.com/free-photo/breathtaking-hawaii-landscape-with-ocean_17847750.htm/?utm_source=slidesgo_template&amp;utm_medium=referral-link&amp;utm_campaign=sg_resources&amp;utm_content=freepik" TargetMode="External"/><Relationship Id="rId5" Type="http://schemas.openxmlformats.org/officeDocument/2006/relationships/hyperlink" Target="https://www.freepik.com/free-photo/high-palms-wonderful-sky-with-clouds-sunset_4311498.htm/?utm_source=slidesgo_template&amp;utm_medium=referral-link&amp;utm_campaign=sg_resources&amp;utm_content=freepik" TargetMode="External"/><Relationship Id="rId6" Type="http://schemas.openxmlformats.org/officeDocument/2006/relationships/hyperlink" Target="https://www.freepik.com/free-photo/mom-daughter-enjoying-their-sunny-holiday_22894227.htm/?utm_source=slidesgo_template&amp;utm_medium=referral-link&amp;utm_campaign=sg_resources&amp;utm_content=freepik" TargetMode="External"/><Relationship Id="rId7" Type="http://schemas.openxmlformats.org/officeDocument/2006/relationships/hyperlink" Target="https://www.freepik.com/free-photo/beautiful-view-sunset-sea_3624503.htm/?utm_source=slidesgo_template&amp;utm_medium=referral-link&amp;utm_campaign=sg_resources&amp;utm_content=freepik" TargetMode="External"/><Relationship Id="rId8" Type="http://schemas.openxmlformats.org/officeDocument/2006/relationships/hyperlink" Target="https://www.freepik.com/free-photo/tropical-hawaii-landscape-with-palm-trees_17847974.htm/?utm_source=slidesgo_template&amp;utm_medium=referral-link&amp;utm_campaign=sg_resources&amp;utm_content=freepik" TargetMode="External"/><Relationship Id="rId11" Type="http://schemas.openxmlformats.org/officeDocument/2006/relationships/hyperlink" Target="https://www.freepik.com/free-photo/panorama-view-hawaii-mountains_13106320.htm/?utm_source=slidesgo_template&amp;utm_medium=referral-link&amp;utm_campaign=sg_resources&amp;utm_content=freepik" TargetMode="External"/><Relationship Id="rId10" Type="http://schemas.openxmlformats.org/officeDocument/2006/relationships/hyperlink" Target="https://www.freepik.com/free-photo/best-friends-having-fun-summer_16136693.htm/?utm_source=slidesgo_template&amp;utm_medium=referral-link&amp;utm_campaign=sg_resources&amp;utm_content=freepik" TargetMode="External"/><Relationship Id="rId13" Type="http://schemas.openxmlformats.org/officeDocument/2006/relationships/hyperlink" Target="https://www.freepik.com/free-vector/gradient-nyepi-horizontal-banner-template_23426394.htm/?utm_source=slidesgo_template&amp;utm_medium=referral-link&amp;utm_campaign=sg_resources&amp;utm_content=freepik" TargetMode="External"/><Relationship Id="rId12" Type="http://schemas.openxmlformats.org/officeDocument/2006/relationships/hyperlink" Target="https://www.freepik.com/free-vector/gradient-nyepi-greeting-card-template_23426397.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hyperlink" Target="https://www.freepik.com/free-photo/mom-daughter-enjoying-their-sunny-holiday_22894261.htm/?utm_source=slidesgo_template&amp;utm_medium=referral-link&amp;utm_campaign=sg_resources&amp;utm_content=freepik" TargetMode="External"/><Relationship Id="rId4" Type="http://schemas.openxmlformats.org/officeDocument/2006/relationships/hyperlink" Target="https://www.freepik.com/free-photo/mom-daughter-enjoying-their-sunny-holiday_22894240.htm/?utm_source=slidesgo_template&amp;utm_medium=referral-link&amp;utm_campaign=sg_resources&amp;utm_content=freepik" TargetMode="External"/><Relationship Id="rId9" Type="http://schemas.openxmlformats.org/officeDocument/2006/relationships/hyperlink" Target="https://www.freepik.com/free-vector/gradient-nyepi-horizontal-banner-template_23426391.htm/?utm_source=slidesgo_template&amp;utm_medium=referral-link&amp;utm_campaign=sg_resources&amp;utm_content=freepik" TargetMode="External"/><Relationship Id="rId5" Type="http://schemas.openxmlformats.org/officeDocument/2006/relationships/hyperlink" Target="https://www.freepik.com/free-photo/woman-riding-atv-hawaii_13106352.htm/?utm_source=slidesgo_template&amp;utm_medium=referral-link&amp;utm_campaign=sg_resources&amp;utm_content=freepik" TargetMode="External"/><Relationship Id="rId6" Type="http://schemas.openxmlformats.org/officeDocument/2006/relationships/hyperlink" Target="https://www.freepik.com/free-photo/woman-riding-atv-hawaii_13106353.htm/?utm_source=slidesgo_template&amp;utm_medium=referral-link&amp;utm_campaign=sg_resources&amp;utm_content=freepik" TargetMode="External"/><Relationship Id="rId7" Type="http://schemas.openxmlformats.org/officeDocument/2006/relationships/hyperlink" Target="https://www.freepik.com/free-photo/smiley-businesswoman-posing-outdoors-with-arms-crossed-copy-space_11283195.htm#query=woman&amp;position=42&amp;from_view=author/?utm_source=slidesgo_template&amp;utm_medium=referral-link&amp;utm_campaign=sg_resources&amp;utm_content=freepik" TargetMode="External"/><Relationship Id="rId8" Type="http://schemas.openxmlformats.org/officeDocument/2006/relationships/hyperlink" Target="https://www.freepik.com/free-photo/portrait-african-american-man_17625343.htm/?utm_source=slidesgo_template&amp;utm_medium=referral-link&amp;utm_campaign=sg_resources&amp;utm_content=freepik" TargetMode="External"/><Relationship Id="rId11" Type="http://schemas.openxmlformats.org/officeDocument/2006/relationships/hyperlink" Target="https://www.freepik.com/free-vector/gradient-nyepi-greeting-card-template_23426397.htm/?utm_source=slidesgo_template&amp;utm_medium=referral-link&amp;utm_campaign=sg_resources&amp;utm_content=freepik" TargetMode="External"/><Relationship Id="rId10" Type="http://schemas.openxmlformats.org/officeDocument/2006/relationships/hyperlink" Target="https://www.freepik.com/free-vector/gradient-nyepi-greeting-card-template_23426395.htm/?utm_source=slidesgo_template&amp;utm_medium=referral-link&amp;utm_campaign=sg_resources&amp;utm_content=freepik" TargetMode="External"/><Relationship Id="rId13" Type="http://schemas.openxmlformats.org/officeDocument/2006/relationships/hyperlink" Target="https://www.freepik.com/free-vector/gradient-nyepi-vertical-poster-template_23426399.htm/?utm_source=slidesgo_template&amp;utm_medium=referral-link&amp;utm_campaign=sg_resources&amp;utm_content=freepik" TargetMode="External"/><Relationship Id="rId12" Type="http://schemas.openxmlformats.org/officeDocument/2006/relationships/hyperlink" Target="https://www.freepik.com/free-vector/gradient-nyepi-vertical-poster-template_23426402.htm/?utm_source=slidesgo_template&amp;utm_medium=referral-link&amp;utm_campaign=sg_resources&amp;utm_content=freepik" TargetMode="External"/><Relationship Id="rId15" Type="http://schemas.openxmlformats.org/officeDocument/2006/relationships/hyperlink" Target="https://www.freepik.com/free-vector/gradient-nyepi-background_23426355.htm/?utm_source=slidesgo_template&amp;utm_medium=referral-link&amp;utm_campaign=sg_resources&amp;utm_content=freepik" TargetMode="External"/><Relationship Id="rId14" Type="http://schemas.openxmlformats.org/officeDocument/2006/relationships/hyperlink" Target="https://www.freepik.com/free-vector/gradient-nyepi-background_23426355.htm/?utm_source=slidesgo_template&amp;utm_medium=referral-link&amp;utm_campaign=sg_resources&amp;utm_content=freepik" TargetMode="External"/><Relationship Id="rId16" Type="http://schemas.openxmlformats.org/officeDocument/2006/relationships/hyperlink" Target="https://www.flaticon.es/packs/indonesia-2?word=indonesia/?utm_source=slidesgo_template&amp;utm_medium=referral-link&amp;utm_campaign=sg_resources&amp;utm_content=flatic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Relationship Id="rId3" Type="http://schemas.openxmlformats.org/officeDocument/2006/relationships/hyperlink" Target="https://fonts.google.com/specimen/Sofia" TargetMode="External"/><Relationship Id="rId4" Type="http://schemas.openxmlformats.org/officeDocument/2006/relationships/hyperlink" Target="https://fonts.google.com/specimen/Nunit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 Id="rId3" Type="http://schemas.openxmlformats.org/officeDocument/2006/relationships/hyperlink" Target="https://bit.ly/2ZjL1p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Relationship Id="rId3" Type="http://schemas.openxmlformats.org/officeDocument/2006/relationships/hyperlink" Target="https://chrome.google.com/webstore/detail/flaticon-for-gsuit-gslide/haekgjfnhhdkgfgmldhfokhmfkgmciba"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txBox="1"/>
          <p:nvPr>
            <p:ph type="ctrTitle"/>
          </p:nvPr>
        </p:nvSpPr>
        <p:spPr>
          <a:xfrm>
            <a:off x="2938678" y="2838563"/>
            <a:ext cx="4814100" cy="17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Helvetica Neue"/>
                <a:ea typeface="Helvetica Neue"/>
                <a:cs typeface="Helvetica Neue"/>
                <a:sym typeface="Helvetica Neue"/>
              </a:rPr>
              <a:t>Data Source to Train the Model :</a:t>
            </a:r>
            <a:endParaRPr sz="1500">
              <a:latin typeface="Helvetica Neue"/>
              <a:ea typeface="Helvetica Neue"/>
              <a:cs typeface="Helvetica Neue"/>
              <a:sym typeface="Helvetica Neue"/>
            </a:endParaRPr>
          </a:p>
          <a:p>
            <a:pPr indent="0" lvl="0" marL="0" rtl="0" algn="l">
              <a:spcBef>
                <a:spcPts val="0"/>
              </a:spcBef>
              <a:spcAft>
                <a:spcPts val="0"/>
              </a:spcAft>
              <a:buNone/>
            </a:pPr>
            <a:r>
              <a:rPr b="0" lang="en" sz="1500" u="sng">
                <a:solidFill>
                  <a:schemeClr val="hlink"/>
                </a:solidFill>
                <a:latin typeface="Helvetica Neue"/>
                <a:ea typeface="Helvetica Neue"/>
                <a:cs typeface="Helvetica Neue"/>
                <a:sym typeface="Helvetica Neue"/>
                <a:hlinkClick r:id="rId3"/>
              </a:rPr>
              <a:t>https://www.kaggle.com/datasets/aprabowo/indonesia-tourism-destination</a:t>
            </a:r>
            <a:endParaRPr b="0" sz="1500">
              <a:latin typeface="Helvetica Neue"/>
              <a:ea typeface="Helvetica Neue"/>
              <a:cs typeface="Helvetica Neue"/>
              <a:sym typeface="Helvetica Neue"/>
            </a:endParaRPr>
          </a:p>
        </p:txBody>
      </p:sp>
      <p:pic>
        <p:nvPicPr>
          <p:cNvPr id="481" name="Google Shape;481;p40"/>
          <p:cNvPicPr preferRelativeResize="0"/>
          <p:nvPr/>
        </p:nvPicPr>
        <p:blipFill>
          <a:blip r:embed="rId4">
            <a:alphaModFix/>
          </a:blip>
          <a:stretch>
            <a:fillRect/>
          </a:stretch>
        </p:blipFill>
        <p:spPr>
          <a:xfrm>
            <a:off x="3042250" y="-92825"/>
            <a:ext cx="3613300" cy="361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9"/>
          <p:cNvSpPr txBox="1"/>
          <p:nvPr>
            <p:ph idx="2" type="title"/>
          </p:nvPr>
        </p:nvSpPr>
        <p:spPr>
          <a:xfrm>
            <a:off x="2259438" y="1141750"/>
            <a:ext cx="23148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Otomatisasi</a:t>
            </a:r>
            <a:endParaRPr>
              <a:latin typeface="Arial"/>
              <a:ea typeface="Arial"/>
              <a:cs typeface="Arial"/>
              <a:sym typeface="Arial"/>
            </a:endParaRPr>
          </a:p>
        </p:txBody>
      </p:sp>
      <p:sp>
        <p:nvSpPr>
          <p:cNvPr id="663" name="Google Shape;663;p49"/>
          <p:cNvSpPr txBox="1"/>
          <p:nvPr>
            <p:ph idx="3" type="title"/>
          </p:nvPr>
        </p:nvSpPr>
        <p:spPr>
          <a:xfrm>
            <a:off x="2259437" y="3561078"/>
            <a:ext cx="23133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Clustering</a:t>
            </a:r>
            <a:endParaRPr>
              <a:latin typeface="Arial"/>
              <a:ea typeface="Arial"/>
              <a:cs typeface="Arial"/>
              <a:sym typeface="Arial"/>
            </a:endParaRPr>
          </a:p>
        </p:txBody>
      </p:sp>
      <p:sp>
        <p:nvSpPr>
          <p:cNvPr id="664" name="Google Shape;664;p49"/>
          <p:cNvSpPr txBox="1"/>
          <p:nvPr>
            <p:ph idx="5" type="title"/>
          </p:nvPr>
        </p:nvSpPr>
        <p:spPr>
          <a:xfrm>
            <a:off x="2260187" y="2359152"/>
            <a:ext cx="23133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UI / UX</a:t>
            </a:r>
            <a:endParaRPr>
              <a:latin typeface="Arial"/>
              <a:ea typeface="Arial"/>
              <a:cs typeface="Arial"/>
              <a:sym typeface="Arial"/>
            </a:endParaRPr>
          </a:p>
        </p:txBody>
      </p:sp>
      <p:sp>
        <p:nvSpPr>
          <p:cNvPr id="665" name="Google Shape;665;p49"/>
          <p:cNvSpPr txBox="1"/>
          <p:nvPr>
            <p:ph type="title"/>
          </p:nvPr>
        </p:nvSpPr>
        <p:spPr>
          <a:xfrm>
            <a:off x="714375" y="445025"/>
            <a:ext cx="5019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Future Improvements</a:t>
            </a:r>
            <a:endParaRPr>
              <a:latin typeface="Arial"/>
              <a:ea typeface="Arial"/>
              <a:cs typeface="Arial"/>
              <a:sym typeface="Arial"/>
            </a:endParaRPr>
          </a:p>
        </p:txBody>
      </p:sp>
      <p:sp>
        <p:nvSpPr>
          <p:cNvPr id="666" name="Google Shape;666;p49"/>
          <p:cNvSpPr txBox="1"/>
          <p:nvPr>
            <p:ph idx="1" type="subTitle"/>
          </p:nvPr>
        </p:nvSpPr>
        <p:spPr>
          <a:xfrm>
            <a:off x="2259438" y="1741525"/>
            <a:ext cx="53358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Setiap 100 review yang diberikan oleh user, maka model akan di training kembali  agar memberikan rekomendasi yang lebih aktual</a:t>
            </a:r>
            <a:endParaRPr/>
          </a:p>
        </p:txBody>
      </p:sp>
      <p:sp>
        <p:nvSpPr>
          <p:cNvPr id="667" name="Google Shape;667;p49"/>
          <p:cNvSpPr txBox="1"/>
          <p:nvPr>
            <p:ph idx="4" type="subTitle"/>
          </p:nvPr>
        </p:nvSpPr>
        <p:spPr>
          <a:xfrm>
            <a:off x="2259438" y="4160725"/>
            <a:ext cx="53355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Menambahkan fitur (category, kota, dan price) dalam proses clustering agar pola dari cluster lebih terlihat</a:t>
            </a:r>
            <a:endParaRPr/>
          </a:p>
        </p:txBody>
      </p:sp>
      <p:sp>
        <p:nvSpPr>
          <p:cNvPr id="668" name="Google Shape;668;p49"/>
          <p:cNvSpPr txBox="1"/>
          <p:nvPr>
            <p:ph idx="6" type="subTitle"/>
          </p:nvPr>
        </p:nvSpPr>
        <p:spPr>
          <a:xfrm>
            <a:off x="2259438" y="2951321"/>
            <a:ext cx="5335800" cy="4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ampilan yang lebih adaptive agar memberikan kenyamanan kepada pengguna</a:t>
            </a:r>
            <a:endParaRPr/>
          </a:p>
        </p:txBody>
      </p:sp>
      <p:grpSp>
        <p:nvGrpSpPr>
          <p:cNvPr id="669" name="Google Shape;669;p49"/>
          <p:cNvGrpSpPr/>
          <p:nvPr/>
        </p:nvGrpSpPr>
        <p:grpSpPr>
          <a:xfrm>
            <a:off x="1519055" y="1174428"/>
            <a:ext cx="492652" cy="503348"/>
            <a:chOff x="6039282" y="1042577"/>
            <a:chExt cx="734315" cy="731929"/>
          </a:xfrm>
        </p:grpSpPr>
        <p:sp>
          <p:nvSpPr>
            <p:cNvPr id="670" name="Google Shape;670;p4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dk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49"/>
          <p:cNvGrpSpPr/>
          <p:nvPr/>
        </p:nvGrpSpPr>
        <p:grpSpPr>
          <a:xfrm>
            <a:off x="1502765" y="2245439"/>
            <a:ext cx="525232" cy="652608"/>
            <a:chOff x="-2310650" y="3525775"/>
            <a:chExt cx="292250" cy="363125"/>
          </a:xfrm>
        </p:grpSpPr>
        <p:sp>
          <p:nvSpPr>
            <p:cNvPr id="692" name="Google Shape;692;p4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9"/>
          <p:cNvGrpSpPr/>
          <p:nvPr/>
        </p:nvGrpSpPr>
        <p:grpSpPr>
          <a:xfrm>
            <a:off x="1519052" y="3600430"/>
            <a:ext cx="492657" cy="405789"/>
            <a:chOff x="3497300" y="3227275"/>
            <a:chExt cx="296175" cy="296175"/>
          </a:xfrm>
        </p:grpSpPr>
        <p:sp>
          <p:nvSpPr>
            <p:cNvPr id="697" name="Google Shape;697;p4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0"/>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Kesimpulan</a:t>
            </a:r>
            <a:endParaRPr>
              <a:latin typeface="Arial"/>
              <a:ea typeface="Arial"/>
              <a:cs typeface="Arial"/>
              <a:sym typeface="Arial"/>
            </a:endParaRPr>
          </a:p>
        </p:txBody>
      </p:sp>
      <p:sp>
        <p:nvSpPr>
          <p:cNvPr id="710" name="Google Shape;710;p50"/>
          <p:cNvSpPr txBox="1"/>
          <p:nvPr/>
        </p:nvSpPr>
        <p:spPr>
          <a:xfrm>
            <a:off x="1907350" y="1338700"/>
            <a:ext cx="5209800" cy="21819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SemiBold"/>
              <a:buChar char="●"/>
            </a:pPr>
            <a:r>
              <a:rPr lang="en" sz="1200">
                <a:solidFill>
                  <a:schemeClr val="dk2"/>
                </a:solidFill>
                <a:latin typeface="Nunito SemiBold"/>
                <a:ea typeface="Nunito SemiBold"/>
                <a:cs typeface="Nunito SemiBold"/>
                <a:sym typeface="Nunito SemiBold"/>
              </a:rPr>
              <a:t>GYOTA merupakan Aplikasi Online Travel Agency berbasis deep learning, menggunakan metode </a:t>
            </a:r>
            <a:r>
              <a:rPr lang="en" sz="1200">
                <a:solidFill>
                  <a:schemeClr val="dk2"/>
                </a:solidFill>
                <a:latin typeface="Nunito SemiBold"/>
                <a:ea typeface="Nunito SemiBold"/>
                <a:cs typeface="Nunito SemiBold"/>
                <a:sym typeface="Nunito SemiBold"/>
              </a:rPr>
              <a:t>recommendation</a:t>
            </a:r>
            <a:r>
              <a:rPr lang="en" sz="1200">
                <a:solidFill>
                  <a:schemeClr val="dk2"/>
                </a:solidFill>
                <a:latin typeface="Nunito SemiBold"/>
                <a:ea typeface="Nunito SemiBold"/>
                <a:cs typeface="Nunito SemiBold"/>
                <a:sym typeface="Nunito SemiBold"/>
              </a:rPr>
              <a:t> system.</a:t>
            </a:r>
            <a:endParaRPr sz="1200">
              <a:solidFill>
                <a:schemeClr val="dk2"/>
              </a:solidFill>
              <a:latin typeface="Nunito SemiBold"/>
              <a:ea typeface="Nunito SemiBold"/>
              <a:cs typeface="Nunito SemiBold"/>
              <a:sym typeface="Nunito SemiBold"/>
            </a:endParaRPr>
          </a:p>
          <a:p>
            <a:pPr indent="-304800" lvl="0" marL="457200" rtl="0" algn="l">
              <a:lnSpc>
                <a:spcPct val="115000"/>
              </a:lnSpc>
              <a:spcBef>
                <a:spcPts val="0"/>
              </a:spcBef>
              <a:spcAft>
                <a:spcPts val="0"/>
              </a:spcAft>
              <a:buClr>
                <a:schemeClr val="dk2"/>
              </a:buClr>
              <a:buSzPts val="1200"/>
              <a:buFont typeface="Nunito SemiBold"/>
              <a:buChar char="●"/>
            </a:pPr>
            <a:r>
              <a:rPr lang="en" sz="1200">
                <a:solidFill>
                  <a:schemeClr val="dk2"/>
                </a:solidFill>
                <a:latin typeface="Nunito SemiBold"/>
                <a:ea typeface="Nunito SemiBold"/>
                <a:cs typeface="Nunito SemiBold"/>
                <a:sym typeface="Nunito SemiBold"/>
              </a:rPr>
              <a:t>Cluster tempat wisata dibedakan menjadi 9 kelompok, dimana masing-masing kelompok cluster memiliki pola kemiripan tertentu</a:t>
            </a:r>
            <a:endParaRPr sz="1200">
              <a:solidFill>
                <a:schemeClr val="dk2"/>
              </a:solidFill>
              <a:latin typeface="Nunito SemiBold"/>
              <a:ea typeface="Nunito SemiBold"/>
              <a:cs typeface="Nunito SemiBold"/>
              <a:sym typeface="Nunito SemiBold"/>
            </a:endParaRPr>
          </a:p>
          <a:p>
            <a:pPr indent="-304800" lvl="0" marL="457200" rtl="0" algn="l">
              <a:lnSpc>
                <a:spcPct val="115000"/>
              </a:lnSpc>
              <a:spcBef>
                <a:spcPts val="0"/>
              </a:spcBef>
              <a:spcAft>
                <a:spcPts val="0"/>
              </a:spcAft>
              <a:buClr>
                <a:schemeClr val="dk2"/>
              </a:buClr>
              <a:buSzPts val="1200"/>
              <a:buFont typeface="Nunito SemiBold"/>
              <a:buChar char="●"/>
            </a:pPr>
            <a:r>
              <a:rPr lang="en" sz="1200">
                <a:solidFill>
                  <a:schemeClr val="dk2"/>
                </a:solidFill>
                <a:latin typeface="Nunito SemiBold"/>
                <a:ea typeface="Nunito SemiBold"/>
                <a:cs typeface="Nunito SemiBold"/>
                <a:sym typeface="Nunito SemiBold"/>
              </a:rPr>
              <a:t>Aplikasi GYOTA memberikan rekomendasi tempat wisata yang belum dikunjungi berdasarkan history perjalanan, rating, dan juga cluster tempat wisata</a:t>
            </a:r>
            <a:endParaRPr sz="1200">
              <a:solidFill>
                <a:schemeClr val="dk2"/>
              </a:solidFill>
              <a:latin typeface="Nunito SemiBold"/>
              <a:ea typeface="Nunito SemiBold"/>
              <a:cs typeface="Nunito SemiBold"/>
              <a:sym typeface="Nunito SemiBold"/>
            </a:endParaRPr>
          </a:p>
          <a:p>
            <a:pPr indent="-304800" lvl="0" marL="457200" rtl="0" algn="l">
              <a:lnSpc>
                <a:spcPct val="115000"/>
              </a:lnSpc>
              <a:spcBef>
                <a:spcPts val="0"/>
              </a:spcBef>
              <a:spcAft>
                <a:spcPts val="0"/>
              </a:spcAft>
              <a:buClr>
                <a:schemeClr val="dk2"/>
              </a:buClr>
              <a:buSzPts val="1200"/>
              <a:buFont typeface="Nunito SemiBold"/>
              <a:buChar char="●"/>
            </a:pPr>
            <a:r>
              <a:rPr lang="en" sz="1200">
                <a:solidFill>
                  <a:schemeClr val="dk2"/>
                </a:solidFill>
                <a:latin typeface="Nunito SemiBold"/>
                <a:ea typeface="Nunito SemiBold"/>
                <a:cs typeface="Nunito SemiBold"/>
                <a:sym typeface="Nunito SemiBold"/>
              </a:rPr>
              <a:t>Dengan aplikasi ini kami berharap konsumen mendapatkan kemudahan untuk menentukan tujuan wisata yang ingin di eksplorasi lebih lanjut berdasarkan karakter konsumen tersebut.</a:t>
            </a:r>
            <a:endParaRPr sz="1200">
              <a:solidFill>
                <a:schemeClr val="dk2"/>
              </a:solidFill>
              <a:latin typeface="Nunito SemiBold"/>
              <a:ea typeface="Nunito SemiBold"/>
              <a:cs typeface="Nunito SemiBold"/>
              <a:sym typeface="Nunito SemiBold"/>
            </a:endParaRPr>
          </a:p>
          <a:p>
            <a:pPr indent="0" lvl="0" marL="0" rtl="0" algn="ctr">
              <a:lnSpc>
                <a:spcPct val="115000"/>
              </a:lnSpc>
              <a:spcBef>
                <a:spcPts val="0"/>
              </a:spcBef>
              <a:spcAft>
                <a:spcPts val="0"/>
              </a:spcAft>
              <a:buNone/>
            </a:pPr>
            <a:r>
              <a:t/>
            </a:r>
            <a:endParaRPr sz="1200">
              <a:solidFill>
                <a:schemeClr val="dk2"/>
              </a:solidFill>
              <a:latin typeface="Nunito SemiBold"/>
              <a:ea typeface="Nunito SemiBold"/>
              <a:cs typeface="Nunito SemiBold"/>
              <a:sym typeface="Nunito SemiBold"/>
            </a:endParaRPr>
          </a:p>
        </p:txBody>
      </p:sp>
      <p:grpSp>
        <p:nvGrpSpPr>
          <p:cNvPr id="711" name="Google Shape;711;p50"/>
          <p:cNvGrpSpPr/>
          <p:nvPr/>
        </p:nvGrpSpPr>
        <p:grpSpPr>
          <a:xfrm>
            <a:off x="318956" y="3411516"/>
            <a:ext cx="1707888" cy="1731987"/>
            <a:chOff x="3755775" y="183825"/>
            <a:chExt cx="1319750" cy="1338475"/>
          </a:xfrm>
        </p:grpSpPr>
        <p:sp>
          <p:nvSpPr>
            <p:cNvPr id="712" name="Google Shape;712;p50"/>
            <p:cNvSpPr/>
            <p:nvPr/>
          </p:nvSpPr>
          <p:spPr>
            <a:xfrm>
              <a:off x="4421750" y="513850"/>
              <a:ext cx="143050" cy="186900"/>
            </a:xfrm>
            <a:custGeom>
              <a:rect b="b" l="l" r="r" t="t"/>
              <a:pathLst>
                <a:path extrusionOk="0" h="7476" w="5722">
                  <a:moveTo>
                    <a:pt x="5721" y="7475"/>
                  </a:moveTo>
                  <a:lnTo>
                    <a:pt x="1" y="7475"/>
                  </a:lnTo>
                  <a:lnTo>
                    <a:pt x="1" y="0"/>
                  </a:lnTo>
                  <a:lnTo>
                    <a:pt x="5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4278750" y="513850"/>
              <a:ext cx="143025" cy="186900"/>
            </a:xfrm>
            <a:custGeom>
              <a:rect b="b" l="l" r="r" t="t"/>
              <a:pathLst>
                <a:path extrusionOk="0" h="7476" w="5721">
                  <a:moveTo>
                    <a:pt x="1" y="0"/>
                  </a:moveTo>
                  <a:lnTo>
                    <a:pt x="5721" y="0"/>
                  </a:lnTo>
                  <a:lnTo>
                    <a:pt x="5721" y="7475"/>
                  </a:lnTo>
                  <a:lnTo>
                    <a:pt x="1" y="74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4092700" y="183825"/>
              <a:ext cx="645925" cy="363300"/>
            </a:xfrm>
            <a:custGeom>
              <a:rect b="b" l="l" r="r" t="t"/>
              <a:pathLst>
                <a:path extrusionOk="0" h="14532" w="25837">
                  <a:moveTo>
                    <a:pt x="508" y="10725"/>
                  </a:moveTo>
                  <a:cubicBezTo>
                    <a:pt x="2632" y="7534"/>
                    <a:pt x="6729" y="4893"/>
                    <a:pt x="7275" y="4009"/>
                  </a:cubicBezTo>
                  <a:cubicBezTo>
                    <a:pt x="7894" y="3007"/>
                    <a:pt x="8898" y="4009"/>
                    <a:pt x="8898" y="4009"/>
                  </a:cubicBezTo>
                  <a:cubicBezTo>
                    <a:pt x="9131" y="753"/>
                    <a:pt x="12919" y="0"/>
                    <a:pt x="12919" y="0"/>
                  </a:cubicBezTo>
                  <a:cubicBezTo>
                    <a:pt x="12919" y="0"/>
                    <a:pt x="16705" y="753"/>
                    <a:pt x="16938" y="4009"/>
                  </a:cubicBezTo>
                  <a:cubicBezTo>
                    <a:pt x="16938" y="4009"/>
                    <a:pt x="17943" y="3007"/>
                    <a:pt x="18561" y="4009"/>
                  </a:cubicBezTo>
                  <a:cubicBezTo>
                    <a:pt x="19107" y="4893"/>
                    <a:pt x="23204" y="7534"/>
                    <a:pt x="25328" y="10725"/>
                  </a:cubicBezTo>
                  <a:cubicBezTo>
                    <a:pt x="25719" y="11312"/>
                    <a:pt x="25836" y="12928"/>
                    <a:pt x="25567" y="14017"/>
                  </a:cubicBezTo>
                  <a:lnTo>
                    <a:pt x="25440" y="14531"/>
                  </a:lnTo>
                  <a:lnTo>
                    <a:pt x="396" y="14531"/>
                  </a:lnTo>
                  <a:lnTo>
                    <a:pt x="269" y="14017"/>
                  </a:lnTo>
                  <a:cubicBezTo>
                    <a:pt x="0" y="12928"/>
                    <a:pt x="118" y="11312"/>
                    <a:pt x="508" y="1072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4094825" y="288300"/>
              <a:ext cx="641700" cy="258825"/>
            </a:xfrm>
            <a:custGeom>
              <a:rect b="b" l="l" r="r" t="t"/>
              <a:pathLst>
                <a:path extrusionOk="0" h="10353" w="25668">
                  <a:moveTo>
                    <a:pt x="25482" y="9838"/>
                  </a:moveTo>
                  <a:lnTo>
                    <a:pt x="25355" y="10352"/>
                  </a:lnTo>
                  <a:lnTo>
                    <a:pt x="311" y="10352"/>
                  </a:lnTo>
                  <a:lnTo>
                    <a:pt x="184" y="9838"/>
                  </a:lnTo>
                  <a:cubicBezTo>
                    <a:pt x="18" y="9165"/>
                    <a:pt x="0" y="8293"/>
                    <a:pt x="101" y="7584"/>
                  </a:cubicBezTo>
                  <a:cubicBezTo>
                    <a:pt x="2137" y="7599"/>
                    <a:pt x="7492" y="7417"/>
                    <a:pt x="9046" y="5176"/>
                  </a:cubicBezTo>
                  <a:cubicBezTo>
                    <a:pt x="10978" y="2390"/>
                    <a:pt x="10282" y="598"/>
                    <a:pt x="12834" y="1"/>
                  </a:cubicBezTo>
                  <a:cubicBezTo>
                    <a:pt x="15384" y="597"/>
                    <a:pt x="14689" y="2390"/>
                    <a:pt x="16620" y="5176"/>
                  </a:cubicBezTo>
                  <a:cubicBezTo>
                    <a:pt x="18176" y="7417"/>
                    <a:pt x="23529" y="7599"/>
                    <a:pt x="25565" y="7584"/>
                  </a:cubicBezTo>
                  <a:cubicBezTo>
                    <a:pt x="25667" y="8292"/>
                    <a:pt x="25648" y="9165"/>
                    <a:pt x="25482" y="9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4425600" y="829150"/>
              <a:ext cx="232875" cy="304275"/>
            </a:xfrm>
            <a:custGeom>
              <a:rect b="b" l="l" r="r" t="t"/>
              <a:pathLst>
                <a:path extrusionOk="0" h="12171" w="9315">
                  <a:moveTo>
                    <a:pt x="9314" y="12171"/>
                  </a:moveTo>
                  <a:lnTo>
                    <a:pt x="1" y="12171"/>
                  </a:lnTo>
                  <a:lnTo>
                    <a:pt x="1" y="1"/>
                  </a:lnTo>
                  <a:lnTo>
                    <a:pt x="9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4192775" y="829150"/>
              <a:ext cx="232850" cy="304275"/>
            </a:xfrm>
            <a:custGeom>
              <a:rect b="b" l="l" r="r" t="t"/>
              <a:pathLst>
                <a:path extrusionOk="0" h="12171" w="9314">
                  <a:moveTo>
                    <a:pt x="0" y="1"/>
                  </a:moveTo>
                  <a:lnTo>
                    <a:pt x="9314" y="1"/>
                  </a:lnTo>
                  <a:lnTo>
                    <a:pt x="9314" y="12171"/>
                  </a:lnTo>
                  <a:lnTo>
                    <a:pt x="0" y="121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3889825" y="605775"/>
              <a:ext cx="1051625" cy="229700"/>
            </a:xfrm>
            <a:custGeom>
              <a:rect b="b" l="l" r="r" t="t"/>
              <a:pathLst>
                <a:path extrusionOk="0" h="9188" w="42065">
                  <a:moveTo>
                    <a:pt x="828" y="6780"/>
                  </a:moveTo>
                  <a:cubicBezTo>
                    <a:pt x="4287" y="4763"/>
                    <a:pt x="10958" y="3094"/>
                    <a:pt x="11845" y="2534"/>
                  </a:cubicBezTo>
                  <a:cubicBezTo>
                    <a:pt x="12852" y="1901"/>
                    <a:pt x="14488" y="2534"/>
                    <a:pt x="14488" y="2534"/>
                  </a:cubicBezTo>
                  <a:cubicBezTo>
                    <a:pt x="14866" y="475"/>
                    <a:pt x="21033" y="0"/>
                    <a:pt x="21033" y="0"/>
                  </a:cubicBezTo>
                  <a:cubicBezTo>
                    <a:pt x="21033" y="0"/>
                    <a:pt x="27199" y="475"/>
                    <a:pt x="27577" y="2534"/>
                  </a:cubicBezTo>
                  <a:cubicBezTo>
                    <a:pt x="27577" y="2534"/>
                    <a:pt x="29213" y="1901"/>
                    <a:pt x="30220" y="2534"/>
                  </a:cubicBezTo>
                  <a:cubicBezTo>
                    <a:pt x="31108" y="3094"/>
                    <a:pt x="37780" y="4763"/>
                    <a:pt x="41238" y="6780"/>
                  </a:cubicBezTo>
                  <a:cubicBezTo>
                    <a:pt x="41874" y="7151"/>
                    <a:pt x="42065" y="8175"/>
                    <a:pt x="41627" y="8862"/>
                  </a:cubicBezTo>
                  <a:lnTo>
                    <a:pt x="41420" y="9188"/>
                  </a:lnTo>
                  <a:lnTo>
                    <a:pt x="645" y="9188"/>
                  </a:lnTo>
                  <a:lnTo>
                    <a:pt x="439" y="8862"/>
                  </a:lnTo>
                  <a:cubicBezTo>
                    <a:pt x="1" y="8175"/>
                    <a:pt x="191" y="7151"/>
                    <a:pt x="828" y="678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3893275" y="671850"/>
              <a:ext cx="1044775" cy="163625"/>
            </a:xfrm>
            <a:custGeom>
              <a:rect b="b" l="l" r="r" t="t"/>
              <a:pathLst>
                <a:path extrusionOk="0" h="6545" w="41791">
                  <a:moveTo>
                    <a:pt x="41490" y="6220"/>
                  </a:moveTo>
                  <a:lnTo>
                    <a:pt x="41283" y="6545"/>
                  </a:lnTo>
                  <a:lnTo>
                    <a:pt x="507" y="6545"/>
                  </a:lnTo>
                  <a:lnTo>
                    <a:pt x="301" y="6220"/>
                  </a:lnTo>
                  <a:cubicBezTo>
                    <a:pt x="31" y="5795"/>
                    <a:pt x="0" y="5242"/>
                    <a:pt x="167" y="4794"/>
                  </a:cubicBezTo>
                  <a:cubicBezTo>
                    <a:pt x="3482" y="4804"/>
                    <a:pt x="12198" y="4690"/>
                    <a:pt x="14728" y="3272"/>
                  </a:cubicBezTo>
                  <a:cubicBezTo>
                    <a:pt x="17875" y="1510"/>
                    <a:pt x="16742" y="378"/>
                    <a:pt x="20896" y="0"/>
                  </a:cubicBezTo>
                  <a:cubicBezTo>
                    <a:pt x="25049" y="378"/>
                    <a:pt x="23916" y="1510"/>
                    <a:pt x="27062" y="3272"/>
                  </a:cubicBezTo>
                  <a:cubicBezTo>
                    <a:pt x="29592" y="4690"/>
                    <a:pt x="38309" y="4803"/>
                    <a:pt x="41625" y="4794"/>
                  </a:cubicBezTo>
                  <a:cubicBezTo>
                    <a:pt x="41790" y="5242"/>
                    <a:pt x="41760" y="5795"/>
                    <a:pt x="41490" y="6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4428175" y="1167300"/>
              <a:ext cx="292175" cy="168550"/>
            </a:xfrm>
            <a:custGeom>
              <a:rect b="b" l="l" r="r" t="t"/>
              <a:pathLst>
                <a:path extrusionOk="0" h="6742" w="11687">
                  <a:moveTo>
                    <a:pt x="11687" y="6741"/>
                  </a:moveTo>
                  <a:lnTo>
                    <a:pt x="0" y="6741"/>
                  </a:lnTo>
                  <a:lnTo>
                    <a:pt x="0" y="0"/>
                  </a:lnTo>
                  <a:lnTo>
                    <a:pt x="11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4135975" y="1167300"/>
              <a:ext cx="292225" cy="168550"/>
            </a:xfrm>
            <a:custGeom>
              <a:rect b="b" l="l" r="r" t="t"/>
              <a:pathLst>
                <a:path extrusionOk="0" h="6742" w="11689">
                  <a:moveTo>
                    <a:pt x="0" y="0"/>
                  </a:moveTo>
                  <a:lnTo>
                    <a:pt x="11688" y="0"/>
                  </a:lnTo>
                  <a:lnTo>
                    <a:pt x="11688" y="6741"/>
                  </a:lnTo>
                  <a:lnTo>
                    <a:pt x="0" y="67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3755775" y="886975"/>
              <a:ext cx="1319750" cy="288250"/>
            </a:xfrm>
            <a:custGeom>
              <a:rect b="b" l="l" r="r" t="t"/>
              <a:pathLst>
                <a:path extrusionOk="0" h="11530" w="52790">
                  <a:moveTo>
                    <a:pt x="1038" y="8510"/>
                  </a:moveTo>
                  <a:cubicBezTo>
                    <a:pt x="5379" y="5978"/>
                    <a:pt x="13751" y="3883"/>
                    <a:pt x="14866" y="3181"/>
                  </a:cubicBezTo>
                  <a:cubicBezTo>
                    <a:pt x="16129" y="2385"/>
                    <a:pt x="18183" y="3181"/>
                    <a:pt x="18183" y="3181"/>
                  </a:cubicBezTo>
                  <a:cubicBezTo>
                    <a:pt x="18656" y="596"/>
                    <a:pt x="26395" y="1"/>
                    <a:pt x="26395" y="1"/>
                  </a:cubicBezTo>
                  <a:cubicBezTo>
                    <a:pt x="26395" y="1"/>
                    <a:pt x="34135" y="596"/>
                    <a:pt x="34608" y="3181"/>
                  </a:cubicBezTo>
                  <a:cubicBezTo>
                    <a:pt x="34608" y="3181"/>
                    <a:pt x="36661" y="2385"/>
                    <a:pt x="37925" y="3181"/>
                  </a:cubicBezTo>
                  <a:cubicBezTo>
                    <a:pt x="39040" y="3883"/>
                    <a:pt x="47413" y="5978"/>
                    <a:pt x="51753" y="8510"/>
                  </a:cubicBezTo>
                  <a:cubicBezTo>
                    <a:pt x="52551" y="8975"/>
                    <a:pt x="52790" y="10258"/>
                    <a:pt x="52241" y="11123"/>
                  </a:cubicBezTo>
                  <a:lnTo>
                    <a:pt x="51981" y="11530"/>
                  </a:lnTo>
                  <a:lnTo>
                    <a:pt x="808" y="11530"/>
                  </a:lnTo>
                  <a:lnTo>
                    <a:pt x="549" y="11123"/>
                  </a:lnTo>
                  <a:cubicBezTo>
                    <a:pt x="0" y="10258"/>
                    <a:pt x="240" y="8975"/>
                    <a:pt x="1038" y="851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3760075" y="969875"/>
              <a:ext cx="1311150" cy="205350"/>
            </a:xfrm>
            <a:custGeom>
              <a:rect b="b" l="l" r="r" t="t"/>
              <a:pathLst>
                <a:path extrusionOk="0" h="8214" w="52446">
                  <a:moveTo>
                    <a:pt x="52069" y="7807"/>
                  </a:moveTo>
                  <a:lnTo>
                    <a:pt x="51809" y="8214"/>
                  </a:lnTo>
                  <a:lnTo>
                    <a:pt x="636" y="8214"/>
                  </a:lnTo>
                  <a:lnTo>
                    <a:pt x="377" y="7807"/>
                  </a:lnTo>
                  <a:cubicBezTo>
                    <a:pt x="38" y="7272"/>
                    <a:pt x="1" y="6579"/>
                    <a:pt x="210" y="6018"/>
                  </a:cubicBezTo>
                  <a:cubicBezTo>
                    <a:pt x="4371" y="6029"/>
                    <a:pt x="15309" y="5886"/>
                    <a:pt x="18484" y="4107"/>
                  </a:cubicBezTo>
                  <a:cubicBezTo>
                    <a:pt x="22433" y="1896"/>
                    <a:pt x="21011" y="475"/>
                    <a:pt x="26224" y="1"/>
                  </a:cubicBezTo>
                  <a:cubicBezTo>
                    <a:pt x="31435" y="475"/>
                    <a:pt x="30014" y="1896"/>
                    <a:pt x="33963" y="4107"/>
                  </a:cubicBezTo>
                  <a:cubicBezTo>
                    <a:pt x="37138" y="5886"/>
                    <a:pt x="48077" y="6029"/>
                    <a:pt x="52237" y="6018"/>
                  </a:cubicBezTo>
                  <a:cubicBezTo>
                    <a:pt x="52446" y="6580"/>
                    <a:pt x="52408" y="7272"/>
                    <a:pt x="52069" y="78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3948050" y="1328475"/>
              <a:ext cx="935200" cy="130525"/>
            </a:xfrm>
            <a:custGeom>
              <a:rect b="b" l="l" r="r" t="t"/>
              <a:pathLst>
                <a:path extrusionOk="0" h="5221" w="37408">
                  <a:moveTo>
                    <a:pt x="37408" y="5221"/>
                  </a:moveTo>
                  <a:lnTo>
                    <a:pt x="1" y="5221"/>
                  </a:lnTo>
                  <a:lnTo>
                    <a:pt x="1" y="0"/>
                  </a:lnTo>
                  <a:lnTo>
                    <a:pt x="37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4428175" y="1328475"/>
              <a:ext cx="455075" cy="130525"/>
            </a:xfrm>
            <a:custGeom>
              <a:rect b="b" l="l" r="r" t="t"/>
              <a:pathLst>
                <a:path extrusionOk="0" h="5221" w="18203">
                  <a:moveTo>
                    <a:pt x="0" y="0"/>
                  </a:moveTo>
                  <a:lnTo>
                    <a:pt x="18203" y="0"/>
                  </a:lnTo>
                  <a:lnTo>
                    <a:pt x="18203" y="5221"/>
                  </a:lnTo>
                  <a:lnTo>
                    <a:pt x="0" y="52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3764300" y="1444650"/>
              <a:ext cx="1302700" cy="77650"/>
            </a:xfrm>
            <a:custGeom>
              <a:rect b="b" l="l" r="r" t="t"/>
              <a:pathLst>
                <a:path extrusionOk="0" h="3106" w="52108">
                  <a:moveTo>
                    <a:pt x="52108" y="3106"/>
                  </a:moveTo>
                  <a:lnTo>
                    <a:pt x="1" y="3106"/>
                  </a:lnTo>
                  <a:lnTo>
                    <a:pt x="1" y="1"/>
                  </a:lnTo>
                  <a:lnTo>
                    <a:pt x="52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4433075" y="1444625"/>
              <a:ext cx="633925" cy="77675"/>
            </a:xfrm>
            <a:custGeom>
              <a:rect b="b" l="l" r="r" t="t"/>
              <a:pathLst>
                <a:path extrusionOk="0" h="3107" w="25357">
                  <a:moveTo>
                    <a:pt x="0" y="1"/>
                  </a:moveTo>
                  <a:lnTo>
                    <a:pt x="25357" y="1"/>
                  </a:lnTo>
                  <a:lnTo>
                    <a:pt x="25357" y="3107"/>
                  </a:lnTo>
                  <a:lnTo>
                    <a:pt x="0" y="3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0"/>
          <p:cNvGrpSpPr/>
          <p:nvPr/>
        </p:nvGrpSpPr>
        <p:grpSpPr>
          <a:xfrm>
            <a:off x="7117156" y="3411516"/>
            <a:ext cx="1707888" cy="1731987"/>
            <a:chOff x="3755775" y="183825"/>
            <a:chExt cx="1319750" cy="1338475"/>
          </a:xfrm>
        </p:grpSpPr>
        <p:sp>
          <p:nvSpPr>
            <p:cNvPr id="729" name="Google Shape;729;p50"/>
            <p:cNvSpPr/>
            <p:nvPr/>
          </p:nvSpPr>
          <p:spPr>
            <a:xfrm>
              <a:off x="4421750" y="513850"/>
              <a:ext cx="143050" cy="186900"/>
            </a:xfrm>
            <a:custGeom>
              <a:rect b="b" l="l" r="r" t="t"/>
              <a:pathLst>
                <a:path extrusionOk="0" h="7476" w="5722">
                  <a:moveTo>
                    <a:pt x="5721" y="7475"/>
                  </a:moveTo>
                  <a:lnTo>
                    <a:pt x="1" y="7475"/>
                  </a:lnTo>
                  <a:lnTo>
                    <a:pt x="1" y="0"/>
                  </a:lnTo>
                  <a:lnTo>
                    <a:pt x="5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4278750" y="513850"/>
              <a:ext cx="143025" cy="186900"/>
            </a:xfrm>
            <a:custGeom>
              <a:rect b="b" l="l" r="r" t="t"/>
              <a:pathLst>
                <a:path extrusionOk="0" h="7476" w="5721">
                  <a:moveTo>
                    <a:pt x="1" y="0"/>
                  </a:moveTo>
                  <a:lnTo>
                    <a:pt x="5721" y="0"/>
                  </a:lnTo>
                  <a:lnTo>
                    <a:pt x="5721" y="7475"/>
                  </a:lnTo>
                  <a:lnTo>
                    <a:pt x="1" y="74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4092700" y="183825"/>
              <a:ext cx="645925" cy="363300"/>
            </a:xfrm>
            <a:custGeom>
              <a:rect b="b" l="l" r="r" t="t"/>
              <a:pathLst>
                <a:path extrusionOk="0" h="14532" w="25837">
                  <a:moveTo>
                    <a:pt x="508" y="10725"/>
                  </a:moveTo>
                  <a:cubicBezTo>
                    <a:pt x="2632" y="7534"/>
                    <a:pt x="6729" y="4893"/>
                    <a:pt x="7275" y="4009"/>
                  </a:cubicBezTo>
                  <a:cubicBezTo>
                    <a:pt x="7894" y="3007"/>
                    <a:pt x="8898" y="4009"/>
                    <a:pt x="8898" y="4009"/>
                  </a:cubicBezTo>
                  <a:cubicBezTo>
                    <a:pt x="9131" y="753"/>
                    <a:pt x="12919" y="0"/>
                    <a:pt x="12919" y="0"/>
                  </a:cubicBezTo>
                  <a:cubicBezTo>
                    <a:pt x="12919" y="0"/>
                    <a:pt x="16705" y="753"/>
                    <a:pt x="16938" y="4009"/>
                  </a:cubicBezTo>
                  <a:cubicBezTo>
                    <a:pt x="16938" y="4009"/>
                    <a:pt x="17943" y="3007"/>
                    <a:pt x="18561" y="4009"/>
                  </a:cubicBezTo>
                  <a:cubicBezTo>
                    <a:pt x="19107" y="4893"/>
                    <a:pt x="23204" y="7534"/>
                    <a:pt x="25328" y="10725"/>
                  </a:cubicBezTo>
                  <a:cubicBezTo>
                    <a:pt x="25719" y="11312"/>
                    <a:pt x="25836" y="12928"/>
                    <a:pt x="25567" y="14017"/>
                  </a:cubicBezTo>
                  <a:lnTo>
                    <a:pt x="25440" y="14531"/>
                  </a:lnTo>
                  <a:lnTo>
                    <a:pt x="396" y="14531"/>
                  </a:lnTo>
                  <a:lnTo>
                    <a:pt x="269" y="14017"/>
                  </a:lnTo>
                  <a:cubicBezTo>
                    <a:pt x="0" y="12928"/>
                    <a:pt x="118" y="11312"/>
                    <a:pt x="508" y="1072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4094825" y="288300"/>
              <a:ext cx="641700" cy="258825"/>
            </a:xfrm>
            <a:custGeom>
              <a:rect b="b" l="l" r="r" t="t"/>
              <a:pathLst>
                <a:path extrusionOk="0" h="10353" w="25668">
                  <a:moveTo>
                    <a:pt x="25482" y="9838"/>
                  </a:moveTo>
                  <a:lnTo>
                    <a:pt x="25355" y="10352"/>
                  </a:lnTo>
                  <a:lnTo>
                    <a:pt x="311" y="10352"/>
                  </a:lnTo>
                  <a:lnTo>
                    <a:pt x="184" y="9838"/>
                  </a:lnTo>
                  <a:cubicBezTo>
                    <a:pt x="18" y="9165"/>
                    <a:pt x="0" y="8293"/>
                    <a:pt x="101" y="7584"/>
                  </a:cubicBezTo>
                  <a:cubicBezTo>
                    <a:pt x="2137" y="7599"/>
                    <a:pt x="7492" y="7417"/>
                    <a:pt x="9046" y="5176"/>
                  </a:cubicBezTo>
                  <a:cubicBezTo>
                    <a:pt x="10978" y="2390"/>
                    <a:pt x="10282" y="598"/>
                    <a:pt x="12834" y="1"/>
                  </a:cubicBezTo>
                  <a:cubicBezTo>
                    <a:pt x="15384" y="597"/>
                    <a:pt x="14689" y="2390"/>
                    <a:pt x="16620" y="5176"/>
                  </a:cubicBezTo>
                  <a:cubicBezTo>
                    <a:pt x="18176" y="7417"/>
                    <a:pt x="23529" y="7599"/>
                    <a:pt x="25565" y="7584"/>
                  </a:cubicBezTo>
                  <a:cubicBezTo>
                    <a:pt x="25667" y="8292"/>
                    <a:pt x="25648" y="9165"/>
                    <a:pt x="25482" y="9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4425600" y="829150"/>
              <a:ext cx="232875" cy="304275"/>
            </a:xfrm>
            <a:custGeom>
              <a:rect b="b" l="l" r="r" t="t"/>
              <a:pathLst>
                <a:path extrusionOk="0" h="12171" w="9315">
                  <a:moveTo>
                    <a:pt x="9314" y="12171"/>
                  </a:moveTo>
                  <a:lnTo>
                    <a:pt x="1" y="12171"/>
                  </a:lnTo>
                  <a:lnTo>
                    <a:pt x="1" y="1"/>
                  </a:lnTo>
                  <a:lnTo>
                    <a:pt x="9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4192775" y="829150"/>
              <a:ext cx="232850" cy="304275"/>
            </a:xfrm>
            <a:custGeom>
              <a:rect b="b" l="l" r="r" t="t"/>
              <a:pathLst>
                <a:path extrusionOk="0" h="12171" w="9314">
                  <a:moveTo>
                    <a:pt x="0" y="1"/>
                  </a:moveTo>
                  <a:lnTo>
                    <a:pt x="9314" y="1"/>
                  </a:lnTo>
                  <a:lnTo>
                    <a:pt x="9314" y="12171"/>
                  </a:lnTo>
                  <a:lnTo>
                    <a:pt x="0" y="121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3889825" y="605775"/>
              <a:ext cx="1051625" cy="229700"/>
            </a:xfrm>
            <a:custGeom>
              <a:rect b="b" l="l" r="r" t="t"/>
              <a:pathLst>
                <a:path extrusionOk="0" h="9188" w="42065">
                  <a:moveTo>
                    <a:pt x="828" y="6780"/>
                  </a:moveTo>
                  <a:cubicBezTo>
                    <a:pt x="4287" y="4763"/>
                    <a:pt x="10958" y="3094"/>
                    <a:pt x="11845" y="2534"/>
                  </a:cubicBezTo>
                  <a:cubicBezTo>
                    <a:pt x="12852" y="1901"/>
                    <a:pt x="14488" y="2534"/>
                    <a:pt x="14488" y="2534"/>
                  </a:cubicBezTo>
                  <a:cubicBezTo>
                    <a:pt x="14866" y="475"/>
                    <a:pt x="21033" y="0"/>
                    <a:pt x="21033" y="0"/>
                  </a:cubicBezTo>
                  <a:cubicBezTo>
                    <a:pt x="21033" y="0"/>
                    <a:pt x="27199" y="475"/>
                    <a:pt x="27577" y="2534"/>
                  </a:cubicBezTo>
                  <a:cubicBezTo>
                    <a:pt x="27577" y="2534"/>
                    <a:pt x="29213" y="1901"/>
                    <a:pt x="30220" y="2534"/>
                  </a:cubicBezTo>
                  <a:cubicBezTo>
                    <a:pt x="31108" y="3094"/>
                    <a:pt x="37780" y="4763"/>
                    <a:pt x="41238" y="6780"/>
                  </a:cubicBezTo>
                  <a:cubicBezTo>
                    <a:pt x="41874" y="7151"/>
                    <a:pt x="42065" y="8175"/>
                    <a:pt x="41627" y="8862"/>
                  </a:cubicBezTo>
                  <a:lnTo>
                    <a:pt x="41420" y="9188"/>
                  </a:lnTo>
                  <a:lnTo>
                    <a:pt x="645" y="9188"/>
                  </a:lnTo>
                  <a:lnTo>
                    <a:pt x="439" y="8862"/>
                  </a:lnTo>
                  <a:cubicBezTo>
                    <a:pt x="1" y="8175"/>
                    <a:pt x="191" y="7151"/>
                    <a:pt x="828" y="678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3893275" y="671850"/>
              <a:ext cx="1044775" cy="163625"/>
            </a:xfrm>
            <a:custGeom>
              <a:rect b="b" l="l" r="r" t="t"/>
              <a:pathLst>
                <a:path extrusionOk="0" h="6545" w="41791">
                  <a:moveTo>
                    <a:pt x="41490" y="6220"/>
                  </a:moveTo>
                  <a:lnTo>
                    <a:pt x="41283" y="6545"/>
                  </a:lnTo>
                  <a:lnTo>
                    <a:pt x="507" y="6545"/>
                  </a:lnTo>
                  <a:lnTo>
                    <a:pt x="301" y="6220"/>
                  </a:lnTo>
                  <a:cubicBezTo>
                    <a:pt x="31" y="5795"/>
                    <a:pt x="0" y="5242"/>
                    <a:pt x="167" y="4794"/>
                  </a:cubicBezTo>
                  <a:cubicBezTo>
                    <a:pt x="3482" y="4804"/>
                    <a:pt x="12198" y="4690"/>
                    <a:pt x="14728" y="3272"/>
                  </a:cubicBezTo>
                  <a:cubicBezTo>
                    <a:pt x="17875" y="1510"/>
                    <a:pt x="16742" y="378"/>
                    <a:pt x="20896" y="0"/>
                  </a:cubicBezTo>
                  <a:cubicBezTo>
                    <a:pt x="25049" y="378"/>
                    <a:pt x="23916" y="1510"/>
                    <a:pt x="27062" y="3272"/>
                  </a:cubicBezTo>
                  <a:cubicBezTo>
                    <a:pt x="29592" y="4690"/>
                    <a:pt x="38309" y="4803"/>
                    <a:pt x="41625" y="4794"/>
                  </a:cubicBezTo>
                  <a:cubicBezTo>
                    <a:pt x="41790" y="5242"/>
                    <a:pt x="41760" y="5795"/>
                    <a:pt x="41490" y="6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4428175" y="1167300"/>
              <a:ext cx="292175" cy="168550"/>
            </a:xfrm>
            <a:custGeom>
              <a:rect b="b" l="l" r="r" t="t"/>
              <a:pathLst>
                <a:path extrusionOk="0" h="6742" w="11687">
                  <a:moveTo>
                    <a:pt x="11687" y="6741"/>
                  </a:moveTo>
                  <a:lnTo>
                    <a:pt x="0" y="6741"/>
                  </a:lnTo>
                  <a:lnTo>
                    <a:pt x="0" y="0"/>
                  </a:lnTo>
                  <a:lnTo>
                    <a:pt x="11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4135975" y="1167300"/>
              <a:ext cx="292225" cy="168550"/>
            </a:xfrm>
            <a:custGeom>
              <a:rect b="b" l="l" r="r" t="t"/>
              <a:pathLst>
                <a:path extrusionOk="0" h="6742" w="11689">
                  <a:moveTo>
                    <a:pt x="0" y="0"/>
                  </a:moveTo>
                  <a:lnTo>
                    <a:pt x="11688" y="0"/>
                  </a:lnTo>
                  <a:lnTo>
                    <a:pt x="11688" y="6741"/>
                  </a:lnTo>
                  <a:lnTo>
                    <a:pt x="0" y="67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3755775" y="886975"/>
              <a:ext cx="1319750" cy="288250"/>
            </a:xfrm>
            <a:custGeom>
              <a:rect b="b" l="l" r="r" t="t"/>
              <a:pathLst>
                <a:path extrusionOk="0" h="11530" w="52790">
                  <a:moveTo>
                    <a:pt x="1038" y="8510"/>
                  </a:moveTo>
                  <a:cubicBezTo>
                    <a:pt x="5379" y="5978"/>
                    <a:pt x="13751" y="3883"/>
                    <a:pt x="14866" y="3181"/>
                  </a:cubicBezTo>
                  <a:cubicBezTo>
                    <a:pt x="16129" y="2385"/>
                    <a:pt x="18183" y="3181"/>
                    <a:pt x="18183" y="3181"/>
                  </a:cubicBezTo>
                  <a:cubicBezTo>
                    <a:pt x="18656" y="596"/>
                    <a:pt x="26395" y="1"/>
                    <a:pt x="26395" y="1"/>
                  </a:cubicBezTo>
                  <a:cubicBezTo>
                    <a:pt x="26395" y="1"/>
                    <a:pt x="34135" y="596"/>
                    <a:pt x="34608" y="3181"/>
                  </a:cubicBezTo>
                  <a:cubicBezTo>
                    <a:pt x="34608" y="3181"/>
                    <a:pt x="36661" y="2385"/>
                    <a:pt x="37925" y="3181"/>
                  </a:cubicBezTo>
                  <a:cubicBezTo>
                    <a:pt x="39040" y="3883"/>
                    <a:pt x="47413" y="5978"/>
                    <a:pt x="51753" y="8510"/>
                  </a:cubicBezTo>
                  <a:cubicBezTo>
                    <a:pt x="52551" y="8975"/>
                    <a:pt x="52790" y="10258"/>
                    <a:pt x="52241" y="11123"/>
                  </a:cubicBezTo>
                  <a:lnTo>
                    <a:pt x="51981" y="11530"/>
                  </a:lnTo>
                  <a:lnTo>
                    <a:pt x="808" y="11530"/>
                  </a:lnTo>
                  <a:lnTo>
                    <a:pt x="549" y="11123"/>
                  </a:lnTo>
                  <a:cubicBezTo>
                    <a:pt x="0" y="10258"/>
                    <a:pt x="240" y="8975"/>
                    <a:pt x="1038" y="851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3760075" y="969875"/>
              <a:ext cx="1311150" cy="205350"/>
            </a:xfrm>
            <a:custGeom>
              <a:rect b="b" l="l" r="r" t="t"/>
              <a:pathLst>
                <a:path extrusionOk="0" h="8214" w="52446">
                  <a:moveTo>
                    <a:pt x="52069" y="7807"/>
                  </a:moveTo>
                  <a:lnTo>
                    <a:pt x="51809" y="8214"/>
                  </a:lnTo>
                  <a:lnTo>
                    <a:pt x="636" y="8214"/>
                  </a:lnTo>
                  <a:lnTo>
                    <a:pt x="377" y="7807"/>
                  </a:lnTo>
                  <a:cubicBezTo>
                    <a:pt x="38" y="7272"/>
                    <a:pt x="1" y="6579"/>
                    <a:pt x="210" y="6018"/>
                  </a:cubicBezTo>
                  <a:cubicBezTo>
                    <a:pt x="4371" y="6029"/>
                    <a:pt x="15309" y="5886"/>
                    <a:pt x="18484" y="4107"/>
                  </a:cubicBezTo>
                  <a:cubicBezTo>
                    <a:pt x="22433" y="1896"/>
                    <a:pt x="21011" y="475"/>
                    <a:pt x="26224" y="1"/>
                  </a:cubicBezTo>
                  <a:cubicBezTo>
                    <a:pt x="31435" y="475"/>
                    <a:pt x="30014" y="1896"/>
                    <a:pt x="33963" y="4107"/>
                  </a:cubicBezTo>
                  <a:cubicBezTo>
                    <a:pt x="37138" y="5886"/>
                    <a:pt x="48077" y="6029"/>
                    <a:pt x="52237" y="6018"/>
                  </a:cubicBezTo>
                  <a:cubicBezTo>
                    <a:pt x="52446" y="6580"/>
                    <a:pt x="52408" y="7272"/>
                    <a:pt x="52069" y="78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3948050" y="1328475"/>
              <a:ext cx="935200" cy="130525"/>
            </a:xfrm>
            <a:custGeom>
              <a:rect b="b" l="l" r="r" t="t"/>
              <a:pathLst>
                <a:path extrusionOk="0" h="5221" w="37408">
                  <a:moveTo>
                    <a:pt x="37408" y="5221"/>
                  </a:moveTo>
                  <a:lnTo>
                    <a:pt x="1" y="5221"/>
                  </a:lnTo>
                  <a:lnTo>
                    <a:pt x="1" y="0"/>
                  </a:lnTo>
                  <a:lnTo>
                    <a:pt x="37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4428175" y="1328475"/>
              <a:ext cx="455075" cy="130525"/>
            </a:xfrm>
            <a:custGeom>
              <a:rect b="b" l="l" r="r" t="t"/>
              <a:pathLst>
                <a:path extrusionOk="0" h="5221" w="18203">
                  <a:moveTo>
                    <a:pt x="0" y="0"/>
                  </a:moveTo>
                  <a:lnTo>
                    <a:pt x="18203" y="0"/>
                  </a:lnTo>
                  <a:lnTo>
                    <a:pt x="18203" y="5221"/>
                  </a:lnTo>
                  <a:lnTo>
                    <a:pt x="0" y="52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3764300" y="1444650"/>
              <a:ext cx="1302700" cy="77650"/>
            </a:xfrm>
            <a:custGeom>
              <a:rect b="b" l="l" r="r" t="t"/>
              <a:pathLst>
                <a:path extrusionOk="0" h="3106" w="52108">
                  <a:moveTo>
                    <a:pt x="52108" y="3106"/>
                  </a:moveTo>
                  <a:lnTo>
                    <a:pt x="1" y="3106"/>
                  </a:lnTo>
                  <a:lnTo>
                    <a:pt x="1" y="1"/>
                  </a:lnTo>
                  <a:lnTo>
                    <a:pt x="52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4433075" y="1444625"/>
              <a:ext cx="633925" cy="77675"/>
            </a:xfrm>
            <a:custGeom>
              <a:rect b="b" l="l" r="r" t="t"/>
              <a:pathLst>
                <a:path extrusionOk="0" h="3107" w="25357">
                  <a:moveTo>
                    <a:pt x="0" y="1"/>
                  </a:moveTo>
                  <a:lnTo>
                    <a:pt x="25357" y="1"/>
                  </a:lnTo>
                  <a:lnTo>
                    <a:pt x="25357" y="3107"/>
                  </a:lnTo>
                  <a:lnTo>
                    <a:pt x="0" y="3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50"/>
          <p:cNvSpPr/>
          <p:nvPr/>
        </p:nvSpPr>
        <p:spPr>
          <a:xfrm>
            <a:off x="7429501" y="-638001"/>
            <a:ext cx="2341370" cy="2341370"/>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1"/>
          <p:cNvSpPr txBox="1"/>
          <p:nvPr>
            <p:ph idx="1" type="body"/>
          </p:nvPr>
        </p:nvSpPr>
        <p:spPr>
          <a:xfrm>
            <a:off x="657225" y="1354900"/>
            <a:ext cx="6863700" cy="20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latin typeface="Helvetica Neue"/>
                <a:ea typeface="Helvetica Neue"/>
                <a:cs typeface="Helvetica Neue"/>
                <a:sym typeface="Helvetica Neue"/>
              </a:rPr>
              <a:t>Thank you</a:t>
            </a:r>
            <a:r>
              <a:rPr lang="en" sz="4300">
                <a:latin typeface="Helvetica Neue"/>
                <a:ea typeface="Helvetica Neue"/>
                <a:cs typeface="Helvetica Neue"/>
                <a:sym typeface="Helvetica Neue"/>
              </a:rPr>
              <a:t> for listening.</a:t>
            </a:r>
            <a:endParaRPr sz="43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4" name="Shape 754"/>
        <p:cNvGrpSpPr/>
        <p:nvPr/>
      </p:nvGrpSpPr>
      <p:grpSpPr>
        <a:xfrm>
          <a:off x="0" y="0"/>
          <a:ext cx="0" cy="0"/>
          <a:chOff x="0" y="0"/>
          <a:chExt cx="0" cy="0"/>
        </a:xfrm>
      </p:grpSpPr>
      <p:sp>
        <p:nvSpPr>
          <p:cNvPr id="755" name="Google Shape;755;p52"/>
          <p:cNvSpPr txBox="1"/>
          <p:nvPr>
            <p:ph type="title"/>
          </p:nvPr>
        </p:nvSpPr>
        <p:spPr>
          <a:xfrm>
            <a:off x="3078750" y="448056"/>
            <a:ext cx="2986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756" name="Google Shape;756;p52"/>
          <p:cNvSpPr txBox="1"/>
          <p:nvPr>
            <p:ph idx="2" type="title"/>
          </p:nvPr>
        </p:nvSpPr>
        <p:spPr>
          <a:xfrm>
            <a:off x="1730988" y="1078992"/>
            <a:ext cx="2532900" cy="50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757" name="Google Shape;757;p52"/>
          <p:cNvSpPr txBox="1"/>
          <p:nvPr>
            <p:ph idx="1" type="subTitle"/>
          </p:nvPr>
        </p:nvSpPr>
        <p:spPr>
          <a:xfrm>
            <a:off x="1731391" y="1610210"/>
            <a:ext cx="2433300" cy="5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58" name="Google Shape;758;p52"/>
          <p:cNvSpPr txBox="1"/>
          <p:nvPr>
            <p:ph idx="3" type="title"/>
          </p:nvPr>
        </p:nvSpPr>
        <p:spPr>
          <a:xfrm>
            <a:off x="764200" y="1106424"/>
            <a:ext cx="9672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59" name="Google Shape;759;p52"/>
          <p:cNvSpPr txBox="1"/>
          <p:nvPr>
            <p:ph idx="4" type="title"/>
          </p:nvPr>
        </p:nvSpPr>
        <p:spPr>
          <a:xfrm>
            <a:off x="1729473" y="2285038"/>
            <a:ext cx="2535900" cy="50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760" name="Google Shape;760;p52"/>
          <p:cNvSpPr txBox="1"/>
          <p:nvPr>
            <p:ph idx="5" type="subTitle"/>
          </p:nvPr>
        </p:nvSpPr>
        <p:spPr>
          <a:xfrm>
            <a:off x="1731391" y="2818738"/>
            <a:ext cx="2433300" cy="5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61" name="Google Shape;761;p52"/>
          <p:cNvSpPr txBox="1"/>
          <p:nvPr>
            <p:ph idx="6" type="title"/>
          </p:nvPr>
        </p:nvSpPr>
        <p:spPr>
          <a:xfrm>
            <a:off x="764200" y="2325388"/>
            <a:ext cx="9672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62" name="Google Shape;762;p52"/>
          <p:cNvSpPr txBox="1"/>
          <p:nvPr>
            <p:ph idx="7" type="title"/>
          </p:nvPr>
        </p:nvSpPr>
        <p:spPr>
          <a:xfrm>
            <a:off x="1728149" y="3493008"/>
            <a:ext cx="2532900" cy="50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763" name="Google Shape;763;p52"/>
          <p:cNvSpPr txBox="1"/>
          <p:nvPr>
            <p:ph idx="8" type="subTitle"/>
          </p:nvPr>
        </p:nvSpPr>
        <p:spPr>
          <a:xfrm>
            <a:off x="1731391" y="4023360"/>
            <a:ext cx="2433300" cy="5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64" name="Google Shape;764;p52"/>
          <p:cNvSpPr txBox="1"/>
          <p:nvPr>
            <p:ph idx="9" type="title"/>
          </p:nvPr>
        </p:nvSpPr>
        <p:spPr>
          <a:xfrm>
            <a:off x="764200" y="3538728"/>
            <a:ext cx="9672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65" name="Google Shape;765;p52"/>
          <p:cNvSpPr txBox="1"/>
          <p:nvPr>
            <p:ph idx="13" type="title"/>
          </p:nvPr>
        </p:nvSpPr>
        <p:spPr>
          <a:xfrm>
            <a:off x="5788350" y="1078217"/>
            <a:ext cx="2532900" cy="5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766" name="Google Shape;766;p52"/>
          <p:cNvSpPr txBox="1"/>
          <p:nvPr>
            <p:ph idx="14" type="subTitle"/>
          </p:nvPr>
        </p:nvSpPr>
        <p:spPr>
          <a:xfrm>
            <a:off x="5788350" y="1610210"/>
            <a:ext cx="2435700" cy="5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67" name="Google Shape;767;p52"/>
          <p:cNvSpPr txBox="1"/>
          <p:nvPr>
            <p:ph idx="15" type="title"/>
          </p:nvPr>
        </p:nvSpPr>
        <p:spPr>
          <a:xfrm>
            <a:off x="4820988" y="1109975"/>
            <a:ext cx="9672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68" name="Google Shape;768;p52"/>
          <p:cNvSpPr txBox="1"/>
          <p:nvPr>
            <p:ph idx="16" type="title"/>
          </p:nvPr>
        </p:nvSpPr>
        <p:spPr>
          <a:xfrm>
            <a:off x="5788350" y="2285038"/>
            <a:ext cx="2532900" cy="50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769" name="Google Shape;769;p52"/>
          <p:cNvSpPr txBox="1"/>
          <p:nvPr>
            <p:ph idx="17" type="subTitle"/>
          </p:nvPr>
        </p:nvSpPr>
        <p:spPr>
          <a:xfrm>
            <a:off x="5788350" y="2818738"/>
            <a:ext cx="2435700" cy="5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70" name="Google Shape;770;p52"/>
          <p:cNvSpPr txBox="1"/>
          <p:nvPr>
            <p:ph idx="18" type="title"/>
          </p:nvPr>
        </p:nvSpPr>
        <p:spPr>
          <a:xfrm>
            <a:off x="4820853" y="2326138"/>
            <a:ext cx="967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71" name="Google Shape;771;p52"/>
          <p:cNvSpPr txBox="1"/>
          <p:nvPr>
            <p:ph idx="19" type="title"/>
          </p:nvPr>
        </p:nvSpPr>
        <p:spPr>
          <a:xfrm>
            <a:off x="5788350" y="3493008"/>
            <a:ext cx="2532900" cy="50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772" name="Google Shape;772;p52"/>
          <p:cNvSpPr txBox="1"/>
          <p:nvPr>
            <p:ph idx="20" type="subTitle"/>
          </p:nvPr>
        </p:nvSpPr>
        <p:spPr>
          <a:xfrm>
            <a:off x="5788350" y="4023360"/>
            <a:ext cx="2435700" cy="52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73" name="Google Shape;773;p52"/>
          <p:cNvSpPr txBox="1"/>
          <p:nvPr>
            <p:ph idx="21" type="title"/>
          </p:nvPr>
        </p:nvSpPr>
        <p:spPr>
          <a:xfrm>
            <a:off x="4820853" y="3538728"/>
            <a:ext cx="9675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774" name="Google Shape;774;p52"/>
          <p:cNvGrpSpPr/>
          <p:nvPr/>
        </p:nvGrpSpPr>
        <p:grpSpPr>
          <a:xfrm flipH="1">
            <a:off x="277877" y="198763"/>
            <a:ext cx="1024279" cy="682531"/>
            <a:chOff x="3642427" y="444350"/>
            <a:chExt cx="1024279" cy="682531"/>
          </a:xfrm>
        </p:grpSpPr>
        <p:sp>
          <p:nvSpPr>
            <p:cNvPr id="775" name="Google Shape;775;p52"/>
            <p:cNvSpPr/>
            <p:nvPr/>
          </p:nvSpPr>
          <p:spPr>
            <a:xfrm>
              <a:off x="4141375" y="444350"/>
              <a:ext cx="525331" cy="503538"/>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3642427" y="490551"/>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3971702" y="853500"/>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53"/>
          <p:cNvSpPr txBox="1"/>
          <p:nvPr>
            <p:ph type="title"/>
          </p:nvPr>
        </p:nvSpPr>
        <p:spPr>
          <a:xfrm>
            <a:off x="2549400" y="1925875"/>
            <a:ext cx="4045200" cy="9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        </a:t>
            </a:r>
            <a:endParaRPr/>
          </a:p>
        </p:txBody>
      </p:sp>
      <p:sp>
        <p:nvSpPr>
          <p:cNvPr id="783" name="Google Shape;783;p53"/>
          <p:cNvSpPr txBox="1"/>
          <p:nvPr>
            <p:ph idx="1" type="subTitle"/>
          </p:nvPr>
        </p:nvSpPr>
        <p:spPr>
          <a:xfrm>
            <a:off x="1551000" y="2932750"/>
            <a:ext cx="6042000" cy="11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grpSp>
        <p:nvGrpSpPr>
          <p:cNvPr id="784" name="Google Shape;784;p53"/>
          <p:cNvGrpSpPr/>
          <p:nvPr/>
        </p:nvGrpSpPr>
        <p:grpSpPr>
          <a:xfrm>
            <a:off x="4127584" y="1028484"/>
            <a:ext cx="1124561" cy="1123597"/>
            <a:chOff x="3492150" y="193153"/>
            <a:chExt cx="2159710" cy="2157859"/>
          </a:xfrm>
        </p:grpSpPr>
        <p:sp>
          <p:nvSpPr>
            <p:cNvPr id="785" name="Google Shape;785;p53"/>
            <p:cNvSpPr/>
            <p:nvPr/>
          </p:nvSpPr>
          <p:spPr>
            <a:xfrm>
              <a:off x="4464391" y="357325"/>
              <a:ext cx="1187469" cy="1113911"/>
            </a:xfrm>
            <a:custGeom>
              <a:rect b="b" l="l" r="r" t="t"/>
              <a:pathLst>
                <a:path extrusionOk="0" h="10890" w="11608">
                  <a:moveTo>
                    <a:pt x="9572" y="8720"/>
                  </a:moveTo>
                  <a:cubicBezTo>
                    <a:pt x="7534" y="10062"/>
                    <a:pt x="2684" y="10889"/>
                    <a:pt x="1342" y="8853"/>
                  </a:cubicBezTo>
                  <a:cubicBezTo>
                    <a:pt x="0" y="6815"/>
                    <a:pt x="2673" y="2686"/>
                    <a:pt x="4710" y="1343"/>
                  </a:cubicBezTo>
                  <a:cubicBezTo>
                    <a:pt x="6748" y="0"/>
                    <a:pt x="8656" y="1112"/>
                    <a:pt x="9998" y="3148"/>
                  </a:cubicBezTo>
                  <a:cubicBezTo>
                    <a:pt x="11341" y="5186"/>
                    <a:pt x="11608" y="7377"/>
                    <a:pt x="9572" y="8720"/>
                  </a:cubicBezTo>
                  <a:close/>
                </a:path>
              </a:pathLst>
            </a:custGeom>
            <a:solidFill>
              <a:srgbClr val="FCD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p:nvPr/>
          </p:nvSpPr>
          <p:spPr>
            <a:xfrm>
              <a:off x="4520143" y="603429"/>
              <a:ext cx="899297" cy="801423"/>
            </a:xfrm>
            <a:custGeom>
              <a:rect b="b" l="l" r="r" t="t"/>
              <a:pathLst>
                <a:path extrusionOk="0" h="7835" w="8791">
                  <a:moveTo>
                    <a:pt x="797" y="6447"/>
                  </a:moveTo>
                  <a:cubicBezTo>
                    <a:pt x="1555" y="7598"/>
                    <a:pt x="3435" y="7834"/>
                    <a:pt x="5294" y="7579"/>
                  </a:cubicBezTo>
                  <a:cubicBezTo>
                    <a:pt x="4825" y="7279"/>
                    <a:pt x="4586" y="6953"/>
                    <a:pt x="4586" y="6953"/>
                  </a:cubicBezTo>
                  <a:cubicBezTo>
                    <a:pt x="5982" y="7240"/>
                    <a:pt x="7642" y="5743"/>
                    <a:pt x="7642" y="5743"/>
                  </a:cubicBezTo>
                  <a:cubicBezTo>
                    <a:pt x="5560" y="6597"/>
                    <a:pt x="4656" y="6101"/>
                    <a:pt x="4656" y="6101"/>
                  </a:cubicBezTo>
                  <a:cubicBezTo>
                    <a:pt x="6161" y="6202"/>
                    <a:pt x="7982" y="4600"/>
                    <a:pt x="7982" y="4600"/>
                  </a:cubicBezTo>
                  <a:cubicBezTo>
                    <a:pt x="6966" y="5154"/>
                    <a:pt x="5727" y="5280"/>
                    <a:pt x="5727" y="5280"/>
                  </a:cubicBezTo>
                  <a:cubicBezTo>
                    <a:pt x="7636" y="4597"/>
                    <a:pt x="8790" y="2858"/>
                    <a:pt x="8790" y="2858"/>
                  </a:cubicBezTo>
                  <a:cubicBezTo>
                    <a:pt x="8428" y="3269"/>
                    <a:pt x="7321" y="3597"/>
                    <a:pt x="7321" y="3597"/>
                  </a:cubicBezTo>
                  <a:cubicBezTo>
                    <a:pt x="8298" y="2723"/>
                    <a:pt x="8266" y="1191"/>
                    <a:pt x="8266" y="1191"/>
                  </a:cubicBezTo>
                  <a:cubicBezTo>
                    <a:pt x="7620" y="1081"/>
                    <a:pt x="6781" y="1098"/>
                    <a:pt x="5771" y="1714"/>
                  </a:cubicBezTo>
                  <a:cubicBezTo>
                    <a:pt x="6023" y="1520"/>
                    <a:pt x="6990" y="826"/>
                    <a:pt x="7345" y="647"/>
                  </a:cubicBezTo>
                  <a:cubicBezTo>
                    <a:pt x="7345" y="647"/>
                    <a:pt x="6038" y="978"/>
                    <a:pt x="4957" y="1492"/>
                  </a:cubicBezTo>
                  <a:lnTo>
                    <a:pt x="5979" y="513"/>
                  </a:lnTo>
                  <a:cubicBezTo>
                    <a:pt x="4739" y="465"/>
                    <a:pt x="2960" y="1868"/>
                    <a:pt x="2960" y="1868"/>
                  </a:cubicBezTo>
                  <a:lnTo>
                    <a:pt x="4835" y="0"/>
                  </a:lnTo>
                  <a:cubicBezTo>
                    <a:pt x="2754" y="682"/>
                    <a:pt x="1089" y="3044"/>
                    <a:pt x="1089" y="3044"/>
                  </a:cubicBezTo>
                  <a:cubicBezTo>
                    <a:pt x="1066" y="2484"/>
                    <a:pt x="2673" y="735"/>
                    <a:pt x="2673" y="735"/>
                  </a:cubicBezTo>
                  <a:cubicBezTo>
                    <a:pt x="2302" y="979"/>
                    <a:pt x="1970" y="1292"/>
                    <a:pt x="1678" y="1628"/>
                  </a:cubicBezTo>
                  <a:cubicBezTo>
                    <a:pt x="618" y="3290"/>
                    <a:pt x="0" y="5237"/>
                    <a:pt x="797" y="6447"/>
                  </a:cubicBezTo>
                  <a:close/>
                </a:path>
              </a:pathLst>
            </a:custGeom>
            <a:solidFill>
              <a:srgbClr val="93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4464186" y="357427"/>
              <a:ext cx="1140003" cy="974391"/>
            </a:xfrm>
            <a:custGeom>
              <a:rect b="b" l="l" r="r" t="t"/>
              <a:pathLst>
                <a:path extrusionOk="0" h="9526" w="11144">
                  <a:moveTo>
                    <a:pt x="1891" y="9300"/>
                  </a:moveTo>
                  <a:cubicBezTo>
                    <a:pt x="626" y="7381"/>
                    <a:pt x="3147" y="3486"/>
                    <a:pt x="5068" y="2219"/>
                  </a:cubicBezTo>
                  <a:cubicBezTo>
                    <a:pt x="6989" y="954"/>
                    <a:pt x="8787" y="2002"/>
                    <a:pt x="10053" y="3923"/>
                  </a:cubicBezTo>
                  <a:cubicBezTo>
                    <a:pt x="10609" y="4766"/>
                    <a:pt x="10969" y="5638"/>
                    <a:pt x="11036" y="6457"/>
                  </a:cubicBezTo>
                  <a:cubicBezTo>
                    <a:pt x="11144" y="5417"/>
                    <a:pt x="10732" y="4259"/>
                    <a:pt x="9999" y="3147"/>
                  </a:cubicBezTo>
                  <a:cubicBezTo>
                    <a:pt x="8658" y="1110"/>
                    <a:pt x="6749" y="1"/>
                    <a:pt x="4712" y="1342"/>
                  </a:cubicBezTo>
                  <a:cubicBezTo>
                    <a:pt x="2675" y="2683"/>
                    <a:pt x="1" y="6814"/>
                    <a:pt x="1344" y="8852"/>
                  </a:cubicBezTo>
                  <a:cubicBezTo>
                    <a:pt x="1526" y="9128"/>
                    <a:pt x="1773" y="9349"/>
                    <a:pt x="2068" y="9526"/>
                  </a:cubicBezTo>
                  <a:cubicBezTo>
                    <a:pt x="2003" y="9456"/>
                    <a:pt x="1945" y="9381"/>
                    <a:pt x="1891" y="9300"/>
                  </a:cubicBezTo>
                  <a:close/>
                </a:path>
              </a:pathLst>
            </a:custGeom>
            <a:solidFill>
              <a:srgbClr val="FCD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4416925" y="1111287"/>
              <a:ext cx="1187265" cy="1111865"/>
            </a:xfrm>
            <a:custGeom>
              <a:rect b="b" l="l" r="r" t="t"/>
              <a:pathLst>
                <a:path extrusionOk="0" h="10870" w="11606">
                  <a:moveTo>
                    <a:pt x="4737" y="9537"/>
                  </a:moveTo>
                  <a:cubicBezTo>
                    <a:pt x="2694" y="8203"/>
                    <a:pt x="0" y="4087"/>
                    <a:pt x="1333" y="2044"/>
                  </a:cubicBezTo>
                  <a:cubicBezTo>
                    <a:pt x="2665" y="1"/>
                    <a:pt x="7520" y="805"/>
                    <a:pt x="9563" y="2137"/>
                  </a:cubicBezTo>
                  <a:cubicBezTo>
                    <a:pt x="11606" y="3470"/>
                    <a:pt x="11348" y="5663"/>
                    <a:pt x="10016" y="7706"/>
                  </a:cubicBezTo>
                  <a:cubicBezTo>
                    <a:pt x="8683" y="9749"/>
                    <a:pt x="6780" y="10870"/>
                    <a:pt x="4737" y="95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3"/>
            <p:cNvSpPr/>
            <p:nvPr/>
          </p:nvSpPr>
          <p:spPr>
            <a:xfrm>
              <a:off x="4476155" y="1174706"/>
              <a:ext cx="888351" cy="759076"/>
            </a:xfrm>
            <a:custGeom>
              <a:rect b="b" l="l" r="r" t="t"/>
              <a:pathLst>
                <a:path extrusionOk="0" h="7421" w="8684">
                  <a:moveTo>
                    <a:pt x="754" y="1424"/>
                  </a:moveTo>
                  <a:cubicBezTo>
                    <a:pt x="1" y="2578"/>
                    <a:pt x="534" y="4396"/>
                    <a:pt x="1509" y="5999"/>
                  </a:cubicBezTo>
                  <a:cubicBezTo>
                    <a:pt x="1596" y="5449"/>
                    <a:pt x="1800" y="5099"/>
                    <a:pt x="1800" y="5099"/>
                  </a:cubicBezTo>
                  <a:cubicBezTo>
                    <a:pt x="2094" y="6495"/>
                    <a:pt x="4129" y="7421"/>
                    <a:pt x="4129" y="7421"/>
                  </a:cubicBezTo>
                  <a:cubicBezTo>
                    <a:pt x="2514" y="5852"/>
                    <a:pt x="2611" y="4825"/>
                    <a:pt x="2611" y="4825"/>
                  </a:cubicBezTo>
                  <a:cubicBezTo>
                    <a:pt x="3118" y="6245"/>
                    <a:pt x="5313" y="7274"/>
                    <a:pt x="5313" y="7274"/>
                  </a:cubicBezTo>
                  <a:cubicBezTo>
                    <a:pt x="4400" y="6565"/>
                    <a:pt x="3790" y="5479"/>
                    <a:pt x="3790" y="5479"/>
                  </a:cubicBezTo>
                  <a:cubicBezTo>
                    <a:pt x="5176" y="6957"/>
                    <a:pt x="7232" y="7322"/>
                    <a:pt x="7232" y="7322"/>
                  </a:cubicBezTo>
                  <a:cubicBezTo>
                    <a:pt x="6711" y="7155"/>
                    <a:pt x="5969" y="6269"/>
                    <a:pt x="5969" y="6269"/>
                  </a:cubicBezTo>
                  <a:cubicBezTo>
                    <a:pt x="7160" y="6817"/>
                    <a:pt x="8553" y="6176"/>
                    <a:pt x="8553" y="6176"/>
                  </a:cubicBezTo>
                  <a:cubicBezTo>
                    <a:pt x="8395" y="5540"/>
                    <a:pt x="8046" y="4778"/>
                    <a:pt x="7077" y="4098"/>
                  </a:cubicBezTo>
                  <a:cubicBezTo>
                    <a:pt x="7356" y="4250"/>
                    <a:pt x="8378" y="4860"/>
                    <a:pt x="8684" y="5115"/>
                  </a:cubicBezTo>
                  <a:cubicBezTo>
                    <a:pt x="8684" y="5115"/>
                    <a:pt x="7859" y="4048"/>
                    <a:pt x="6956" y="3262"/>
                  </a:cubicBezTo>
                  <a:lnTo>
                    <a:pt x="8262" y="3808"/>
                  </a:lnTo>
                  <a:cubicBezTo>
                    <a:pt x="7812" y="2653"/>
                    <a:pt x="5815" y="1581"/>
                    <a:pt x="5815" y="1581"/>
                  </a:cubicBezTo>
                  <a:lnTo>
                    <a:pt x="8276" y="2556"/>
                  </a:lnTo>
                  <a:cubicBezTo>
                    <a:pt x="6821" y="919"/>
                    <a:pt x="3991" y="335"/>
                    <a:pt x="3991" y="335"/>
                  </a:cubicBezTo>
                  <a:cubicBezTo>
                    <a:pt x="4494" y="90"/>
                    <a:pt x="6741" y="867"/>
                    <a:pt x="6741" y="867"/>
                  </a:cubicBezTo>
                  <a:cubicBezTo>
                    <a:pt x="6368" y="624"/>
                    <a:pt x="5948" y="444"/>
                    <a:pt x="5525" y="311"/>
                  </a:cubicBezTo>
                  <a:cubicBezTo>
                    <a:pt x="3576" y="1"/>
                    <a:pt x="1544" y="211"/>
                    <a:pt x="754" y="14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4519427" y="1111185"/>
              <a:ext cx="1084763" cy="1020625"/>
            </a:xfrm>
            <a:custGeom>
              <a:rect b="b" l="l" r="r" t="t"/>
              <a:pathLst>
                <a:path extrusionOk="0" h="9978" w="10604">
                  <a:moveTo>
                    <a:pt x="137" y="2725"/>
                  </a:moveTo>
                  <a:cubicBezTo>
                    <a:pt x="1394" y="799"/>
                    <a:pt x="5970" y="1558"/>
                    <a:pt x="7897" y="2814"/>
                  </a:cubicBezTo>
                  <a:cubicBezTo>
                    <a:pt x="9824" y="4071"/>
                    <a:pt x="9581" y="6138"/>
                    <a:pt x="8324" y="8065"/>
                  </a:cubicBezTo>
                  <a:cubicBezTo>
                    <a:pt x="7772" y="8911"/>
                    <a:pt x="7117" y="9590"/>
                    <a:pt x="6391" y="9978"/>
                  </a:cubicBezTo>
                  <a:cubicBezTo>
                    <a:pt x="7389" y="9661"/>
                    <a:pt x="8286" y="8822"/>
                    <a:pt x="9014" y="7706"/>
                  </a:cubicBezTo>
                  <a:cubicBezTo>
                    <a:pt x="10346" y="5663"/>
                    <a:pt x="10604" y="3471"/>
                    <a:pt x="8561" y="2138"/>
                  </a:cubicBezTo>
                  <a:cubicBezTo>
                    <a:pt x="6518" y="806"/>
                    <a:pt x="1663" y="1"/>
                    <a:pt x="331" y="2044"/>
                  </a:cubicBezTo>
                  <a:cubicBezTo>
                    <a:pt x="150" y="2321"/>
                    <a:pt x="46" y="2636"/>
                    <a:pt x="1" y="2977"/>
                  </a:cubicBezTo>
                  <a:cubicBezTo>
                    <a:pt x="39" y="2890"/>
                    <a:pt x="86" y="2807"/>
                    <a:pt x="137" y="27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3847840" y="1190151"/>
              <a:ext cx="1011313" cy="1160861"/>
            </a:xfrm>
            <a:custGeom>
              <a:rect b="b" l="l" r="r" t="t"/>
              <a:pathLst>
                <a:path extrusionOk="0" h="11349" w="9886">
                  <a:moveTo>
                    <a:pt x="725" y="6044"/>
                  </a:moveTo>
                  <a:cubicBezTo>
                    <a:pt x="1451" y="3715"/>
                    <a:pt x="4678" y="1"/>
                    <a:pt x="7007" y="725"/>
                  </a:cubicBezTo>
                  <a:cubicBezTo>
                    <a:pt x="9336" y="1451"/>
                    <a:pt x="9885" y="6340"/>
                    <a:pt x="9160" y="8669"/>
                  </a:cubicBezTo>
                  <a:cubicBezTo>
                    <a:pt x="8435" y="10999"/>
                    <a:pt x="6255" y="11349"/>
                    <a:pt x="3926" y="10623"/>
                  </a:cubicBezTo>
                  <a:cubicBezTo>
                    <a:pt x="1596" y="9899"/>
                    <a:pt x="1" y="8372"/>
                    <a:pt x="725" y="6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4068497" y="1222474"/>
              <a:ext cx="738793" cy="941966"/>
            </a:xfrm>
            <a:custGeom>
              <a:rect b="b" l="l" r="r" t="t"/>
              <a:pathLst>
                <a:path extrusionOk="0" h="9209" w="7222">
                  <a:moveTo>
                    <a:pt x="4850" y="409"/>
                  </a:moveTo>
                  <a:cubicBezTo>
                    <a:pt x="3534" y="0"/>
                    <a:pt x="1930" y="1008"/>
                    <a:pt x="654" y="2384"/>
                  </a:cubicBezTo>
                  <a:cubicBezTo>
                    <a:pt x="1206" y="2318"/>
                    <a:pt x="1600" y="2419"/>
                    <a:pt x="1600" y="2419"/>
                  </a:cubicBezTo>
                  <a:cubicBezTo>
                    <a:pt x="336" y="3082"/>
                    <a:pt x="1" y="5291"/>
                    <a:pt x="1" y="5291"/>
                  </a:cubicBezTo>
                  <a:cubicBezTo>
                    <a:pt x="1070" y="3311"/>
                    <a:pt x="2084" y="3123"/>
                    <a:pt x="2084" y="3123"/>
                  </a:cubicBezTo>
                  <a:cubicBezTo>
                    <a:pt x="856" y="3998"/>
                    <a:pt x="463" y="6392"/>
                    <a:pt x="463" y="6392"/>
                  </a:cubicBezTo>
                  <a:cubicBezTo>
                    <a:pt x="897" y="5320"/>
                    <a:pt x="1775" y="4436"/>
                    <a:pt x="1775" y="4436"/>
                  </a:cubicBezTo>
                  <a:cubicBezTo>
                    <a:pt x="731" y="6173"/>
                    <a:pt x="941" y="8250"/>
                    <a:pt x="941" y="8250"/>
                  </a:cubicBezTo>
                  <a:cubicBezTo>
                    <a:pt x="960" y="7703"/>
                    <a:pt x="1609" y="6748"/>
                    <a:pt x="1609" y="6748"/>
                  </a:cubicBezTo>
                  <a:cubicBezTo>
                    <a:pt x="1407" y="8043"/>
                    <a:pt x="2403" y="9209"/>
                    <a:pt x="2403" y="9209"/>
                  </a:cubicBezTo>
                  <a:cubicBezTo>
                    <a:pt x="2972" y="8883"/>
                    <a:pt x="3611" y="8340"/>
                    <a:pt x="4001" y="7222"/>
                  </a:cubicBezTo>
                  <a:cubicBezTo>
                    <a:pt x="3931" y="7532"/>
                    <a:pt x="3622" y="8682"/>
                    <a:pt x="3460" y="9045"/>
                  </a:cubicBezTo>
                  <a:cubicBezTo>
                    <a:pt x="3460" y="9045"/>
                    <a:pt x="4262" y="7961"/>
                    <a:pt x="4772" y="6878"/>
                  </a:cubicBezTo>
                  <a:lnTo>
                    <a:pt x="4602" y="8283"/>
                  </a:lnTo>
                  <a:cubicBezTo>
                    <a:pt x="5590" y="7534"/>
                    <a:pt x="6078" y="5322"/>
                    <a:pt x="6078" y="5322"/>
                  </a:cubicBezTo>
                  <a:lnTo>
                    <a:pt x="5811" y="7955"/>
                  </a:lnTo>
                  <a:cubicBezTo>
                    <a:pt x="6989" y="6109"/>
                    <a:pt x="6781" y="3227"/>
                    <a:pt x="6781" y="3227"/>
                  </a:cubicBezTo>
                  <a:cubicBezTo>
                    <a:pt x="7153" y="3645"/>
                    <a:pt x="7018" y="6018"/>
                    <a:pt x="7018" y="6018"/>
                  </a:cubicBezTo>
                  <a:cubicBezTo>
                    <a:pt x="7150" y="5593"/>
                    <a:pt x="7209" y="5140"/>
                    <a:pt x="7221" y="4696"/>
                  </a:cubicBezTo>
                  <a:cubicBezTo>
                    <a:pt x="6988" y="2738"/>
                    <a:pt x="6233" y="840"/>
                    <a:pt x="4850" y="4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3952798" y="1252649"/>
              <a:ext cx="906458" cy="1098261"/>
            </a:xfrm>
            <a:custGeom>
              <a:rect b="b" l="l" r="r" t="t"/>
              <a:pathLst>
                <a:path extrusionOk="0" h="10737" w="8861">
                  <a:moveTo>
                    <a:pt x="5273" y="114"/>
                  </a:moveTo>
                  <a:cubicBezTo>
                    <a:pt x="7468" y="797"/>
                    <a:pt x="7986" y="5408"/>
                    <a:pt x="7303" y="7604"/>
                  </a:cubicBezTo>
                  <a:cubicBezTo>
                    <a:pt x="6620" y="9801"/>
                    <a:pt x="4563" y="10131"/>
                    <a:pt x="2368" y="9446"/>
                  </a:cubicBezTo>
                  <a:cubicBezTo>
                    <a:pt x="1402" y="9146"/>
                    <a:pt x="572" y="8700"/>
                    <a:pt x="0" y="8108"/>
                  </a:cubicBezTo>
                  <a:cubicBezTo>
                    <a:pt x="577" y="8982"/>
                    <a:pt x="1629" y="9616"/>
                    <a:pt x="2901" y="10012"/>
                  </a:cubicBezTo>
                  <a:cubicBezTo>
                    <a:pt x="5230" y="10737"/>
                    <a:pt x="7410" y="10387"/>
                    <a:pt x="8135" y="8058"/>
                  </a:cubicBezTo>
                  <a:cubicBezTo>
                    <a:pt x="8860" y="5729"/>
                    <a:pt x="8311" y="840"/>
                    <a:pt x="5982" y="114"/>
                  </a:cubicBezTo>
                  <a:cubicBezTo>
                    <a:pt x="5665" y="16"/>
                    <a:pt x="5334" y="1"/>
                    <a:pt x="4993" y="51"/>
                  </a:cubicBezTo>
                  <a:cubicBezTo>
                    <a:pt x="5088" y="66"/>
                    <a:pt x="5181" y="86"/>
                    <a:pt x="5273" y="1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3492150" y="682497"/>
              <a:ext cx="1103995" cy="947898"/>
            </a:xfrm>
            <a:custGeom>
              <a:rect b="b" l="l" r="r" t="t"/>
              <a:pathLst>
                <a:path extrusionOk="0" h="9267" w="10792">
                  <a:moveTo>
                    <a:pt x="4070" y="237"/>
                  </a:moveTo>
                  <a:cubicBezTo>
                    <a:pt x="6499" y="473"/>
                    <a:pt x="10792" y="2878"/>
                    <a:pt x="10554" y="5306"/>
                  </a:cubicBezTo>
                  <a:cubicBezTo>
                    <a:pt x="10318" y="7734"/>
                    <a:pt x="5643" y="9266"/>
                    <a:pt x="3215" y="9030"/>
                  </a:cubicBezTo>
                  <a:cubicBezTo>
                    <a:pt x="786" y="8792"/>
                    <a:pt x="1" y="6729"/>
                    <a:pt x="237" y="4302"/>
                  </a:cubicBezTo>
                  <a:cubicBezTo>
                    <a:pt x="474" y="1873"/>
                    <a:pt x="1642" y="0"/>
                    <a:pt x="4070" y="2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p:nvPr/>
          </p:nvSpPr>
          <p:spPr>
            <a:xfrm>
              <a:off x="3639562" y="828667"/>
              <a:ext cx="946047" cy="734731"/>
            </a:xfrm>
            <a:custGeom>
              <a:rect b="b" l="l" r="r" t="t"/>
              <a:pathLst>
                <a:path extrusionOk="0" h="7183" w="9248">
                  <a:moveTo>
                    <a:pt x="9114" y="3877"/>
                  </a:moveTo>
                  <a:cubicBezTo>
                    <a:pt x="9247" y="2504"/>
                    <a:pt x="7934" y="1140"/>
                    <a:pt x="6328" y="169"/>
                  </a:cubicBezTo>
                  <a:cubicBezTo>
                    <a:pt x="6505" y="697"/>
                    <a:pt x="6485" y="1102"/>
                    <a:pt x="6485" y="1102"/>
                  </a:cubicBezTo>
                  <a:cubicBezTo>
                    <a:pt x="5579" y="1"/>
                    <a:pt x="3348" y="122"/>
                    <a:pt x="3348" y="122"/>
                  </a:cubicBezTo>
                  <a:cubicBezTo>
                    <a:pt x="5504" y="766"/>
                    <a:pt x="5894" y="1720"/>
                    <a:pt x="5894" y="1720"/>
                  </a:cubicBezTo>
                  <a:cubicBezTo>
                    <a:pt x="4788" y="696"/>
                    <a:pt x="2365" y="798"/>
                    <a:pt x="2365" y="798"/>
                  </a:cubicBezTo>
                  <a:cubicBezTo>
                    <a:pt x="3503" y="1005"/>
                    <a:pt x="4547" y="1685"/>
                    <a:pt x="4547" y="1685"/>
                  </a:cubicBezTo>
                  <a:cubicBezTo>
                    <a:pt x="2632" y="1017"/>
                    <a:pt x="641" y="1643"/>
                    <a:pt x="641" y="1643"/>
                  </a:cubicBezTo>
                  <a:cubicBezTo>
                    <a:pt x="1181" y="1551"/>
                    <a:pt x="2249" y="1993"/>
                    <a:pt x="2249" y="1993"/>
                  </a:cubicBezTo>
                  <a:cubicBezTo>
                    <a:pt x="939" y="2058"/>
                    <a:pt x="0" y="3270"/>
                    <a:pt x="0" y="3270"/>
                  </a:cubicBezTo>
                  <a:cubicBezTo>
                    <a:pt x="434" y="3760"/>
                    <a:pt x="1096" y="4276"/>
                    <a:pt x="2271" y="4431"/>
                  </a:cubicBezTo>
                  <a:cubicBezTo>
                    <a:pt x="1953" y="4424"/>
                    <a:pt x="764" y="4356"/>
                    <a:pt x="375" y="4271"/>
                  </a:cubicBezTo>
                  <a:cubicBezTo>
                    <a:pt x="375" y="4271"/>
                    <a:pt x="1600" y="4835"/>
                    <a:pt x="2764" y="5115"/>
                  </a:cubicBezTo>
                  <a:lnTo>
                    <a:pt x="1354" y="5236"/>
                  </a:lnTo>
                  <a:cubicBezTo>
                    <a:pt x="2288" y="6050"/>
                    <a:pt x="4553" y="6078"/>
                    <a:pt x="4553" y="6078"/>
                  </a:cubicBezTo>
                  <a:lnTo>
                    <a:pt x="1920" y="6353"/>
                  </a:lnTo>
                  <a:cubicBezTo>
                    <a:pt x="3968" y="7131"/>
                    <a:pt x="6747" y="6339"/>
                    <a:pt x="6747" y="6339"/>
                  </a:cubicBezTo>
                  <a:cubicBezTo>
                    <a:pt x="6414" y="6790"/>
                    <a:pt x="4063" y="7140"/>
                    <a:pt x="4063" y="7140"/>
                  </a:cubicBezTo>
                  <a:cubicBezTo>
                    <a:pt x="4506" y="7183"/>
                    <a:pt x="4961" y="7149"/>
                    <a:pt x="5399" y="7072"/>
                  </a:cubicBezTo>
                  <a:cubicBezTo>
                    <a:pt x="7268" y="6444"/>
                    <a:pt x="8973" y="5318"/>
                    <a:pt x="9114" y="3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3492150" y="792457"/>
              <a:ext cx="1083024" cy="837939"/>
            </a:xfrm>
            <a:custGeom>
              <a:rect b="b" l="l" r="r" t="t"/>
              <a:pathLst>
                <a:path extrusionOk="0" h="8192" w="10587">
                  <a:moveTo>
                    <a:pt x="10411" y="3537"/>
                  </a:moveTo>
                  <a:cubicBezTo>
                    <a:pt x="10188" y="5827"/>
                    <a:pt x="5780" y="7271"/>
                    <a:pt x="3490" y="7048"/>
                  </a:cubicBezTo>
                  <a:cubicBezTo>
                    <a:pt x="1200" y="6825"/>
                    <a:pt x="460" y="4879"/>
                    <a:pt x="682" y="2590"/>
                  </a:cubicBezTo>
                  <a:cubicBezTo>
                    <a:pt x="780" y="1584"/>
                    <a:pt x="1049" y="679"/>
                    <a:pt x="1512" y="1"/>
                  </a:cubicBezTo>
                  <a:cubicBezTo>
                    <a:pt x="774" y="743"/>
                    <a:pt x="366" y="1901"/>
                    <a:pt x="237" y="3227"/>
                  </a:cubicBezTo>
                  <a:cubicBezTo>
                    <a:pt x="1" y="5654"/>
                    <a:pt x="786" y="7717"/>
                    <a:pt x="3215" y="7955"/>
                  </a:cubicBezTo>
                  <a:cubicBezTo>
                    <a:pt x="5643" y="8191"/>
                    <a:pt x="10318" y="6659"/>
                    <a:pt x="10554" y="4232"/>
                  </a:cubicBezTo>
                  <a:cubicBezTo>
                    <a:pt x="10586" y="3902"/>
                    <a:pt x="10533" y="3574"/>
                    <a:pt x="10414" y="3251"/>
                  </a:cubicBezTo>
                  <a:cubicBezTo>
                    <a:pt x="10421" y="3346"/>
                    <a:pt x="10420" y="3442"/>
                    <a:pt x="10411" y="35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4038524" y="226294"/>
              <a:ext cx="915665" cy="1072382"/>
            </a:xfrm>
            <a:custGeom>
              <a:rect b="b" l="l" r="r" t="t"/>
              <a:pathLst>
                <a:path extrusionOk="0" h="10484" w="8951">
                  <a:moveTo>
                    <a:pt x="8891" y="3373"/>
                  </a:moveTo>
                  <a:cubicBezTo>
                    <a:pt x="8950" y="5812"/>
                    <a:pt x="7083" y="10364"/>
                    <a:pt x="4645" y="10424"/>
                  </a:cubicBezTo>
                  <a:cubicBezTo>
                    <a:pt x="2206" y="10484"/>
                    <a:pt x="119" y="6027"/>
                    <a:pt x="60" y="3588"/>
                  </a:cubicBezTo>
                  <a:cubicBezTo>
                    <a:pt x="0" y="1150"/>
                    <a:pt x="1954" y="119"/>
                    <a:pt x="4393" y="60"/>
                  </a:cubicBezTo>
                  <a:cubicBezTo>
                    <a:pt x="6831" y="1"/>
                    <a:pt x="8832" y="934"/>
                    <a:pt x="8891" y="3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4119442" y="359677"/>
              <a:ext cx="744112" cy="936442"/>
            </a:xfrm>
            <a:custGeom>
              <a:rect b="b" l="l" r="r" t="t"/>
              <a:pathLst>
                <a:path extrusionOk="0" h="9155" w="7274">
                  <a:moveTo>
                    <a:pt x="3854" y="9119"/>
                  </a:moveTo>
                  <a:cubicBezTo>
                    <a:pt x="5231" y="9086"/>
                    <a:pt x="6428" y="7617"/>
                    <a:pt x="7196" y="5905"/>
                  </a:cubicBezTo>
                  <a:cubicBezTo>
                    <a:pt x="6694" y="6144"/>
                    <a:pt x="6289" y="6174"/>
                    <a:pt x="6289" y="6174"/>
                  </a:cubicBezTo>
                  <a:cubicBezTo>
                    <a:pt x="7273" y="5142"/>
                    <a:pt x="6883" y="2941"/>
                    <a:pt x="6883" y="2941"/>
                  </a:cubicBezTo>
                  <a:cubicBezTo>
                    <a:pt x="6505" y="5161"/>
                    <a:pt x="5604" y="5662"/>
                    <a:pt x="5604" y="5662"/>
                  </a:cubicBezTo>
                  <a:cubicBezTo>
                    <a:pt x="6487" y="4439"/>
                    <a:pt x="6092" y="2048"/>
                    <a:pt x="6092" y="2048"/>
                  </a:cubicBezTo>
                  <a:cubicBezTo>
                    <a:pt x="6025" y="3202"/>
                    <a:pt x="5475" y="4321"/>
                    <a:pt x="5475" y="4321"/>
                  </a:cubicBezTo>
                  <a:cubicBezTo>
                    <a:pt x="5908" y="2340"/>
                    <a:pt x="5044" y="439"/>
                    <a:pt x="5044" y="439"/>
                  </a:cubicBezTo>
                  <a:cubicBezTo>
                    <a:pt x="5202" y="964"/>
                    <a:pt x="4893" y="2076"/>
                    <a:pt x="4893" y="2076"/>
                  </a:cubicBezTo>
                  <a:cubicBezTo>
                    <a:pt x="4668" y="785"/>
                    <a:pt x="3353" y="1"/>
                    <a:pt x="3353" y="1"/>
                  </a:cubicBezTo>
                  <a:cubicBezTo>
                    <a:pt x="2918" y="491"/>
                    <a:pt x="2487" y="1210"/>
                    <a:pt x="2476" y="2394"/>
                  </a:cubicBezTo>
                  <a:cubicBezTo>
                    <a:pt x="2443" y="2078"/>
                    <a:pt x="2367" y="890"/>
                    <a:pt x="2404" y="493"/>
                  </a:cubicBezTo>
                  <a:cubicBezTo>
                    <a:pt x="2404" y="493"/>
                    <a:pt x="1992" y="1777"/>
                    <a:pt x="1856" y="2967"/>
                  </a:cubicBezTo>
                  <a:lnTo>
                    <a:pt x="1566" y="1582"/>
                  </a:lnTo>
                  <a:cubicBezTo>
                    <a:pt x="870" y="2608"/>
                    <a:pt x="1117" y="4859"/>
                    <a:pt x="1117" y="4859"/>
                  </a:cubicBezTo>
                  <a:lnTo>
                    <a:pt x="526" y="2279"/>
                  </a:lnTo>
                  <a:cubicBezTo>
                    <a:pt x="1" y="4406"/>
                    <a:pt x="1122" y="7069"/>
                    <a:pt x="1122" y="7069"/>
                  </a:cubicBezTo>
                  <a:cubicBezTo>
                    <a:pt x="635" y="6792"/>
                    <a:pt x="3" y="4502"/>
                    <a:pt x="3" y="4502"/>
                  </a:cubicBezTo>
                  <a:cubicBezTo>
                    <a:pt x="14" y="4946"/>
                    <a:pt x="104" y="5394"/>
                    <a:pt x="234" y="5819"/>
                  </a:cubicBezTo>
                  <a:cubicBezTo>
                    <a:pt x="1082" y="7598"/>
                    <a:pt x="2406" y="9154"/>
                    <a:pt x="3854" y="91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4038524" y="228954"/>
              <a:ext cx="792703" cy="1069620"/>
            </a:xfrm>
            <a:custGeom>
              <a:rect b="b" l="l" r="r" t="t"/>
              <a:pathLst>
                <a:path extrusionOk="0" h="10457" w="7749">
                  <a:moveTo>
                    <a:pt x="5315" y="10172"/>
                  </a:moveTo>
                  <a:cubicBezTo>
                    <a:pt x="3016" y="10227"/>
                    <a:pt x="1048" y="6025"/>
                    <a:pt x="993" y="3726"/>
                  </a:cubicBezTo>
                  <a:cubicBezTo>
                    <a:pt x="937" y="1426"/>
                    <a:pt x="2779" y="455"/>
                    <a:pt x="5078" y="400"/>
                  </a:cubicBezTo>
                  <a:cubicBezTo>
                    <a:pt x="6088" y="375"/>
                    <a:pt x="7017" y="531"/>
                    <a:pt x="7749" y="908"/>
                  </a:cubicBezTo>
                  <a:cubicBezTo>
                    <a:pt x="6923" y="266"/>
                    <a:pt x="5723" y="1"/>
                    <a:pt x="4392" y="34"/>
                  </a:cubicBezTo>
                  <a:cubicBezTo>
                    <a:pt x="1953" y="93"/>
                    <a:pt x="0" y="1122"/>
                    <a:pt x="60" y="3561"/>
                  </a:cubicBezTo>
                  <a:cubicBezTo>
                    <a:pt x="119" y="6000"/>
                    <a:pt x="2206" y="10456"/>
                    <a:pt x="4645" y="10397"/>
                  </a:cubicBezTo>
                  <a:cubicBezTo>
                    <a:pt x="4975" y="10389"/>
                    <a:pt x="5294" y="10296"/>
                    <a:pt x="5600" y="10140"/>
                  </a:cubicBezTo>
                  <a:cubicBezTo>
                    <a:pt x="5507" y="10157"/>
                    <a:pt x="5411" y="10168"/>
                    <a:pt x="5315" y="10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4464391" y="357325"/>
              <a:ext cx="1187469" cy="1113911"/>
            </a:xfrm>
            <a:custGeom>
              <a:rect b="b" l="l" r="r" t="t"/>
              <a:pathLst>
                <a:path extrusionOk="0" h="10890" w="11608">
                  <a:moveTo>
                    <a:pt x="9572" y="8720"/>
                  </a:moveTo>
                  <a:cubicBezTo>
                    <a:pt x="7534" y="10062"/>
                    <a:pt x="2684" y="10889"/>
                    <a:pt x="1342" y="8853"/>
                  </a:cubicBezTo>
                  <a:cubicBezTo>
                    <a:pt x="0" y="6815"/>
                    <a:pt x="2673" y="2686"/>
                    <a:pt x="4710" y="1343"/>
                  </a:cubicBezTo>
                  <a:cubicBezTo>
                    <a:pt x="6748" y="0"/>
                    <a:pt x="8656" y="1112"/>
                    <a:pt x="9998" y="3148"/>
                  </a:cubicBezTo>
                  <a:cubicBezTo>
                    <a:pt x="11341" y="5186"/>
                    <a:pt x="11608" y="7377"/>
                    <a:pt x="9572" y="87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4520143" y="603429"/>
              <a:ext cx="899297" cy="801423"/>
            </a:xfrm>
            <a:custGeom>
              <a:rect b="b" l="l" r="r" t="t"/>
              <a:pathLst>
                <a:path extrusionOk="0" h="7835" w="8791">
                  <a:moveTo>
                    <a:pt x="797" y="6447"/>
                  </a:moveTo>
                  <a:cubicBezTo>
                    <a:pt x="1555" y="7598"/>
                    <a:pt x="3435" y="7834"/>
                    <a:pt x="5294" y="7579"/>
                  </a:cubicBezTo>
                  <a:cubicBezTo>
                    <a:pt x="4825" y="7279"/>
                    <a:pt x="4586" y="6953"/>
                    <a:pt x="4586" y="6953"/>
                  </a:cubicBezTo>
                  <a:cubicBezTo>
                    <a:pt x="5982" y="7240"/>
                    <a:pt x="7642" y="5743"/>
                    <a:pt x="7642" y="5743"/>
                  </a:cubicBezTo>
                  <a:cubicBezTo>
                    <a:pt x="5560" y="6597"/>
                    <a:pt x="4656" y="6101"/>
                    <a:pt x="4656" y="6101"/>
                  </a:cubicBezTo>
                  <a:cubicBezTo>
                    <a:pt x="6161" y="6202"/>
                    <a:pt x="7982" y="4600"/>
                    <a:pt x="7982" y="4600"/>
                  </a:cubicBezTo>
                  <a:cubicBezTo>
                    <a:pt x="6966" y="5154"/>
                    <a:pt x="5727" y="5280"/>
                    <a:pt x="5727" y="5280"/>
                  </a:cubicBezTo>
                  <a:cubicBezTo>
                    <a:pt x="7636" y="4597"/>
                    <a:pt x="8790" y="2858"/>
                    <a:pt x="8790" y="2858"/>
                  </a:cubicBezTo>
                  <a:cubicBezTo>
                    <a:pt x="8428" y="3269"/>
                    <a:pt x="7321" y="3597"/>
                    <a:pt x="7321" y="3597"/>
                  </a:cubicBezTo>
                  <a:cubicBezTo>
                    <a:pt x="8298" y="2723"/>
                    <a:pt x="8266" y="1191"/>
                    <a:pt x="8266" y="1191"/>
                  </a:cubicBezTo>
                  <a:cubicBezTo>
                    <a:pt x="7620" y="1081"/>
                    <a:pt x="6781" y="1098"/>
                    <a:pt x="5771" y="1714"/>
                  </a:cubicBezTo>
                  <a:cubicBezTo>
                    <a:pt x="6023" y="1520"/>
                    <a:pt x="6990" y="826"/>
                    <a:pt x="7345" y="647"/>
                  </a:cubicBezTo>
                  <a:cubicBezTo>
                    <a:pt x="7345" y="647"/>
                    <a:pt x="6038" y="978"/>
                    <a:pt x="4957" y="1492"/>
                  </a:cubicBezTo>
                  <a:lnTo>
                    <a:pt x="5979" y="513"/>
                  </a:lnTo>
                  <a:cubicBezTo>
                    <a:pt x="4739" y="465"/>
                    <a:pt x="2960" y="1868"/>
                    <a:pt x="2960" y="1868"/>
                  </a:cubicBezTo>
                  <a:lnTo>
                    <a:pt x="4835" y="0"/>
                  </a:lnTo>
                  <a:cubicBezTo>
                    <a:pt x="2754" y="682"/>
                    <a:pt x="1089" y="3044"/>
                    <a:pt x="1089" y="3044"/>
                  </a:cubicBezTo>
                  <a:cubicBezTo>
                    <a:pt x="1066" y="2484"/>
                    <a:pt x="2673" y="735"/>
                    <a:pt x="2673" y="735"/>
                  </a:cubicBezTo>
                  <a:cubicBezTo>
                    <a:pt x="2302" y="979"/>
                    <a:pt x="1970" y="1292"/>
                    <a:pt x="1678" y="1628"/>
                  </a:cubicBezTo>
                  <a:cubicBezTo>
                    <a:pt x="618" y="3290"/>
                    <a:pt x="0" y="5237"/>
                    <a:pt x="797" y="6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4464186" y="357427"/>
              <a:ext cx="1140003" cy="974391"/>
            </a:xfrm>
            <a:custGeom>
              <a:rect b="b" l="l" r="r" t="t"/>
              <a:pathLst>
                <a:path extrusionOk="0" h="9526" w="11144">
                  <a:moveTo>
                    <a:pt x="1891" y="9300"/>
                  </a:moveTo>
                  <a:cubicBezTo>
                    <a:pt x="626" y="7381"/>
                    <a:pt x="3147" y="3486"/>
                    <a:pt x="5068" y="2219"/>
                  </a:cubicBezTo>
                  <a:cubicBezTo>
                    <a:pt x="6989" y="954"/>
                    <a:pt x="8787" y="2002"/>
                    <a:pt x="10053" y="3923"/>
                  </a:cubicBezTo>
                  <a:cubicBezTo>
                    <a:pt x="10609" y="4766"/>
                    <a:pt x="10969" y="5638"/>
                    <a:pt x="11036" y="6457"/>
                  </a:cubicBezTo>
                  <a:cubicBezTo>
                    <a:pt x="11144" y="5417"/>
                    <a:pt x="10732" y="4259"/>
                    <a:pt x="9999" y="3147"/>
                  </a:cubicBezTo>
                  <a:cubicBezTo>
                    <a:pt x="8658" y="1110"/>
                    <a:pt x="6749" y="1"/>
                    <a:pt x="4712" y="1342"/>
                  </a:cubicBezTo>
                  <a:cubicBezTo>
                    <a:pt x="2675" y="2683"/>
                    <a:pt x="1" y="6814"/>
                    <a:pt x="1344" y="8852"/>
                  </a:cubicBezTo>
                  <a:cubicBezTo>
                    <a:pt x="1526" y="9128"/>
                    <a:pt x="1773" y="9349"/>
                    <a:pt x="2068" y="9526"/>
                  </a:cubicBezTo>
                  <a:cubicBezTo>
                    <a:pt x="2003" y="9456"/>
                    <a:pt x="1945" y="9381"/>
                    <a:pt x="1891" y="93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4515642" y="193153"/>
              <a:ext cx="548315" cy="1139483"/>
            </a:xfrm>
            <a:custGeom>
              <a:rect b="b" l="l" r="r" t="t"/>
              <a:pathLst>
                <a:path extrusionOk="0" h="11140" w="5360">
                  <a:moveTo>
                    <a:pt x="5315" y="119"/>
                  </a:moveTo>
                  <a:cubicBezTo>
                    <a:pt x="4549" y="758"/>
                    <a:pt x="3865" y="1497"/>
                    <a:pt x="3258" y="2283"/>
                  </a:cubicBezTo>
                  <a:cubicBezTo>
                    <a:pt x="2653" y="3068"/>
                    <a:pt x="2131" y="3918"/>
                    <a:pt x="1739" y="4815"/>
                  </a:cubicBezTo>
                  <a:cubicBezTo>
                    <a:pt x="1540" y="5259"/>
                    <a:pt x="1376" y="5719"/>
                    <a:pt x="1250" y="6189"/>
                  </a:cubicBezTo>
                  <a:cubicBezTo>
                    <a:pt x="1181" y="6421"/>
                    <a:pt x="1137" y="6659"/>
                    <a:pt x="1085" y="6894"/>
                  </a:cubicBezTo>
                  <a:cubicBezTo>
                    <a:pt x="1049" y="7133"/>
                    <a:pt x="1004" y="7369"/>
                    <a:pt x="988" y="7608"/>
                  </a:cubicBezTo>
                  <a:cubicBezTo>
                    <a:pt x="958" y="7846"/>
                    <a:pt x="957" y="8086"/>
                    <a:pt x="946" y="8324"/>
                  </a:cubicBezTo>
                  <a:cubicBezTo>
                    <a:pt x="946" y="8444"/>
                    <a:pt x="952" y="8562"/>
                    <a:pt x="955" y="8681"/>
                  </a:cubicBezTo>
                  <a:lnTo>
                    <a:pt x="959" y="8860"/>
                  </a:lnTo>
                  <a:lnTo>
                    <a:pt x="976" y="9037"/>
                  </a:lnTo>
                  <a:lnTo>
                    <a:pt x="1010" y="9391"/>
                  </a:lnTo>
                  <a:lnTo>
                    <a:pt x="1066" y="9743"/>
                  </a:lnTo>
                  <a:cubicBezTo>
                    <a:pt x="1076" y="9801"/>
                    <a:pt x="1084" y="9860"/>
                    <a:pt x="1096" y="9918"/>
                  </a:cubicBezTo>
                  <a:lnTo>
                    <a:pt x="1135" y="10092"/>
                  </a:lnTo>
                  <a:lnTo>
                    <a:pt x="1214" y="10437"/>
                  </a:lnTo>
                  <a:lnTo>
                    <a:pt x="1219" y="10457"/>
                  </a:lnTo>
                  <a:cubicBezTo>
                    <a:pt x="1283" y="10735"/>
                    <a:pt x="1109" y="11012"/>
                    <a:pt x="831" y="11076"/>
                  </a:cubicBezTo>
                  <a:cubicBezTo>
                    <a:pt x="552" y="11140"/>
                    <a:pt x="275" y="10966"/>
                    <a:pt x="212" y="10688"/>
                  </a:cubicBezTo>
                  <a:cubicBezTo>
                    <a:pt x="209" y="10679"/>
                    <a:pt x="208" y="10669"/>
                    <a:pt x="206" y="10661"/>
                  </a:cubicBezTo>
                  <a:cubicBezTo>
                    <a:pt x="24" y="9613"/>
                    <a:pt x="0" y="8535"/>
                    <a:pt x="193" y="7500"/>
                  </a:cubicBezTo>
                  <a:cubicBezTo>
                    <a:pt x="231" y="7240"/>
                    <a:pt x="300" y="6986"/>
                    <a:pt x="359" y="6730"/>
                  </a:cubicBezTo>
                  <a:cubicBezTo>
                    <a:pt x="434" y="6480"/>
                    <a:pt x="501" y="6227"/>
                    <a:pt x="594" y="5984"/>
                  </a:cubicBezTo>
                  <a:cubicBezTo>
                    <a:pt x="767" y="5495"/>
                    <a:pt x="978" y="5020"/>
                    <a:pt x="1224" y="4564"/>
                  </a:cubicBezTo>
                  <a:cubicBezTo>
                    <a:pt x="1710" y="3654"/>
                    <a:pt x="2317" y="2822"/>
                    <a:pt x="2996" y="2065"/>
                  </a:cubicBezTo>
                  <a:cubicBezTo>
                    <a:pt x="3678" y="1310"/>
                    <a:pt x="4423" y="619"/>
                    <a:pt x="5250" y="31"/>
                  </a:cubicBezTo>
                  <a:cubicBezTo>
                    <a:pt x="5305" y="0"/>
                    <a:pt x="5360" y="71"/>
                    <a:pt x="5316" y="1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4545411" y="350472"/>
              <a:ext cx="366327" cy="982471"/>
            </a:xfrm>
            <a:custGeom>
              <a:rect b="b" l="l" r="r" t="t"/>
              <a:pathLst>
                <a:path extrusionOk="0" h="9605" w="3581">
                  <a:moveTo>
                    <a:pt x="929" y="8919"/>
                  </a:moveTo>
                  <a:lnTo>
                    <a:pt x="924" y="8899"/>
                  </a:lnTo>
                  <a:lnTo>
                    <a:pt x="845" y="8554"/>
                  </a:lnTo>
                  <a:lnTo>
                    <a:pt x="806" y="8380"/>
                  </a:lnTo>
                  <a:cubicBezTo>
                    <a:pt x="794" y="8322"/>
                    <a:pt x="786" y="8263"/>
                    <a:pt x="776" y="8205"/>
                  </a:cubicBezTo>
                  <a:lnTo>
                    <a:pt x="720" y="7853"/>
                  </a:lnTo>
                  <a:lnTo>
                    <a:pt x="686" y="7499"/>
                  </a:lnTo>
                  <a:lnTo>
                    <a:pt x="669" y="7322"/>
                  </a:lnTo>
                  <a:lnTo>
                    <a:pt x="665" y="7143"/>
                  </a:lnTo>
                  <a:cubicBezTo>
                    <a:pt x="662" y="7024"/>
                    <a:pt x="656" y="6906"/>
                    <a:pt x="656" y="6786"/>
                  </a:cubicBezTo>
                  <a:cubicBezTo>
                    <a:pt x="666" y="6548"/>
                    <a:pt x="667" y="6308"/>
                    <a:pt x="698" y="6070"/>
                  </a:cubicBezTo>
                  <a:cubicBezTo>
                    <a:pt x="714" y="5831"/>
                    <a:pt x="760" y="5595"/>
                    <a:pt x="795" y="5356"/>
                  </a:cubicBezTo>
                  <a:cubicBezTo>
                    <a:pt x="846" y="5121"/>
                    <a:pt x="890" y="4883"/>
                    <a:pt x="960" y="4651"/>
                  </a:cubicBezTo>
                  <a:cubicBezTo>
                    <a:pt x="1086" y="4181"/>
                    <a:pt x="1250" y="3721"/>
                    <a:pt x="1449" y="3277"/>
                  </a:cubicBezTo>
                  <a:cubicBezTo>
                    <a:pt x="1843" y="2380"/>
                    <a:pt x="2364" y="1531"/>
                    <a:pt x="2968" y="745"/>
                  </a:cubicBezTo>
                  <a:cubicBezTo>
                    <a:pt x="3164" y="491"/>
                    <a:pt x="3369" y="243"/>
                    <a:pt x="3581" y="0"/>
                  </a:cubicBezTo>
                  <a:cubicBezTo>
                    <a:pt x="3382" y="199"/>
                    <a:pt x="3186" y="404"/>
                    <a:pt x="2997" y="614"/>
                  </a:cubicBezTo>
                  <a:cubicBezTo>
                    <a:pt x="2318" y="1370"/>
                    <a:pt x="1711" y="2203"/>
                    <a:pt x="1226" y="3113"/>
                  </a:cubicBezTo>
                  <a:cubicBezTo>
                    <a:pt x="978" y="3570"/>
                    <a:pt x="767" y="4043"/>
                    <a:pt x="595" y="4533"/>
                  </a:cubicBezTo>
                  <a:cubicBezTo>
                    <a:pt x="502" y="4777"/>
                    <a:pt x="434" y="5029"/>
                    <a:pt x="359" y="5279"/>
                  </a:cubicBezTo>
                  <a:cubicBezTo>
                    <a:pt x="300" y="5534"/>
                    <a:pt x="232" y="5788"/>
                    <a:pt x="193" y="6049"/>
                  </a:cubicBezTo>
                  <a:cubicBezTo>
                    <a:pt x="1" y="7085"/>
                    <a:pt x="24" y="8163"/>
                    <a:pt x="206" y="9211"/>
                  </a:cubicBezTo>
                  <a:cubicBezTo>
                    <a:pt x="209" y="9219"/>
                    <a:pt x="211" y="9229"/>
                    <a:pt x="212" y="9238"/>
                  </a:cubicBezTo>
                  <a:cubicBezTo>
                    <a:pt x="272" y="9477"/>
                    <a:pt x="534" y="9605"/>
                    <a:pt x="761" y="9505"/>
                  </a:cubicBezTo>
                  <a:cubicBezTo>
                    <a:pt x="986" y="9405"/>
                    <a:pt x="1067" y="9125"/>
                    <a:pt x="930" y="89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4893327" y="330116"/>
              <a:ext cx="78360" cy="89297"/>
            </a:xfrm>
            <a:custGeom>
              <a:rect b="b" l="l" r="r" t="t"/>
              <a:pathLst>
                <a:path extrusionOk="0" h="873" w="766">
                  <a:moveTo>
                    <a:pt x="569" y="710"/>
                  </a:moveTo>
                  <a:cubicBezTo>
                    <a:pt x="322" y="872"/>
                    <a:pt x="1" y="655"/>
                    <a:pt x="60" y="364"/>
                  </a:cubicBezTo>
                  <a:cubicBezTo>
                    <a:pt x="121" y="74"/>
                    <a:pt x="501" y="0"/>
                    <a:pt x="665" y="249"/>
                  </a:cubicBezTo>
                  <a:cubicBezTo>
                    <a:pt x="766" y="402"/>
                    <a:pt x="723" y="608"/>
                    <a:pt x="569" y="7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4723512" y="396603"/>
              <a:ext cx="78258" cy="89297"/>
            </a:xfrm>
            <a:custGeom>
              <a:rect b="b" l="l" r="r" t="t"/>
              <a:pathLst>
                <a:path extrusionOk="0" h="873" w="765">
                  <a:moveTo>
                    <a:pt x="569" y="708"/>
                  </a:moveTo>
                  <a:cubicBezTo>
                    <a:pt x="321" y="872"/>
                    <a:pt x="0" y="654"/>
                    <a:pt x="60" y="364"/>
                  </a:cubicBezTo>
                  <a:cubicBezTo>
                    <a:pt x="119" y="73"/>
                    <a:pt x="501" y="0"/>
                    <a:pt x="663" y="248"/>
                  </a:cubicBezTo>
                  <a:cubicBezTo>
                    <a:pt x="765" y="402"/>
                    <a:pt x="723" y="607"/>
                    <a:pt x="56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4718090" y="535408"/>
              <a:ext cx="78258" cy="89195"/>
            </a:xfrm>
            <a:custGeom>
              <a:rect b="b" l="l" r="r" t="t"/>
              <a:pathLst>
                <a:path extrusionOk="0" h="872" w="765">
                  <a:moveTo>
                    <a:pt x="569" y="708"/>
                  </a:moveTo>
                  <a:cubicBezTo>
                    <a:pt x="322" y="872"/>
                    <a:pt x="1" y="654"/>
                    <a:pt x="60" y="364"/>
                  </a:cubicBezTo>
                  <a:cubicBezTo>
                    <a:pt x="119" y="73"/>
                    <a:pt x="501" y="0"/>
                    <a:pt x="664" y="247"/>
                  </a:cubicBezTo>
                  <a:cubicBezTo>
                    <a:pt x="765" y="401"/>
                    <a:pt x="723" y="607"/>
                    <a:pt x="56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4538148" y="684543"/>
              <a:ext cx="78360" cy="89195"/>
            </a:xfrm>
            <a:custGeom>
              <a:rect b="b" l="l" r="r" t="t"/>
              <a:pathLst>
                <a:path extrusionOk="0" h="872" w="766">
                  <a:moveTo>
                    <a:pt x="570" y="709"/>
                  </a:moveTo>
                  <a:cubicBezTo>
                    <a:pt x="321" y="872"/>
                    <a:pt x="0" y="654"/>
                    <a:pt x="61" y="364"/>
                  </a:cubicBezTo>
                  <a:cubicBezTo>
                    <a:pt x="120" y="74"/>
                    <a:pt x="501" y="0"/>
                    <a:pt x="664" y="247"/>
                  </a:cubicBezTo>
                  <a:cubicBezTo>
                    <a:pt x="766" y="401"/>
                    <a:pt x="723" y="608"/>
                    <a:pt x="570" y="7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p:nvPr/>
          </p:nvSpPr>
          <p:spPr>
            <a:xfrm>
              <a:off x="4609961" y="882879"/>
              <a:ext cx="78360" cy="89297"/>
            </a:xfrm>
            <a:custGeom>
              <a:rect b="b" l="l" r="r" t="t"/>
              <a:pathLst>
                <a:path extrusionOk="0" h="873" w="766">
                  <a:moveTo>
                    <a:pt x="569" y="710"/>
                  </a:moveTo>
                  <a:cubicBezTo>
                    <a:pt x="322" y="873"/>
                    <a:pt x="1" y="655"/>
                    <a:pt x="60" y="365"/>
                  </a:cubicBezTo>
                  <a:cubicBezTo>
                    <a:pt x="120" y="74"/>
                    <a:pt x="501" y="1"/>
                    <a:pt x="664" y="249"/>
                  </a:cubicBezTo>
                  <a:cubicBezTo>
                    <a:pt x="765" y="402"/>
                    <a:pt x="723" y="609"/>
                    <a:pt x="569" y="7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4656200" y="616113"/>
              <a:ext cx="53604" cy="60963"/>
            </a:xfrm>
            <a:custGeom>
              <a:rect b="b" l="l" r="r" t="t"/>
              <a:pathLst>
                <a:path extrusionOk="0" h="596" w="524">
                  <a:moveTo>
                    <a:pt x="389" y="484"/>
                  </a:moveTo>
                  <a:cubicBezTo>
                    <a:pt x="220" y="595"/>
                    <a:pt x="1" y="447"/>
                    <a:pt x="42" y="248"/>
                  </a:cubicBezTo>
                  <a:cubicBezTo>
                    <a:pt x="82" y="50"/>
                    <a:pt x="343" y="1"/>
                    <a:pt x="454" y="170"/>
                  </a:cubicBezTo>
                  <a:cubicBezTo>
                    <a:pt x="523" y="274"/>
                    <a:pt x="493" y="415"/>
                    <a:pt x="389" y="4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4517791" y="849738"/>
              <a:ext cx="53502" cy="61066"/>
            </a:xfrm>
            <a:custGeom>
              <a:rect b="b" l="l" r="r" t="t"/>
              <a:pathLst>
                <a:path extrusionOk="0" h="597" w="523">
                  <a:moveTo>
                    <a:pt x="390" y="485"/>
                  </a:moveTo>
                  <a:cubicBezTo>
                    <a:pt x="220" y="596"/>
                    <a:pt x="0" y="448"/>
                    <a:pt x="41" y="249"/>
                  </a:cubicBezTo>
                  <a:cubicBezTo>
                    <a:pt x="82" y="51"/>
                    <a:pt x="342" y="0"/>
                    <a:pt x="454" y="170"/>
                  </a:cubicBezTo>
                  <a:cubicBezTo>
                    <a:pt x="523" y="275"/>
                    <a:pt x="494" y="416"/>
                    <a:pt x="390" y="4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4575691" y="1050426"/>
              <a:ext cx="53502" cy="61066"/>
            </a:xfrm>
            <a:custGeom>
              <a:rect b="b" l="l" r="r" t="t"/>
              <a:pathLst>
                <a:path extrusionOk="0" h="597" w="523">
                  <a:moveTo>
                    <a:pt x="389" y="485"/>
                  </a:moveTo>
                  <a:cubicBezTo>
                    <a:pt x="219" y="597"/>
                    <a:pt x="1" y="447"/>
                    <a:pt x="41" y="249"/>
                  </a:cubicBezTo>
                  <a:cubicBezTo>
                    <a:pt x="82" y="52"/>
                    <a:pt x="343" y="1"/>
                    <a:pt x="454" y="170"/>
                  </a:cubicBezTo>
                  <a:cubicBezTo>
                    <a:pt x="523" y="275"/>
                    <a:pt x="494" y="415"/>
                    <a:pt x="389" y="4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4493853" y="1111083"/>
              <a:ext cx="53604" cy="61066"/>
            </a:xfrm>
            <a:custGeom>
              <a:rect b="b" l="l" r="r" t="t"/>
              <a:pathLst>
                <a:path extrusionOk="0" h="597" w="524">
                  <a:moveTo>
                    <a:pt x="389" y="484"/>
                  </a:moveTo>
                  <a:cubicBezTo>
                    <a:pt x="220" y="597"/>
                    <a:pt x="0" y="447"/>
                    <a:pt x="41" y="249"/>
                  </a:cubicBezTo>
                  <a:cubicBezTo>
                    <a:pt x="83" y="50"/>
                    <a:pt x="342" y="1"/>
                    <a:pt x="454" y="170"/>
                  </a:cubicBezTo>
                  <a:cubicBezTo>
                    <a:pt x="524" y="274"/>
                    <a:pt x="494" y="415"/>
                    <a:pt x="389" y="4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3"/>
          <p:cNvGrpSpPr/>
          <p:nvPr/>
        </p:nvGrpSpPr>
        <p:grpSpPr>
          <a:xfrm>
            <a:off x="7075348" y="807614"/>
            <a:ext cx="1014296" cy="986838"/>
            <a:chOff x="6975128" y="1022838"/>
            <a:chExt cx="437649" cy="425802"/>
          </a:xfrm>
        </p:grpSpPr>
        <p:sp>
          <p:nvSpPr>
            <p:cNvPr id="815" name="Google Shape;815;p53"/>
            <p:cNvSpPr/>
            <p:nvPr/>
          </p:nvSpPr>
          <p:spPr>
            <a:xfrm flipH="1">
              <a:off x="6975128" y="1022838"/>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flipH="1">
              <a:off x="7224709" y="1268373"/>
              <a:ext cx="188068" cy="18026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 name="Shape 820"/>
        <p:cNvGrpSpPr/>
        <p:nvPr/>
      </p:nvGrpSpPr>
      <p:grpSpPr>
        <a:xfrm>
          <a:off x="0" y="0"/>
          <a:ext cx="0" cy="0"/>
          <a:chOff x="0" y="0"/>
          <a:chExt cx="0" cy="0"/>
        </a:xfrm>
      </p:grpSpPr>
      <p:sp>
        <p:nvSpPr>
          <p:cNvPr id="821" name="Google Shape;821;p54"/>
          <p:cNvSpPr txBox="1"/>
          <p:nvPr>
            <p:ph type="title"/>
          </p:nvPr>
        </p:nvSpPr>
        <p:spPr>
          <a:xfrm>
            <a:off x="4713875" y="1059413"/>
            <a:ext cx="3322500" cy="6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product</a:t>
            </a:r>
            <a:endParaRPr/>
          </a:p>
        </p:txBody>
      </p:sp>
      <p:sp>
        <p:nvSpPr>
          <p:cNvPr id="822" name="Google Shape;822;p54"/>
          <p:cNvSpPr txBox="1"/>
          <p:nvPr>
            <p:ph idx="1" type="subTitle"/>
          </p:nvPr>
        </p:nvSpPr>
        <p:spPr>
          <a:xfrm>
            <a:off x="4713875" y="2037700"/>
            <a:ext cx="3643500" cy="204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rPr>
              <a:t>Venus has a beautiful name and is the second planet from the Sun. It’s terribly hot, even hotter than Mercury, and its atmosphere is extremely poisonous. It’s the second-brightest natural object in the night sky after the Moo</a:t>
            </a:r>
            <a:r>
              <a:rPr lang="en" sz="1800">
                <a:solidFill>
                  <a:schemeClr val="dk2"/>
                </a:solidFill>
              </a:rPr>
              <a:t>n</a:t>
            </a:r>
            <a:endParaRPr sz="1800">
              <a:solidFill>
                <a:schemeClr val="dk2"/>
              </a:solidFill>
            </a:endParaRPr>
          </a:p>
          <a:p>
            <a:pPr indent="0" lvl="0" marL="0" rtl="0" algn="l">
              <a:spcBef>
                <a:spcPts val="1200"/>
              </a:spcBef>
              <a:spcAft>
                <a:spcPts val="0"/>
              </a:spcAft>
              <a:buNone/>
            </a:pPr>
            <a:r>
              <a:t/>
            </a:r>
            <a:endParaRPr/>
          </a:p>
        </p:txBody>
      </p:sp>
      <p:pic>
        <p:nvPicPr>
          <p:cNvPr id="823" name="Google Shape;823;p54"/>
          <p:cNvPicPr preferRelativeResize="0"/>
          <p:nvPr/>
        </p:nvPicPr>
        <p:blipFill rotWithShape="1">
          <a:blip r:embed="rId3">
            <a:alphaModFix/>
          </a:blip>
          <a:srcRect b="17469" l="0" r="0" t="17469"/>
          <a:stretch/>
        </p:blipFill>
        <p:spPr>
          <a:xfrm>
            <a:off x="942975" y="1170400"/>
            <a:ext cx="3273900" cy="3195900"/>
          </a:xfrm>
          <a:prstGeom prst="teardrop">
            <a:avLst>
              <a:gd fmla="val 100000"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7" name="Shape 827"/>
        <p:cNvGrpSpPr/>
        <p:nvPr/>
      </p:nvGrpSpPr>
      <p:grpSpPr>
        <a:xfrm>
          <a:off x="0" y="0"/>
          <a:ext cx="0" cy="0"/>
          <a:chOff x="0" y="0"/>
          <a:chExt cx="0" cy="0"/>
        </a:xfrm>
      </p:grpSpPr>
      <p:sp>
        <p:nvSpPr>
          <p:cNvPr id="828" name="Google Shape;828;p55"/>
          <p:cNvSpPr txBox="1"/>
          <p:nvPr>
            <p:ph type="title"/>
          </p:nvPr>
        </p:nvSpPr>
        <p:spPr>
          <a:xfrm>
            <a:off x="764175" y="45207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829" name="Google Shape;829;p55"/>
          <p:cNvSpPr txBox="1"/>
          <p:nvPr>
            <p:ph idx="2" type="title"/>
          </p:nvPr>
        </p:nvSpPr>
        <p:spPr>
          <a:xfrm>
            <a:off x="764175" y="2594975"/>
            <a:ext cx="2172900" cy="5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30" name="Google Shape;830;p55"/>
          <p:cNvSpPr txBox="1"/>
          <p:nvPr>
            <p:ph idx="1" type="subTitle"/>
          </p:nvPr>
        </p:nvSpPr>
        <p:spPr>
          <a:xfrm>
            <a:off x="714375" y="3176100"/>
            <a:ext cx="22725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831" name="Google Shape;831;p55"/>
          <p:cNvSpPr txBox="1"/>
          <p:nvPr>
            <p:ph idx="3" type="title"/>
          </p:nvPr>
        </p:nvSpPr>
        <p:spPr>
          <a:xfrm>
            <a:off x="3485550" y="2596896"/>
            <a:ext cx="21729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32" name="Google Shape;832;p55"/>
          <p:cNvSpPr txBox="1"/>
          <p:nvPr>
            <p:ph idx="4" type="subTitle"/>
          </p:nvPr>
        </p:nvSpPr>
        <p:spPr>
          <a:xfrm>
            <a:off x="3433500" y="3176100"/>
            <a:ext cx="22770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833" name="Google Shape;833;p55"/>
          <p:cNvSpPr txBox="1"/>
          <p:nvPr>
            <p:ph idx="5" type="title"/>
          </p:nvPr>
        </p:nvSpPr>
        <p:spPr>
          <a:xfrm>
            <a:off x="6204675" y="2594971"/>
            <a:ext cx="21729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34" name="Google Shape;834;p55"/>
          <p:cNvSpPr txBox="1"/>
          <p:nvPr>
            <p:ph idx="6" type="subTitle"/>
          </p:nvPr>
        </p:nvSpPr>
        <p:spPr>
          <a:xfrm>
            <a:off x="6152625" y="3174175"/>
            <a:ext cx="22770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a:t>
            </a:r>
            <a:r>
              <a:rPr lang="en"/>
              <a:t>t</a:t>
            </a:r>
            <a:endParaRPr/>
          </a:p>
        </p:txBody>
      </p:sp>
      <p:grpSp>
        <p:nvGrpSpPr>
          <p:cNvPr id="835" name="Google Shape;835;p55"/>
          <p:cNvGrpSpPr/>
          <p:nvPr/>
        </p:nvGrpSpPr>
        <p:grpSpPr>
          <a:xfrm>
            <a:off x="7030545" y="1856042"/>
            <a:ext cx="521166" cy="531811"/>
            <a:chOff x="5551200" y="2691350"/>
            <a:chExt cx="324350" cy="330975"/>
          </a:xfrm>
        </p:grpSpPr>
        <p:sp>
          <p:nvSpPr>
            <p:cNvPr id="836" name="Google Shape;836;p55"/>
            <p:cNvSpPr/>
            <p:nvPr/>
          </p:nvSpPr>
          <p:spPr>
            <a:xfrm>
              <a:off x="5582000" y="2755275"/>
              <a:ext cx="60050" cy="108250"/>
            </a:xfrm>
            <a:custGeom>
              <a:rect b="b" l="l" r="r" t="t"/>
              <a:pathLst>
                <a:path extrusionOk="0" h="4330" w="2402">
                  <a:moveTo>
                    <a:pt x="1532" y="1"/>
                  </a:moveTo>
                  <a:lnTo>
                    <a:pt x="1532" y="1"/>
                  </a:lnTo>
                  <a:cubicBezTo>
                    <a:pt x="642" y="292"/>
                    <a:pt x="0" y="1136"/>
                    <a:pt x="0" y="2111"/>
                  </a:cubicBezTo>
                  <a:cubicBezTo>
                    <a:pt x="2" y="3345"/>
                    <a:pt x="1006" y="4329"/>
                    <a:pt x="2217" y="4329"/>
                  </a:cubicBezTo>
                  <a:cubicBezTo>
                    <a:pt x="2278" y="4329"/>
                    <a:pt x="2340" y="4327"/>
                    <a:pt x="2401" y="4322"/>
                  </a:cubicBezTo>
                  <a:cubicBezTo>
                    <a:pt x="1825" y="3646"/>
                    <a:pt x="1509" y="2788"/>
                    <a:pt x="1511" y="1899"/>
                  </a:cubicBezTo>
                  <a:cubicBezTo>
                    <a:pt x="1511" y="267"/>
                    <a:pt x="1503" y="263"/>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5"/>
            <p:cNvSpPr/>
            <p:nvPr/>
          </p:nvSpPr>
          <p:spPr>
            <a:xfrm>
              <a:off x="5551200" y="2952375"/>
              <a:ext cx="83825" cy="69900"/>
            </a:xfrm>
            <a:custGeom>
              <a:rect b="b" l="l" r="r" t="t"/>
              <a:pathLst>
                <a:path extrusionOk="0" h="2796" w="3353">
                  <a:moveTo>
                    <a:pt x="1706" y="1"/>
                  </a:moveTo>
                  <a:cubicBezTo>
                    <a:pt x="1228" y="241"/>
                    <a:pt x="849" y="641"/>
                    <a:pt x="636" y="1132"/>
                  </a:cubicBezTo>
                  <a:lnTo>
                    <a:pt x="638" y="1130"/>
                  </a:lnTo>
                  <a:lnTo>
                    <a:pt x="74" y="2434"/>
                  </a:lnTo>
                  <a:cubicBezTo>
                    <a:pt x="0" y="2606"/>
                    <a:pt x="124" y="2796"/>
                    <a:pt x="311" y="2796"/>
                  </a:cubicBezTo>
                  <a:lnTo>
                    <a:pt x="3353" y="2796"/>
                  </a:lnTo>
                  <a:lnTo>
                    <a:pt x="1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5612225" y="2933875"/>
              <a:ext cx="84100" cy="88400"/>
            </a:xfrm>
            <a:custGeom>
              <a:rect b="b" l="l" r="r" t="t"/>
              <a:pathLst>
                <a:path extrusionOk="0" h="3536" w="3364">
                  <a:moveTo>
                    <a:pt x="1283" y="1"/>
                  </a:moveTo>
                  <a:lnTo>
                    <a:pt x="0" y="460"/>
                  </a:lnTo>
                  <a:lnTo>
                    <a:pt x="1811" y="3536"/>
                  </a:lnTo>
                  <a:lnTo>
                    <a:pt x="3364" y="3536"/>
                  </a:lnTo>
                  <a:lnTo>
                    <a:pt x="12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5730250" y="2933875"/>
              <a:ext cx="84150" cy="88400"/>
            </a:xfrm>
            <a:custGeom>
              <a:rect b="b" l="l" r="r" t="t"/>
              <a:pathLst>
                <a:path extrusionOk="0" h="3536" w="3366">
                  <a:moveTo>
                    <a:pt x="2083" y="1"/>
                  </a:moveTo>
                  <a:lnTo>
                    <a:pt x="0" y="3536"/>
                  </a:lnTo>
                  <a:lnTo>
                    <a:pt x="1554" y="3536"/>
                  </a:lnTo>
                  <a:lnTo>
                    <a:pt x="3365" y="459"/>
                  </a:lnTo>
                  <a:lnTo>
                    <a:pt x="2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5"/>
            <p:cNvSpPr/>
            <p:nvPr/>
          </p:nvSpPr>
          <p:spPr>
            <a:xfrm>
              <a:off x="5791575" y="2952375"/>
              <a:ext cx="83975" cy="69950"/>
            </a:xfrm>
            <a:custGeom>
              <a:rect b="b" l="l" r="r" t="t"/>
              <a:pathLst>
                <a:path extrusionOk="0" h="2798" w="3359">
                  <a:moveTo>
                    <a:pt x="1648" y="1"/>
                  </a:moveTo>
                  <a:lnTo>
                    <a:pt x="1" y="2797"/>
                  </a:lnTo>
                  <a:lnTo>
                    <a:pt x="3047" y="2797"/>
                  </a:lnTo>
                  <a:cubicBezTo>
                    <a:pt x="3232" y="2797"/>
                    <a:pt x="3358" y="2606"/>
                    <a:pt x="3283" y="2436"/>
                  </a:cubicBezTo>
                  <a:lnTo>
                    <a:pt x="3285" y="2434"/>
                  </a:lnTo>
                  <a:lnTo>
                    <a:pt x="2721" y="1132"/>
                  </a:lnTo>
                  <a:cubicBezTo>
                    <a:pt x="2508" y="640"/>
                    <a:pt x="2128" y="240"/>
                    <a:pt x="1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5662600" y="2893575"/>
              <a:ext cx="101375" cy="119275"/>
            </a:xfrm>
            <a:custGeom>
              <a:rect b="b" l="l" r="r" t="t"/>
              <a:pathLst>
                <a:path extrusionOk="0" h="4771" w="4055">
                  <a:moveTo>
                    <a:pt x="1131" y="0"/>
                  </a:moveTo>
                  <a:lnTo>
                    <a:pt x="1131" y="609"/>
                  </a:lnTo>
                  <a:cubicBezTo>
                    <a:pt x="1131" y="767"/>
                    <a:pt x="1035" y="908"/>
                    <a:pt x="889" y="967"/>
                  </a:cubicBezTo>
                  <a:lnTo>
                    <a:pt x="0" y="1327"/>
                  </a:lnTo>
                  <a:lnTo>
                    <a:pt x="2028" y="4771"/>
                  </a:lnTo>
                  <a:lnTo>
                    <a:pt x="4055" y="1327"/>
                  </a:lnTo>
                  <a:lnTo>
                    <a:pt x="3168" y="967"/>
                  </a:lnTo>
                  <a:cubicBezTo>
                    <a:pt x="3020" y="908"/>
                    <a:pt x="2925" y="767"/>
                    <a:pt x="2925" y="609"/>
                  </a:cubicBezTo>
                  <a:lnTo>
                    <a:pt x="2925" y="0"/>
                  </a:lnTo>
                  <a:cubicBezTo>
                    <a:pt x="2630" y="73"/>
                    <a:pt x="2329" y="110"/>
                    <a:pt x="2028" y="110"/>
                  </a:cubicBezTo>
                  <a:cubicBezTo>
                    <a:pt x="1726" y="110"/>
                    <a:pt x="1425" y="73"/>
                    <a:pt x="1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5640250" y="2795150"/>
              <a:ext cx="146150" cy="81775"/>
            </a:xfrm>
            <a:custGeom>
              <a:rect b="b" l="l" r="r" t="t"/>
              <a:pathLst>
                <a:path extrusionOk="0" h="3271" w="5846">
                  <a:moveTo>
                    <a:pt x="2923" y="1"/>
                  </a:moveTo>
                  <a:cubicBezTo>
                    <a:pt x="2546" y="510"/>
                    <a:pt x="1952" y="811"/>
                    <a:pt x="1319" y="815"/>
                  </a:cubicBezTo>
                  <a:lnTo>
                    <a:pt x="1" y="815"/>
                  </a:lnTo>
                  <a:cubicBezTo>
                    <a:pt x="241" y="2203"/>
                    <a:pt x="1455" y="3271"/>
                    <a:pt x="2923" y="3271"/>
                  </a:cubicBezTo>
                  <a:cubicBezTo>
                    <a:pt x="4385" y="3271"/>
                    <a:pt x="5603" y="2207"/>
                    <a:pt x="5845" y="815"/>
                  </a:cubicBezTo>
                  <a:lnTo>
                    <a:pt x="4527" y="815"/>
                  </a:lnTo>
                  <a:cubicBezTo>
                    <a:pt x="3895" y="811"/>
                    <a:pt x="3300" y="511"/>
                    <a:pt x="2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a:off x="5639100" y="2691350"/>
              <a:ext cx="148400" cy="104800"/>
            </a:xfrm>
            <a:custGeom>
              <a:rect b="b" l="l" r="r" t="t"/>
              <a:pathLst>
                <a:path extrusionOk="0" h="4192" w="5936">
                  <a:moveTo>
                    <a:pt x="2968" y="0"/>
                  </a:moveTo>
                  <a:cubicBezTo>
                    <a:pt x="1332" y="0"/>
                    <a:pt x="2" y="1330"/>
                    <a:pt x="2" y="2965"/>
                  </a:cubicBezTo>
                  <a:cubicBezTo>
                    <a:pt x="2" y="3828"/>
                    <a:pt x="1" y="3853"/>
                    <a:pt x="5" y="4190"/>
                  </a:cubicBezTo>
                  <a:lnTo>
                    <a:pt x="1363" y="4191"/>
                  </a:lnTo>
                  <a:cubicBezTo>
                    <a:pt x="1867" y="4188"/>
                    <a:pt x="2319" y="3877"/>
                    <a:pt x="2502" y="3407"/>
                  </a:cubicBezTo>
                  <a:cubicBezTo>
                    <a:pt x="2575" y="3214"/>
                    <a:pt x="2761" y="3085"/>
                    <a:pt x="2969" y="3085"/>
                  </a:cubicBezTo>
                  <a:cubicBezTo>
                    <a:pt x="3176" y="3085"/>
                    <a:pt x="3361" y="3214"/>
                    <a:pt x="3436" y="3407"/>
                  </a:cubicBezTo>
                  <a:cubicBezTo>
                    <a:pt x="3617" y="3877"/>
                    <a:pt x="4069" y="4188"/>
                    <a:pt x="4573" y="4190"/>
                  </a:cubicBezTo>
                  <a:lnTo>
                    <a:pt x="5931" y="4190"/>
                  </a:lnTo>
                  <a:cubicBezTo>
                    <a:pt x="5936" y="3859"/>
                    <a:pt x="5934" y="3846"/>
                    <a:pt x="5934" y="2965"/>
                  </a:cubicBezTo>
                  <a:cubicBezTo>
                    <a:pt x="5934" y="1330"/>
                    <a:pt x="4604" y="0"/>
                    <a:pt x="2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55"/>
          <p:cNvGrpSpPr/>
          <p:nvPr/>
        </p:nvGrpSpPr>
        <p:grpSpPr>
          <a:xfrm>
            <a:off x="4309264" y="1856043"/>
            <a:ext cx="525464" cy="531811"/>
            <a:chOff x="3274100" y="1581800"/>
            <a:chExt cx="327025" cy="330975"/>
          </a:xfrm>
        </p:grpSpPr>
        <p:sp>
          <p:nvSpPr>
            <p:cNvPr id="845" name="Google Shape;845;p55"/>
            <p:cNvSpPr/>
            <p:nvPr/>
          </p:nvSpPr>
          <p:spPr>
            <a:xfrm>
              <a:off x="3339200" y="1704700"/>
              <a:ext cx="56450" cy="94800"/>
            </a:xfrm>
            <a:custGeom>
              <a:rect b="b" l="l" r="r" t="t"/>
              <a:pathLst>
                <a:path extrusionOk="0" h="3792" w="2258">
                  <a:moveTo>
                    <a:pt x="823" y="0"/>
                  </a:moveTo>
                  <a:cubicBezTo>
                    <a:pt x="326" y="425"/>
                    <a:pt x="0" y="1033"/>
                    <a:pt x="0" y="1691"/>
                  </a:cubicBezTo>
                  <a:cubicBezTo>
                    <a:pt x="2" y="2638"/>
                    <a:pt x="602" y="3480"/>
                    <a:pt x="1496" y="3791"/>
                  </a:cubicBezTo>
                  <a:cubicBezTo>
                    <a:pt x="2085" y="3570"/>
                    <a:pt x="2152" y="3544"/>
                    <a:pt x="2152" y="3544"/>
                  </a:cubicBezTo>
                  <a:lnTo>
                    <a:pt x="2152" y="3544"/>
                  </a:lnTo>
                  <a:cubicBezTo>
                    <a:pt x="2152" y="3544"/>
                    <a:pt x="2146" y="3547"/>
                    <a:pt x="2146" y="3547"/>
                  </a:cubicBezTo>
                  <a:cubicBezTo>
                    <a:pt x="2146" y="3547"/>
                    <a:pt x="2163" y="3540"/>
                    <a:pt x="2257" y="3505"/>
                  </a:cubicBezTo>
                  <a:lnTo>
                    <a:pt x="2257" y="2783"/>
                  </a:lnTo>
                  <a:cubicBezTo>
                    <a:pt x="1254" y="2175"/>
                    <a:pt x="823" y="1177"/>
                    <a:pt x="8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3274100" y="1848675"/>
              <a:ext cx="91975" cy="64100"/>
            </a:xfrm>
            <a:custGeom>
              <a:rect b="b" l="l" r="r" t="t"/>
              <a:pathLst>
                <a:path extrusionOk="0" h="2564" w="3679">
                  <a:moveTo>
                    <a:pt x="1374" y="0"/>
                  </a:moveTo>
                  <a:cubicBezTo>
                    <a:pt x="1374" y="0"/>
                    <a:pt x="1374" y="1"/>
                    <a:pt x="1374" y="1"/>
                  </a:cubicBezTo>
                  <a:lnTo>
                    <a:pt x="1374" y="1"/>
                  </a:lnTo>
                  <a:cubicBezTo>
                    <a:pt x="1374" y="1"/>
                    <a:pt x="1375" y="0"/>
                    <a:pt x="1375" y="0"/>
                  </a:cubicBezTo>
                  <a:close/>
                  <a:moveTo>
                    <a:pt x="1374" y="1"/>
                  </a:moveTo>
                  <a:cubicBezTo>
                    <a:pt x="1073" y="235"/>
                    <a:pt x="834" y="543"/>
                    <a:pt x="682" y="895"/>
                  </a:cubicBezTo>
                  <a:lnTo>
                    <a:pt x="37" y="2383"/>
                  </a:lnTo>
                  <a:cubicBezTo>
                    <a:pt x="1" y="2469"/>
                    <a:pt x="63" y="2564"/>
                    <a:pt x="155" y="2564"/>
                  </a:cubicBezTo>
                  <a:lnTo>
                    <a:pt x="3678" y="2564"/>
                  </a:lnTo>
                  <a:cubicBezTo>
                    <a:pt x="2644" y="1957"/>
                    <a:pt x="1834" y="1033"/>
                    <a:pt x="1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3509175" y="1848700"/>
              <a:ext cx="91950" cy="64075"/>
            </a:xfrm>
            <a:custGeom>
              <a:rect b="b" l="l" r="r" t="t"/>
              <a:pathLst>
                <a:path extrusionOk="0" h="2563" w="3678">
                  <a:moveTo>
                    <a:pt x="2303" y="1"/>
                  </a:moveTo>
                  <a:cubicBezTo>
                    <a:pt x="1787" y="1145"/>
                    <a:pt x="906" y="2060"/>
                    <a:pt x="0" y="2563"/>
                  </a:cubicBezTo>
                  <a:lnTo>
                    <a:pt x="3523" y="2563"/>
                  </a:lnTo>
                  <a:cubicBezTo>
                    <a:pt x="3615" y="2563"/>
                    <a:pt x="3678" y="2468"/>
                    <a:pt x="3641" y="2382"/>
                  </a:cubicBezTo>
                  <a:lnTo>
                    <a:pt x="2997" y="894"/>
                  </a:lnTo>
                  <a:cubicBezTo>
                    <a:pt x="2846" y="543"/>
                    <a:pt x="2607" y="235"/>
                    <a:pt x="2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3325625" y="1825750"/>
              <a:ext cx="223975" cy="86950"/>
            </a:xfrm>
            <a:custGeom>
              <a:rect b="b" l="l" r="r" t="t"/>
              <a:pathLst>
                <a:path extrusionOk="0" h="3478" w="8959">
                  <a:moveTo>
                    <a:pt x="1458" y="1"/>
                  </a:moveTo>
                  <a:lnTo>
                    <a:pt x="1" y="549"/>
                  </a:lnTo>
                  <a:cubicBezTo>
                    <a:pt x="241" y="1099"/>
                    <a:pt x="581" y="1600"/>
                    <a:pt x="1004" y="2026"/>
                  </a:cubicBezTo>
                  <a:cubicBezTo>
                    <a:pt x="1956" y="3005"/>
                    <a:pt x="3211" y="3477"/>
                    <a:pt x="4462" y="3477"/>
                  </a:cubicBezTo>
                  <a:cubicBezTo>
                    <a:pt x="6294" y="3477"/>
                    <a:pt x="8116" y="2465"/>
                    <a:pt x="8959" y="549"/>
                  </a:cubicBezTo>
                  <a:cubicBezTo>
                    <a:pt x="8727" y="462"/>
                    <a:pt x="8320" y="315"/>
                    <a:pt x="7500" y="2"/>
                  </a:cubicBezTo>
                  <a:cubicBezTo>
                    <a:pt x="7010" y="1073"/>
                    <a:pt x="5873" y="1927"/>
                    <a:pt x="4480" y="1927"/>
                  </a:cubicBezTo>
                  <a:cubicBezTo>
                    <a:pt x="3183" y="1925"/>
                    <a:pt x="2005" y="1174"/>
                    <a:pt x="1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3380300" y="1783225"/>
              <a:ext cx="114650" cy="71275"/>
            </a:xfrm>
            <a:custGeom>
              <a:rect b="b" l="l" r="r" t="t"/>
              <a:pathLst>
                <a:path extrusionOk="0" h="2851" w="4586">
                  <a:moveTo>
                    <a:pt x="1392" y="1"/>
                  </a:moveTo>
                  <a:lnTo>
                    <a:pt x="1392" y="632"/>
                  </a:lnTo>
                  <a:cubicBezTo>
                    <a:pt x="1392" y="939"/>
                    <a:pt x="1116" y="1004"/>
                    <a:pt x="1025" y="1040"/>
                  </a:cubicBezTo>
                  <a:lnTo>
                    <a:pt x="0" y="1426"/>
                  </a:lnTo>
                  <a:cubicBezTo>
                    <a:pt x="471" y="2380"/>
                    <a:pt x="1379" y="2850"/>
                    <a:pt x="2287" y="2850"/>
                  </a:cubicBezTo>
                  <a:cubicBezTo>
                    <a:pt x="3203" y="2850"/>
                    <a:pt x="4119" y="2371"/>
                    <a:pt x="4585" y="1427"/>
                  </a:cubicBezTo>
                  <a:cubicBezTo>
                    <a:pt x="4171" y="1271"/>
                    <a:pt x="3529" y="1029"/>
                    <a:pt x="3451" y="1000"/>
                  </a:cubicBezTo>
                  <a:cubicBezTo>
                    <a:pt x="3295" y="946"/>
                    <a:pt x="3191" y="799"/>
                    <a:pt x="3189" y="634"/>
                  </a:cubicBezTo>
                  <a:lnTo>
                    <a:pt x="3189" y="1"/>
                  </a:lnTo>
                  <a:cubicBezTo>
                    <a:pt x="2897" y="89"/>
                    <a:pt x="2595" y="134"/>
                    <a:pt x="2292" y="134"/>
                  </a:cubicBezTo>
                  <a:cubicBezTo>
                    <a:pt x="1989" y="134"/>
                    <a:pt x="1685" y="89"/>
                    <a:pt x="1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3379175" y="1666125"/>
              <a:ext cx="116875" cy="101000"/>
            </a:xfrm>
            <a:custGeom>
              <a:rect b="b" l="l" r="r" t="t"/>
              <a:pathLst>
                <a:path extrusionOk="0" h="4040" w="4675">
                  <a:moveTo>
                    <a:pt x="2060" y="0"/>
                  </a:moveTo>
                  <a:cubicBezTo>
                    <a:pt x="1706" y="0"/>
                    <a:pt x="1388" y="212"/>
                    <a:pt x="1248" y="537"/>
                  </a:cubicBezTo>
                  <a:cubicBezTo>
                    <a:pt x="1000" y="1117"/>
                    <a:pt x="442" y="1471"/>
                    <a:pt x="1" y="1520"/>
                  </a:cubicBezTo>
                  <a:lnTo>
                    <a:pt x="1" y="1703"/>
                  </a:lnTo>
                  <a:cubicBezTo>
                    <a:pt x="1" y="2993"/>
                    <a:pt x="1047" y="4040"/>
                    <a:pt x="2338" y="4040"/>
                  </a:cubicBezTo>
                  <a:cubicBezTo>
                    <a:pt x="3628" y="4040"/>
                    <a:pt x="4675" y="2993"/>
                    <a:pt x="4675" y="1703"/>
                  </a:cubicBezTo>
                  <a:lnTo>
                    <a:pt x="4675" y="1520"/>
                  </a:lnTo>
                  <a:cubicBezTo>
                    <a:pt x="3528" y="1318"/>
                    <a:pt x="3554" y="446"/>
                    <a:pt x="3102" y="147"/>
                  </a:cubicBezTo>
                  <a:cubicBezTo>
                    <a:pt x="2957" y="52"/>
                    <a:pt x="2788" y="0"/>
                    <a:pt x="2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3339450" y="1581800"/>
              <a:ext cx="196250" cy="103625"/>
            </a:xfrm>
            <a:custGeom>
              <a:rect b="b" l="l" r="r" t="t"/>
              <a:pathLst>
                <a:path extrusionOk="0" h="4145" w="7850">
                  <a:moveTo>
                    <a:pt x="3926" y="0"/>
                  </a:moveTo>
                  <a:cubicBezTo>
                    <a:pt x="3714" y="0"/>
                    <a:pt x="3537" y="173"/>
                    <a:pt x="3537" y="388"/>
                  </a:cubicBezTo>
                  <a:lnTo>
                    <a:pt x="3537" y="782"/>
                  </a:lnTo>
                  <a:cubicBezTo>
                    <a:pt x="3161" y="827"/>
                    <a:pt x="2793" y="935"/>
                    <a:pt x="2451" y="1105"/>
                  </a:cubicBezTo>
                  <a:lnTo>
                    <a:pt x="2229" y="719"/>
                  </a:lnTo>
                  <a:cubicBezTo>
                    <a:pt x="2157" y="594"/>
                    <a:pt x="2026" y="525"/>
                    <a:pt x="1892" y="525"/>
                  </a:cubicBezTo>
                  <a:cubicBezTo>
                    <a:pt x="1825" y="525"/>
                    <a:pt x="1758" y="541"/>
                    <a:pt x="1697" y="577"/>
                  </a:cubicBezTo>
                  <a:cubicBezTo>
                    <a:pt x="1512" y="684"/>
                    <a:pt x="1447" y="922"/>
                    <a:pt x="1555" y="1107"/>
                  </a:cubicBezTo>
                  <a:lnTo>
                    <a:pt x="1800" y="1530"/>
                  </a:lnTo>
                  <a:lnTo>
                    <a:pt x="1832" y="1505"/>
                  </a:lnTo>
                  <a:lnTo>
                    <a:pt x="1832" y="1505"/>
                  </a:lnTo>
                  <a:cubicBezTo>
                    <a:pt x="1550" y="1735"/>
                    <a:pt x="1308" y="2010"/>
                    <a:pt x="1116" y="2319"/>
                  </a:cubicBezTo>
                  <a:lnTo>
                    <a:pt x="644" y="2046"/>
                  </a:lnTo>
                  <a:cubicBezTo>
                    <a:pt x="582" y="2009"/>
                    <a:pt x="513" y="1992"/>
                    <a:pt x="446" y="1992"/>
                  </a:cubicBezTo>
                  <a:cubicBezTo>
                    <a:pt x="311" y="1992"/>
                    <a:pt x="181" y="2061"/>
                    <a:pt x="110" y="2186"/>
                  </a:cubicBezTo>
                  <a:cubicBezTo>
                    <a:pt x="1" y="2374"/>
                    <a:pt x="67" y="2613"/>
                    <a:pt x="255" y="2719"/>
                  </a:cubicBezTo>
                  <a:lnTo>
                    <a:pt x="784" y="3026"/>
                  </a:lnTo>
                  <a:cubicBezTo>
                    <a:pt x="680" y="3341"/>
                    <a:pt x="621" y="3671"/>
                    <a:pt x="611" y="4003"/>
                  </a:cubicBezTo>
                  <a:cubicBezTo>
                    <a:pt x="608" y="4078"/>
                    <a:pt x="669" y="4141"/>
                    <a:pt x="744" y="4141"/>
                  </a:cubicBezTo>
                  <a:cubicBezTo>
                    <a:pt x="897" y="4142"/>
                    <a:pt x="1023" y="4144"/>
                    <a:pt x="1130" y="4144"/>
                  </a:cubicBezTo>
                  <a:cubicBezTo>
                    <a:pt x="1454" y="4144"/>
                    <a:pt x="1603" y="4124"/>
                    <a:pt x="1798" y="3996"/>
                  </a:cubicBezTo>
                  <a:cubicBezTo>
                    <a:pt x="1942" y="3900"/>
                    <a:pt x="2056" y="3764"/>
                    <a:pt x="2123" y="3606"/>
                  </a:cubicBezTo>
                  <a:cubicBezTo>
                    <a:pt x="2385" y="2993"/>
                    <a:pt x="2986" y="2598"/>
                    <a:pt x="3651" y="2598"/>
                  </a:cubicBezTo>
                  <a:cubicBezTo>
                    <a:pt x="3786" y="2598"/>
                    <a:pt x="3910" y="2595"/>
                    <a:pt x="4029" y="2595"/>
                  </a:cubicBezTo>
                  <a:cubicBezTo>
                    <a:pt x="4422" y="2595"/>
                    <a:pt x="4745" y="2624"/>
                    <a:pt x="5120" y="2874"/>
                  </a:cubicBezTo>
                  <a:cubicBezTo>
                    <a:pt x="5392" y="3052"/>
                    <a:pt x="5605" y="3306"/>
                    <a:pt x="5732" y="3605"/>
                  </a:cubicBezTo>
                  <a:cubicBezTo>
                    <a:pt x="5871" y="3931"/>
                    <a:pt x="6192" y="4141"/>
                    <a:pt x="6546" y="4141"/>
                  </a:cubicBezTo>
                  <a:lnTo>
                    <a:pt x="7111" y="4141"/>
                  </a:lnTo>
                  <a:cubicBezTo>
                    <a:pt x="7186" y="4141"/>
                    <a:pt x="7247" y="4078"/>
                    <a:pt x="7244" y="4003"/>
                  </a:cubicBezTo>
                  <a:cubicBezTo>
                    <a:pt x="7234" y="3671"/>
                    <a:pt x="7175" y="3341"/>
                    <a:pt x="7071" y="3026"/>
                  </a:cubicBezTo>
                  <a:lnTo>
                    <a:pt x="7600" y="2721"/>
                  </a:lnTo>
                  <a:cubicBezTo>
                    <a:pt x="7785" y="2613"/>
                    <a:pt x="7850" y="2376"/>
                    <a:pt x="7741" y="2190"/>
                  </a:cubicBezTo>
                  <a:cubicBezTo>
                    <a:pt x="7669" y="2065"/>
                    <a:pt x="7539" y="1996"/>
                    <a:pt x="7405" y="1996"/>
                  </a:cubicBezTo>
                  <a:cubicBezTo>
                    <a:pt x="7339" y="1996"/>
                    <a:pt x="7272" y="2012"/>
                    <a:pt x="7211" y="2048"/>
                  </a:cubicBezTo>
                  <a:lnTo>
                    <a:pt x="6740" y="2319"/>
                  </a:lnTo>
                  <a:cubicBezTo>
                    <a:pt x="6556" y="2022"/>
                    <a:pt x="6325" y="1755"/>
                    <a:pt x="6055" y="1531"/>
                  </a:cubicBezTo>
                  <a:lnTo>
                    <a:pt x="6299" y="1109"/>
                  </a:lnTo>
                  <a:cubicBezTo>
                    <a:pt x="6411" y="923"/>
                    <a:pt x="6348" y="683"/>
                    <a:pt x="6159" y="574"/>
                  </a:cubicBezTo>
                  <a:cubicBezTo>
                    <a:pt x="6098" y="538"/>
                    <a:pt x="6031" y="521"/>
                    <a:pt x="5965" y="521"/>
                  </a:cubicBezTo>
                  <a:cubicBezTo>
                    <a:pt x="5829" y="521"/>
                    <a:pt x="5697" y="593"/>
                    <a:pt x="5626" y="719"/>
                  </a:cubicBezTo>
                  <a:lnTo>
                    <a:pt x="5402" y="1105"/>
                  </a:lnTo>
                  <a:cubicBezTo>
                    <a:pt x="5062" y="937"/>
                    <a:pt x="4694" y="828"/>
                    <a:pt x="4316" y="784"/>
                  </a:cubicBezTo>
                  <a:lnTo>
                    <a:pt x="4316" y="401"/>
                  </a:lnTo>
                  <a:cubicBezTo>
                    <a:pt x="4316" y="191"/>
                    <a:pt x="4155" y="11"/>
                    <a:pt x="3945" y="1"/>
                  </a:cubicBezTo>
                  <a:cubicBezTo>
                    <a:pt x="3939" y="0"/>
                    <a:pt x="3932" y="0"/>
                    <a:pt x="3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5"/>
          <p:cNvGrpSpPr/>
          <p:nvPr/>
        </p:nvGrpSpPr>
        <p:grpSpPr>
          <a:xfrm>
            <a:off x="1590029" y="1856042"/>
            <a:ext cx="521206" cy="531811"/>
            <a:chOff x="996250" y="2146275"/>
            <a:chExt cx="324375" cy="330975"/>
          </a:xfrm>
        </p:grpSpPr>
        <p:sp>
          <p:nvSpPr>
            <p:cNvPr id="853" name="Google Shape;853;p55"/>
            <p:cNvSpPr/>
            <p:nvPr/>
          </p:nvSpPr>
          <p:spPr>
            <a:xfrm>
              <a:off x="996250" y="2439725"/>
              <a:ext cx="86325" cy="37525"/>
            </a:xfrm>
            <a:custGeom>
              <a:rect b="b" l="l" r="r" t="t"/>
              <a:pathLst>
                <a:path extrusionOk="0" h="1501" w="3453">
                  <a:moveTo>
                    <a:pt x="567" y="1"/>
                  </a:moveTo>
                  <a:lnTo>
                    <a:pt x="74" y="1139"/>
                  </a:lnTo>
                  <a:cubicBezTo>
                    <a:pt x="0" y="1309"/>
                    <a:pt x="125" y="1501"/>
                    <a:pt x="311" y="1501"/>
                  </a:cubicBezTo>
                  <a:lnTo>
                    <a:pt x="3453" y="1501"/>
                  </a:lnTo>
                  <a:lnTo>
                    <a:pt x="5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1106200" y="2347950"/>
              <a:ext cx="214425" cy="129300"/>
            </a:xfrm>
            <a:custGeom>
              <a:rect b="b" l="l" r="r" t="t"/>
              <a:pathLst>
                <a:path extrusionOk="0" h="5172" w="8577">
                  <a:moveTo>
                    <a:pt x="1189" y="0"/>
                  </a:moveTo>
                  <a:lnTo>
                    <a:pt x="1189" y="633"/>
                  </a:lnTo>
                  <a:cubicBezTo>
                    <a:pt x="1189" y="795"/>
                    <a:pt x="1088" y="940"/>
                    <a:pt x="937" y="996"/>
                  </a:cubicBezTo>
                  <a:lnTo>
                    <a:pt x="0" y="1350"/>
                  </a:lnTo>
                  <a:lnTo>
                    <a:pt x="7359" y="5172"/>
                  </a:lnTo>
                  <a:lnTo>
                    <a:pt x="8264" y="5172"/>
                  </a:lnTo>
                  <a:cubicBezTo>
                    <a:pt x="8451" y="5172"/>
                    <a:pt x="8577" y="4982"/>
                    <a:pt x="8502" y="4810"/>
                  </a:cubicBezTo>
                  <a:lnTo>
                    <a:pt x="7938" y="3508"/>
                  </a:lnTo>
                  <a:cubicBezTo>
                    <a:pt x="7728" y="3022"/>
                    <a:pt x="7354" y="2625"/>
                    <a:pt x="6882" y="2385"/>
                  </a:cubicBezTo>
                  <a:cubicBezTo>
                    <a:pt x="6706" y="2294"/>
                    <a:pt x="3425" y="1067"/>
                    <a:pt x="3237" y="996"/>
                  </a:cubicBezTo>
                  <a:cubicBezTo>
                    <a:pt x="3085" y="940"/>
                    <a:pt x="2984" y="794"/>
                    <a:pt x="2985" y="632"/>
                  </a:cubicBezTo>
                  <a:lnTo>
                    <a:pt x="2985" y="2"/>
                  </a:lnTo>
                  <a:cubicBezTo>
                    <a:pt x="2693" y="90"/>
                    <a:pt x="2391" y="134"/>
                    <a:pt x="2089" y="134"/>
                  </a:cubicBezTo>
                  <a:cubicBezTo>
                    <a:pt x="1786" y="134"/>
                    <a:pt x="1483" y="89"/>
                    <a:pt x="1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1100100" y="2258950"/>
              <a:ext cx="116650" cy="73075"/>
            </a:xfrm>
            <a:custGeom>
              <a:rect b="b" l="l" r="r" t="t"/>
              <a:pathLst>
                <a:path extrusionOk="0" h="2923" w="4666">
                  <a:moveTo>
                    <a:pt x="1" y="1"/>
                  </a:moveTo>
                  <a:lnTo>
                    <a:pt x="1" y="586"/>
                  </a:lnTo>
                  <a:cubicBezTo>
                    <a:pt x="1" y="1939"/>
                    <a:pt x="1113" y="2922"/>
                    <a:pt x="2335" y="2922"/>
                  </a:cubicBezTo>
                  <a:cubicBezTo>
                    <a:pt x="2699" y="2922"/>
                    <a:pt x="3073" y="2835"/>
                    <a:pt x="3430" y="2644"/>
                  </a:cubicBezTo>
                  <a:lnTo>
                    <a:pt x="3432" y="2644"/>
                  </a:lnTo>
                  <a:lnTo>
                    <a:pt x="3433" y="2642"/>
                  </a:lnTo>
                  <a:cubicBezTo>
                    <a:pt x="4192" y="2236"/>
                    <a:pt x="4665" y="1446"/>
                    <a:pt x="4665" y="586"/>
                  </a:cubicBezTo>
                  <a:lnTo>
                    <a:pt x="46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1100100" y="2146275"/>
              <a:ext cx="116675" cy="97075"/>
            </a:xfrm>
            <a:custGeom>
              <a:rect b="b" l="l" r="r" t="t"/>
              <a:pathLst>
                <a:path extrusionOk="0" h="3883" w="4667">
                  <a:moveTo>
                    <a:pt x="2333" y="1"/>
                  </a:moveTo>
                  <a:cubicBezTo>
                    <a:pt x="2317" y="1"/>
                    <a:pt x="2301" y="7"/>
                    <a:pt x="2288" y="19"/>
                  </a:cubicBezTo>
                  <a:lnTo>
                    <a:pt x="191" y="2117"/>
                  </a:lnTo>
                  <a:cubicBezTo>
                    <a:pt x="70" y="2238"/>
                    <a:pt x="1" y="2404"/>
                    <a:pt x="1" y="2577"/>
                  </a:cubicBezTo>
                  <a:lnTo>
                    <a:pt x="1" y="3882"/>
                  </a:lnTo>
                  <a:lnTo>
                    <a:pt x="4665" y="3882"/>
                  </a:lnTo>
                  <a:lnTo>
                    <a:pt x="4665" y="2577"/>
                  </a:lnTo>
                  <a:cubicBezTo>
                    <a:pt x="4667" y="2404"/>
                    <a:pt x="4598" y="2238"/>
                    <a:pt x="4475" y="2117"/>
                  </a:cubicBezTo>
                  <a:lnTo>
                    <a:pt x="2379" y="19"/>
                  </a:lnTo>
                  <a:cubicBezTo>
                    <a:pt x="2366" y="7"/>
                    <a:pt x="2349" y="1"/>
                    <a:pt x="2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1019875" y="2390850"/>
              <a:ext cx="228200" cy="86400"/>
            </a:xfrm>
            <a:custGeom>
              <a:rect b="b" l="l" r="r" t="t"/>
              <a:pathLst>
                <a:path extrusionOk="0" h="3456" w="9128">
                  <a:moveTo>
                    <a:pt x="2479" y="0"/>
                  </a:moveTo>
                  <a:cubicBezTo>
                    <a:pt x="922" y="587"/>
                    <a:pt x="468" y="678"/>
                    <a:pt x="1" y="1278"/>
                  </a:cubicBezTo>
                  <a:lnTo>
                    <a:pt x="4192" y="3456"/>
                  </a:lnTo>
                  <a:lnTo>
                    <a:pt x="9128" y="3456"/>
                  </a:lnTo>
                  <a:lnTo>
                    <a:pt x="24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sp>
        <p:nvSpPr>
          <p:cNvPr id="862" name="Google Shape;862;p56"/>
          <p:cNvSpPr/>
          <p:nvPr/>
        </p:nvSpPr>
        <p:spPr>
          <a:xfrm rot="10800000">
            <a:off x="7392400" y="578322"/>
            <a:ext cx="1037100" cy="9237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txBox="1"/>
          <p:nvPr>
            <p:ph type="title"/>
          </p:nvPr>
        </p:nvSpPr>
        <p:spPr>
          <a:xfrm>
            <a:off x="713228" y="448050"/>
            <a:ext cx="40494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segmentation</a:t>
            </a:r>
            <a:endParaRPr>
              <a:solidFill>
                <a:srgbClr val="DD9B9A"/>
              </a:solidFill>
            </a:endParaRPr>
          </a:p>
          <a:p>
            <a:pPr indent="0" lvl="0" marL="0" rtl="0" algn="ctr">
              <a:spcBef>
                <a:spcPts val="0"/>
              </a:spcBef>
              <a:spcAft>
                <a:spcPts val="0"/>
              </a:spcAft>
              <a:buNone/>
            </a:pPr>
            <a:r>
              <a:t/>
            </a:r>
            <a:endParaRPr/>
          </a:p>
        </p:txBody>
      </p:sp>
      <p:sp>
        <p:nvSpPr>
          <p:cNvPr id="864" name="Google Shape;864;p56"/>
          <p:cNvSpPr txBox="1"/>
          <p:nvPr/>
        </p:nvSpPr>
        <p:spPr>
          <a:xfrm>
            <a:off x="5721072" y="779620"/>
            <a:ext cx="1444800" cy="52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Sofia"/>
                <a:ea typeface="Sofia"/>
                <a:cs typeface="Sofia"/>
                <a:sym typeface="Sofia"/>
              </a:rPr>
              <a:t>Saturn</a:t>
            </a:r>
            <a:endParaRPr b="1" sz="2500">
              <a:solidFill>
                <a:schemeClr val="dk1"/>
              </a:solidFill>
              <a:latin typeface="Sofia"/>
              <a:ea typeface="Sofia"/>
              <a:cs typeface="Sofia"/>
              <a:sym typeface="Sofia"/>
            </a:endParaRPr>
          </a:p>
        </p:txBody>
      </p:sp>
      <p:sp>
        <p:nvSpPr>
          <p:cNvPr id="865" name="Google Shape;865;p56"/>
          <p:cNvSpPr txBox="1"/>
          <p:nvPr/>
        </p:nvSpPr>
        <p:spPr>
          <a:xfrm>
            <a:off x="5146872" y="1344168"/>
            <a:ext cx="201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SemiBold"/>
                <a:ea typeface="Nunito SemiBold"/>
                <a:cs typeface="Nunito SemiBold"/>
                <a:sym typeface="Nunito SemiBold"/>
              </a:rPr>
              <a:t>It’s composed of hydrogen and helium</a:t>
            </a:r>
            <a:endParaRPr>
              <a:solidFill>
                <a:schemeClr val="dk2"/>
              </a:solidFill>
              <a:latin typeface="Nunito SemiBold"/>
              <a:ea typeface="Nunito SemiBold"/>
              <a:cs typeface="Nunito SemiBold"/>
              <a:sym typeface="Nunito SemiBold"/>
            </a:endParaRPr>
          </a:p>
        </p:txBody>
      </p:sp>
      <p:sp>
        <p:nvSpPr>
          <p:cNvPr id="866" name="Google Shape;866;p56"/>
          <p:cNvSpPr txBox="1"/>
          <p:nvPr>
            <p:ph idx="4294967295" type="title"/>
          </p:nvPr>
        </p:nvSpPr>
        <p:spPr>
          <a:xfrm flipH="1">
            <a:off x="7394338" y="874340"/>
            <a:ext cx="10332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rPr>
              <a:t>2</a:t>
            </a:r>
            <a:r>
              <a:rPr lang="en" sz="2500">
                <a:solidFill>
                  <a:schemeClr val="accent2"/>
                </a:solidFill>
              </a:rPr>
              <a:t>5%</a:t>
            </a:r>
            <a:endParaRPr sz="2500">
              <a:solidFill>
                <a:schemeClr val="accent2"/>
              </a:solidFill>
            </a:endParaRPr>
          </a:p>
        </p:txBody>
      </p:sp>
      <p:sp>
        <p:nvSpPr>
          <p:cNvPr id="867" name="Google Shape;867;p56"/>
          <p:cNvSpPr/>
          <p:nvPr/>
        </p:nvSpPr>
        <p:spPr>
          <a:xfrm rot="10800000">
            <a:off x="7394300" y="1700329"/>
            <a:ext cx="1037100" cy="9237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txBox="1"/>
          <p:nvPr/>
        </p:nvSpPr>
        <p:spPr>
          <a:xfrm>
            <a:off x="5808247" y="1901627"/>
            <a:ext cx="1444800" cy="52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Sofia"/>
                <a:ea typeface="Sofia"/>
                <a:cs typeface="Sofia"/>
                <a:sym typeface="Sofia"/>
              </a:rPr>
              <a:t>Venus</a:t>
            </a:r>
            <a:endParaRPr b="1" sz="2500">
              <a:solidFill>
                <a:schemeClr val="dk1"/>
              </a:solidFill>
              <a:latin typeface="Sofia"/>
              <a:ea typeface="Sofia"/>
              <a:cs typeface="Sofia"/>
              <a:sym typeface="Sofia"/>
            </a:endParaRPr>
          </a:p>
        </p:txBody>
      </p:sp>
      <p:sp>
        <p:nvSpPr>
          <p:cNvPr id="869" name="Google Shape;869;p56"/>
          <p:cNvSpPr txBox="1"/>
          <p:nvPr/>
        </p:nvSpPr>
        <p:spPr>
          <a:xfrm>
            <a:off x="5234047" y="2470447"/>
            <a:ext cx="201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SemiBold"/>
                <a:ea typeface="Nunito SemiBold"/>
                <a:cs typeface="Nunito SemiBold"/>
                <a:sym typeface="Nunito SemiBold"/>
              </a:rPr>
              <a:t>Venus is the second planet from the Sun</a:t>
            </a:r>
            <a:endParaRPr>
              <a:solidFill>
                <a:schemeClr val="dk2"/>
              </a:solidFill>
              <a:latin typeface="Nunito SemiBold"/>
              <a:ea typeface="Nunito SemiBold"/>
              <a:cs typeface="Nunito SemiBold"/>
              <a:sym typeface="Nunito SemiBold"/>
            </a:endParaRPr>
          </a:p>
        </p:txBody>
      </p:sp>
      <p:sp>
        <p:nvSpPr>
          <p:cNvPr id="870" name="Google Shape;870;p56"/>
          <p:cNvSpPr txBox="1"/>
          <p:nvPr>
            <p:ph idx="4294967295" type="title"/>
          </p:nvPr>
        </p:nvSpPr>
        <p:spPr>
          <a:xfrm flipH="1">
            <a:off x="7390513" y="1996347"/>
            <a:ext cx="10332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rPr>
              <a:t>3</a:t>
            </a:r>
            <a:r>
              <a:rPr lang="en" sz="2500">
                <a:solidFill>
                  <a:schemeClr val="accent2"/>
                </a:solidFill>
              </a:rPr>
              <a:t>5%</a:t>
            </a:r>
            <a:endParaRPr sz="2500">
              <a:solidFill>
                <a:schemeClr val="accent2"/>
              </a:solidFill>
            </a:endParaRPr>
          </a:p>
        </p:txBody>
      </p:sp>
      <p:sp>
        <p:nvSpPr>
          <p:cNvPr id="871" name="Google Shape;871;p56"/>
          <p:cNvSpPr/>
          <p:nvPr/>
        </p:nvSpPr>
        <p:spPr>
          <a:xfrm rot="10800000">
            <a:off x="7369812" y="2838122"/>
            <a:ext cx="1037100" cy="9237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txBox="1"/>
          <p:nvPr/>
        </p:nvSpPr>
        <p:spPr>
          <a:xfrm>
            <a:off x="5810750" y="3026948"/>
            <a:ext cx="1443600" cy="51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Sofia"/>
                <a:ea typeface="Sofia"/>
                <a:cs typeface="Sofia"/>
                <a:sym typeface="Sofia"/>
              </a:rPr>
              <a:t>Mercury</a:t>
            </a:r>
            <a:endParaRPr b="1" sz="2500">
              <a:solidFill>
                <a:schemeClr val="dk1"/>
              </a:solidFill>
              <a:latin typeface="Sofia"/>
              <a:ea typeface="Sofia"/>
              <a:cs typeface="Sofia"/>
              <a:sym typeface="Sofia"/>
            </a:endParaRPr>
          </a:p>
        </p:txBody>
      </p:sp>
      <p:sp>
        <p:nvSpPr>
          <p:cNvPr id="873" name="Google Shape;873;p56"/>
          <p:cNvSpPr txBox="1"/>
          <p:nvPr/>
        </p:nvSpPr>
        <p:spPr>
          <a:xfrm>
            <a:off x="5250547" y="3590235"/>
            <a:ext cx="201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SemiBold"/>
                <a:ea typeface="Nunito SemiBold"/>
                <a:cs typeface="Nunito SemiBold"/>
                <a:sym typeface="Nunito SemiBold"/>
              </a:rPr>
              <a:t>It’s the closest planet to the Sun</a:t>
            </a:r>
            <a:endParaRPr>
              <a:solidFill>
                <a:schemeClr val="dk2"/>
              </a:solidFill>
              <a:latin typeface="Nunito SemiBold"/>
              <a:ea typeface="Nunito SemiBold"/>
              <a:cs typeface="Nunito SemiBold"/>
              <a:sym typeface="Nunito SemiBold"/>
            </a:endParaRPr>
          </a:p>
        </p:txBody>
      </p:sp>
      <p:sp>
        <p:nvSpPr>
          <p:cNvPr id="874" name="Google Shape;874;p56"/>
          <p:cNvSpPr txBox="1"/>
          <p:nvPr>
            <p:ph idx="4294967295" type="title"/>
          </p:nvPr>
        </p:nvSpPr>
        <p:spPr>
          <a:xfrm flipH="1">
            <a:off x="7389475" y="3134139"/>
            <a:ext cx="10371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rPr>
              <a:t>40</a:t>
            </a:r>
            <a:r>
              <a:rPr lang="en" sz="2500">
                <a:solidFill>
                  <a:schemeClr val="accent2"/>
                </a:solidFill>
              </a:rPr>
              <a:t>%</a:t>
            </a:r>
            <a:endParaRPr sz="2500">
              <a:solidFill>
                <a:schemeClr val="accent2"/>
              </a:solidFill>
            </a:endParaRPr>
          </a:p>
        </p:txBody>
      </p:sp>
      <p:sp>
        <p:nvSpPr>
          <p:cNvPr id="875" name="Google Shape;875;p56"/>
          <p:cNvSpPr txBox="1"/>
          <p:nvPr/>
        </p:nvSpPr>
        <p:spPr>
          <a:xfrm>
            <a:off x="714300" y="4341563"/>
            <a:ext cx="77154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Follow the link in the graph to modify its data and then paste the new one here. </a:t>
            </a:r>
            <a:r>
              <a:rPr b="1" lang="en" sz="1200">
                <a:solidFill>
                  <a:schemeClr val="hlink"/>
                </a:solidFill>
                <a:uFill>
                  <a:noFill/>
                </a:uFill>
                <a:latin typeface="Nunito"/>
                <a:ea typeface="Nunito"/>
                <a:cs typeface="Nunito"/>
                <a:sym typeface="Nunito"/>
                <a:hlinkClick r:id="rId3"/>
              </a:rPr>
              <a:t>For more info, click here</a:t>
            </a:r>
            <a:endParaRPr b="1" sz="1200">
              <a:solidFill>
                <a:schemeClr val="dk2"/>
              </a:solidFill>
              <a:latin typeface="Nunito"/>
              <a:ea typeface="Nunito"/>
              <a:cs typeface="Nunito"/>
              <a:sym typeface="Nunito"/>
            </a:endParaRPr>
          </a:p>
        </p:txBody>
      </p:sp>
      <p:pic>
        <p:nvPicPr>
          <p:cNvPr id="876" name="Google Shape;876;p56" title="Gráfico">
            <a:hlinkClick r:id="rId4"/>
          </p:cNvPr>
          <p:cNvPicPr preferRelativeResize="0"/>
          <p:nvPr/>
        </p:nvPicPr>
        <p:blipFill rotWithShape="1">
          <a:blip r:embed="rId5">
            <a:alphaModFix/>
          </a:blip>
          <a:srcRect b="0" l="17052" r="16748" t="0"/>
          <a:stretch/>
        </p:blipFill>
        <p:spPr>
          <a:xfrm>
            <a:off x="1004200" y="1173150"/>
            <a:ext cx="3306549" cy="308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57"/>
          <p:cNvSpPr txBox="1"/>
          <p:nvPr>
            <p:ph idx="1" type="body"/>
          </p:nvPr>
        </p:nvSpPr>
        <p:spPr>
          <a:xfrm>
            <a:off x="942525" y="2009500"/>
            <a:ext cx="3883200" cy="23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
        <p:nvSpPr>
          <p:cNvPr id="882" name="Google Shape;882;p57"/>
          <p:cNvSpPr txBox="1"/>
          <p:nvPr>
            <p:ph type="title"/>
          </p:nvPr>
        </p:nvSpPr>
        <p:spPr>
          <a:xfrm>
            <a:off x="942525" y="1365400"/>
            <a:ext cx="3393300" cy="6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description</a:t>
            </a:r>
            <a:endParaRPr/>
          </a:p>
        </p:txBody>
      </p:sp>
      <p:pic>
        <p:nvPicPr>
          <p:cNvPr id="883" name="Google Shape;883;p57"/>
          <p:cNvPicPr preferRelativeResize="0"/>
          <p:nvPr/>
        </p:nvPicPr>
        <p:blipFill rotWithShape="1">
          <a:blip r:embed="rId3">
            <a:alphaModFix/>
          </a:blip>
          <a:srcRect b="0" l="26499" r="6803" t="0"/>
          <a:stretch/>
        </p:blipFill>
        <p:spPr>
          <a:xfrm flipH="1">
            <a:off x="4825725" y="1163000"/>
            <a:ext cx="3393300" cy="3393300"/>
          </a:xfrm>
          <a:prstGeom prst="teardrop">
            <a:avLst>
              <a:gd fmla="val 100000" name="adj"/>
            </a:avLst>
          </a:prstGeom>
          <a:noFill/>
          <a:ln>
            <a:noFill/>
          </a:ln>
        </p:spPr>
      </p:pic>
      <p:sp>
        <p:nvSpPr>
          <p:cNvPr id="884" name="Google Shape;884;p57"/>
          <p:cNvSpPr/>
          <p:nvPr/>
        </p:nvSpPr>
        <p:spPr>
          <a:xfrm>
            <a:off x="1189075" y="-1178100"/>
            <a:ext cx="2469301" cy="2469301"/>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893220" y="354700"/>
            <a:ext cx="2890305" cy="545199"/>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9" name="Shape 889"/>
        <p:cNvGrpSpPr/>
        <p:nvPr/>
      </p:nvGrpSpPr>
      <p:grpSpPr>
        <a:xfrm>
          <a:off x="0" y="0"/>
          <a:ext cx="0" cy="0"/>
          <a:chOff x="0" y="0"/>
          <a:chExt cx="0" cy="0"/>
        </a:xfrm>
      </p:grpSpPr>
      <p:sp>
        <p:nvSpPr>
          <p:cNvPr id="890" name="Google Shape;890;p58"/>
          <p:cNvSpPr txBox="1"/>
          <p:nvPr>
            <p:ph type="title"/>
          </p:nvPr>
        </p:nvSpPr>
        <p:spPr>
          <a:xfrm>
            <a:off x="1070375" y="1687301"/>
            <a:ext cx="21729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91" name="Google Shape;891;p58"/>
          <p:cNvSpPr txBox="1"/>
          <p:nvPr>
            <p:ph idx="1" type="subTitle"/>
          </p:nvPr>
        </p:nvSpPr>
        <p:spPr>
          <a:xfrm>
            <a:off x="1070375" y="2207626"/>
            <a:ext cx="2172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892" name="Google Shape;892;p58"/>
          <p:cNvSpPr txBox="1"/>
          <p:nvPr>
            <p:ph idx="2" type="title"/>
          </p:nvPr>
        </p:nvSpPr>
        <p:spPr>
          <a:xfrm>
            <a:off x="3485550" y="1688874"/>
            <a:ext cx="21729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93" name="Google Shape;893;p58"/>
          <p:cNvSpPr txBox="1"/>
          <p:nvPr>
            <p:ph idx="3" type="subTitle"/>
          </p:nvPr>
        </p:nvSpPr>
        <p:spPr>
          <a:xfrm>
            <a:off x="3485544" y="2207626"/>
            <a:ext cx="2172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94" name="Google Shape;894;p58"/>
          <p:cNvSpPr txBox="1"/>
          <p:nvPr>
            <p:ph idx="4" type="title"/>
          </p:nvPr>
        </p:nvSpPr>
        <p:spPr>
          <a:xfrm>
            <a:off x="5900725" y="1688874"/>
            <a:ext cx="21729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95" name="Google Shape;895;p58"/>
          <p:cNvSpPr txBox="1"/>
          <p:nvPr>
            <p:ph idx="5" type="subTitle"/>
          </p:nvPr>
        </p:nvSpPr>
        <p:spPr>
          <a:xfrm>
            <a:off x="5900719" y="2207626"/>
            <a:ext cx="2172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96" name="Google Shape;896;p58"/>
          <p:cNvSpPr txBox="1"/>
          <p:nvPr>
            <p:ph idx="6" type="title"/>
          </p:nvPr>
        </p:nvSpPr>
        <p:spPr>
          <a:xfrm>
            <a:off x="1070375" y="3457325"/>
            <a:ext cx="21729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97" name="Google Shape;897;p58"/>
          <p:cNvSpPr txBox="1"/>
          <p:nvPr>
            <p:ph idx="7" type="subTitle"/>
          </p:nvPr>
        </p:nvSpPr>
        <p:spPr>
          <a:xfrm>
            <a:off x="1070369" y="3975878"/>
            <a:ext cx="217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98" name="Google Shape;898;p58"/>
          <p:cNvSpPr txBox="1"/>
          <p:nvPr>
            <p:ph idx="8" type="title"/>
          </p:nvPr>
        </p:nvSpPr>
        <p:spPr>
          <a:xfrm>
            <a:off x="3485550" y="3457173"/>
            <a:ext cx="21729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99" name="Google Shape;899;p58"/>
          <p:cNvSpPr txBox="1"/>
          <p:nvPr>
            <p:ph idx="9" type="subTitle"/>
          </p:nvPr>
        </p:nvSpPr>
        <p:spPr>
          <a:xfrm>
            <a:off x="3485544" y="3975878"/>
            <a:ext cx="217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00" name="Google Shape;900;p58"/>
          <p:cNvSpPr txBox="1"/>
          <p:nvPr>
            <p:ph idx="13" type="title"/>
          </p:nvPr>
        </p:nvSpPr>
        <p:spPr>
          <a:xfrm>
            <a:off x="5900725" y="3457173"/>
            <a:ext cx="21729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01" name="Google Shape;901;p58"/>
          <p:cNvSpPr txBox="1"/>
          <p:nvPr>
            <p:ph idx="14" type="subTitle"/>
          </p:nvPr>
        </p:nvSpPr>
        <p:spPr>
          <a:xfrm>
            <a:off x="5900719" y="3975878"/>
            <a:ext cx="217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902" name="Google Shape;902;p58"/>
          <p:cNvSpPr txBox="1"/>
          <p:nvPr>
            <p:ph idx="15"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services</a:t>
            </a:r>
            <a:endParaRPr/>
          </a:p>
        </p:txBody>
      </p:sp>
      <p:grpSp>
        <p:nvGrpSpPr>
          <p:cNvPr id="903" name="Google Shape;903;p58"/>
          <p:cNvGrpSpPr/>
          <p:nvPr/>
        </p:nvGrpSpPr>
        <p:grpSpPr>
          <a:xfrm>
            <a:off x="1893551" y="1093916"/>
            <a:ext cx="526548" cy="526508"/>
            <a:chOff x="238125" y="1581800"/>
            <a:chExt cx="330975" cy="330950"/>
          </a:xfrm>
        </p:grpSpPr>
        <p:sp>
          <p:nvSpPr>
            <p:cNvPr id="904" name="Google Shape;904;p58"/>
            <p:cNvSpPr/>
            <p:nvPr/>
          </p:nvSpPr>
          <p:spPr>
            <a:xfrm>
              <a:off x="287300" y="1595950"/>
              <a:ext cx="281800" cy="96675"/>
            </a:xfrm>
            <a:custGeom>
              <a:rect b="b" l="l" r="r" t="t"/>
              <a:pathLst>
                <a:path extrusionOk="0" h="3867" w="11272">
                  <a:moveTo>
                    <a:pt x="2635" y="1"/>
                  </a:moveTo>
                  <a:cubicBezTo>
                    <a:pt x="1625" y="1"/>
                    <a:pt x="968" y="513"/>
                    <a:pt x="1" y="584"/>
                  </a:cubicBezTo>
                  <a:lnTo>
                    <a:pt x="1" y="3851"/>
                  </a:lnTo>
                  <a:cubicBezTo>
                    <a:pt x="1006" y="3764"/>
                    <a:pt x="1202" y="3285"/>
                    <a:pt x="2624" y="3285"/>
                  </a:cubicBezTo>
                  <a:cubicBezTo>
                    <a:pt x="4202" y="3285"/>
                    <a:pt x="4241" y="3866"/>
                    <a:pt x="5637" y="3866"/>
                  </a:cubicBezTo>
                  <a:cubicBezTo>
                    <a:pt x="7042" y="3866"/>
                    <a:pt x="7059" y="3285"/>
                    <a:pt x="8648" y="3285"/>
                  </a:cubicBezTo>
                  <a:cubicBezTo>
                    <a:pt x="10070" y="3285"/>
                    <a:pt x="10266" y="3764"/>
                    <a:pt x="11271" y="3851"/>
                  </a:cubicBezTo>
                  <a:lnTo>
                    <a:pt x="11271" y="818"/>
                  </a:lnTo>
                  <a:cubicBezTo>
                    <a:pt x="11271" y="688"/>
                    <a:pt x="11173" y="578"/>
                    <a:pt x="11044" y="561"/>
                  </a:cubicBezTo>
                  <a:lnTo>
                    <a:pt x="11043" y="562"/>
                  </a:lnTo>
                  <a:cubicBezTo>
                    <a:pt x="10591" y="504"/>
                    <a:pt x="10286" y="386"/>
                    <a:pt x="10011" y="281"/>
                  </a:cubicBezTo>
                  <a:cubicBezTo>
                    <a:pt x="9565" y="108"/>
                    <a:pt x="9117" y="9"/>
                    <a:pt x="8649" y="9"/>
                  </a:cubicBezTo>
                  <a:cubicBezTo>
                    <a:pt x="8215" y="9"/>
                    <a:pt x="7764" y="94"/>
                    <a:pt x="7281" y="281"/>
                  </a:cubicBezTo>
                  <a:cubicBezTo>
                    <a:pt x="6743" y="488"/>
                    <a:pt x="6200" y="604"/>
                    <a:pt x="5637" y="604"/>
                  </a:cubicBezTo>
                  <a:cubicBezTo>
                    <a:pt x="5109" y="604"/>
                    <a:pt x="4563" y="502"/>
                    <a:pt x="3989" y="281"/>
                  </a:cubicBezTo>
                  <a:cubicBezTo>
                    <a:pt x="3461" y="76"/>
                    <a:pt x="3022" y="1"/>
                    <a:pt x="26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p:nvPr/>
          </p:nvSpPr>
          <p:spPr>
            <a:xfrm>
              <a:off x="287275" y="1697450"/>
              <a:ext cx="281775" cy="96275"/>
            </a:xfrm>
            <a:custGeom>
              <a:rect b="b" l="l" r="r" t="t"/>
              <a:pathLst>
                <a:path extrusionOk="0" h="3851" w="11271">
                  <a:moveTo>
                    <a:pt x="2625" y="1"/>
                  </a:moveTo>
                  <a:cubicBezTo>
                    <a:pt x="1329" y="1"/>
                    <a:pt x="1252" y="476"/>
                    <a:pt x="0" y="568"/>
                  </a:cubicBezTo>
                  <a:lnTo>
                    <a:pt x="0" y="3835"/>
                  </a:lnTo>
                  <a:cubicBezTo>
                    <a:pt x="1007" y="3747"/>
                    <a:pt x="1201" y="3269"/>
                    <a:pt x="2625" y="3269"/>
                  </a:cubicBezTo>
                  <a:cubicBezTo>
                    <a:pt x="4203" y="3269"/>
                    <a:pt x="4240" y="3850"/>
                    <a:pt x="5636" y="3850"/>
                  </a:cubicBezTo>
                  <a:cubicBezTo>
                    <a:pt x="7040" y="3850"/>
                    <a:pt x="7061" y="3269"/>
                    <a:pt x="8647" y="3269"/>
                  </a:cubicBezTo>
                  <a:cubicBezTo>
                    <a:pt x="9911" y="3269"/>
                    <a:pt x="10204" y="3646"/>
                    <a:pt x="10963" y="3792"/>
                  </a:cubicBezTo>
                  <a:cubicBezTo>
                    <a:pt x="10979" y="3795"/>
                    <a:pt x="10996" y="3797"/>
                    <a:pt x="11012" y="3797"/>
                  </a:cubicBezTo>
                  <a:cubicBezTo>
                    <a:pt x="11151" y="3797"/>
                    <a:pt x="11271" y="3683"/>
                    <a:pt x="11271" y="3537"/>
                  </a:cubicBezTo>
                  <a:lnTo>
                    <a:pt x="11271" y="569"/>
                  </a:lnTo>
                  <a:cubicBezTo>
                    <a:pt x="10017" y="477"/>
                    <a:pt x="9940" y="1"/>
                    <a:pt x="8646" y="1"/>
                  </a:cubicBezTo>
                  <a:cubicBezTo>
                    <a:pt x="7245" y="1"/>
                    <a:pt x="7224" y="583"/>
                    <a:pt x="5635" y="583"/>
                  </a:cubicBezTo>
                  <a:lnTo>
                    <a:pt x="5636" y="582"/>
                  </a:lnTo>
                  <a:cubicBezTo>
                    <a:pt x="4050" y="582"/>
                    <a:pt x="4027" y="1"/>
                    <a:pt x="2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8"/>
            <p:cNvSpPr/>
            <p:nvPr/>
          </p:nvSpPr>
          <p:spPr>
            <a:xfrm>
              <a:off x="238125" y="1581800"/>
              <a:ext cx="29825" cy="330950"/>
            </a:xfrm>
            <a:custGeom>
              <a:rect b="b" l="l" r="r" t="t"/>
              <a:pathLst>
                <a:path extrusionOk="0" h="13238" w="1193">
                  <a:moveTo>
                    <a:pt x="259" y="1"/>
                  </a:moveTo>
                  <a:cubicBezTo>
                    <a:pt x="116" y="1"/>
                    <a:pt x="0" y="117"/>
                    <a:pt x="0" y="260"/>
                  </a:cubicBezTo>
                  <a:lnTo>
                    <a:pt x="0" y="12980"/>
                  </a:lnTo>
                  <a:cubicBezTo>
                    <a:pt x="0" y="13122"/>
                    <a:pt x="116" y="13237"/>
                    <a:pt x="259" y="13237"/>
                  </a:cubicBezTo>
                  <a:lnTo>
                    <a:pt x="933" y="13237"/>
                  </a:lnTo>
                  <a:cubicBezTo>
                    <a:pt x="1076" y="13237"/>
                    <a:pt x="1192" y="13122"/>
                    <a:pt x="1192" y="12980"/>
                  </a:cubicBezTo>
                  <a:lnTo>
                    <a:pt x="1192" y="260"/>
                  </a:lnTo>
                  <a:cubicBezTo>
                    <a:pt x="1192" y="117"/>
                    <a:pt x="1076" y="1"/>
                    <a:pt x="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58"/>
          <p:cNvGrpSpPr/>
          <p:nvPr/>
        </p:nvGrpSpPr>
        <p:grpSpPr>
          <a:xfrm>
            <a:off x="6728688" y="2864532"/>
            <a:ext cx="516963" cy="526508"/>
            <a:chOff x="4023700" y="3255850"/>
            <a:chExt cx="324950" cy="330950"/>
          </a:xfrm>
        </p:grpSpPr>
        <p:sp>
          <p:nvSpPr>
            <p:cNvPr id="908" name="Google Shape;908;p58"/>
            <p:cNvSpPr/>
            <p:nvPr/>
          </p:nvSpPr>
          <p:spPr>
            <a:xfrm>
              <a:off x="4023700" y="3449300"/>
              <a:ext cx="101125" cy="137450"/>
            </a:xfrm>
            <a:custGeom>
              <a:rect b="b" l="l" r="r" t="t"/>
              <a:pathLst>
                <a:path extrusionOk="0" h="5498" w="4045">
                  <a:moveTo>
                    <a:pt x="2947" y="0"/>
                  </a:moveTo>
                  <a:cubicBezTo>
                    <a:pt x="2901" y="0"/>
                    <a:pt x="2856" y="24"/>
                    <a:pt x="2832" y="69"/>
                  </a:cubicBezTo>
                  <a:lnTo>
                    <a:pt x="46" y="5308"/>
                  </a:lnTo>
                  <a:cubicBezTo>
                    <a:pt x="1" y="5395"/>
                    <a:pt x="62" y="5498"/>
                    <a:pt x="159" y="5498"/>
                  </a:cubicBezTo>
                  <a:cubicBezTo>
                    <a:pt x="160" y="5498"/>
                    <a:pt x="160" y="5498"/>
                    <a:pt x="161" y="5498"/>
                  </a:cubicBezTo>
                  <a:lnTo>
                    <a:pt x="1790" y="5498"/>
                  </a:lnTo>
                  <a:lnTo>
                    <a:pt x="4044" y="1042"/>
                  </a:lnTo>
                  <a:lnTo>
                    <a:pt x="3037" y="38"/>
                  </a:lnTo>
                  <a:cubicBezTo>
                    <a:pt x="3012" y="13"/>
                    <a:pt x="2979" y="0"/>
                    <a:pt x="2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8"/>
            <p:cNvSpPr/>
            <p:nvPr/>
          </p:nvSpPr>
          <p:spPr>
            <a:xfrm>
              <a:off x="4247525" y="3449300"/>
              <a:ext cx="101125" cy="137450"/>
            </a:xfrm>
            <a:custGeom>
              <a:rect b="b" l="l" r="r" t="t"/>
              <a:pathLst>
                <a:path extrusionOk="0" h="5498" w="4045">
                  <a:moveTo>
                    <a:pt x="1097" y="1"/>
                  </a:moveTo>
                  <a:cubicBezTo>
                    <a:pt x="1065" y="1"/>
                    <a:pt x="1033" y="13"/>
                    <a:pt x="1008" y="38"/>
                  </a:cubicBezTo>
                  <a:lnTo>
                    <a:pt x="1" y="1042"/>
                  </a:lnTo>
                  <a:lnTo>
                    <a:pt x="2255" y="5498"/>
                  </a:lnTo>
                  <a:lnTo>
                    <a:pt x="3884" y="5498"/>
                  </a:lnTo>
                  <a:cubicBezTo>
                    <a:pt x="3885" y="5498"/>
                    <a:pt x="3885" y="5498"/>
                    <a:pt x="3886" y="5498"/>
                  </a:cubicBezTo>
                  <a:cubicBezTo>
                    <a:pt x="3981" y="5498"/>
                    <a:pt x="4044" y="5395"/>
                    <a:pt x="3999" y="5308"/>
                  </a:cubicBezTo>
                  <a:lnTo>
                    <a:pt x="1213" y="70"/>
                  </a:lnTo>
                  <a:cubicBezTo>
                    <a:pt x="1189" y="25"/>
                    <a:pt x="1143"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8"/>
            <p:cNvSpPr/>
            <p:nvPr/>
          </p:nvSpPr>
          <p:spPr>
            <a:xfrm>
              <a:off x="4090150" y="3255850"/>
              <a:ext cx="202650" cy="330950"/>
            </a:xfrm>
            <a:custGeom>
              <a:rect b="b" l="l" r="r" t="t"/>
              <a:pathLst>
                <a:path extrusionOk="0" h="13238" w="8106">
                  <a:moveTo>
                    <a:pt x="3842" y="0"/>
                  </a:moveTo>
                  <a:cubicBezTo>
                    <a:pt x="3835" y="0"/>
                    <a:pt x="3829" y="1"/>
                    <a:pt x="3823" y="1"/>
                  </a:cubicBezTo>
                  <a:cubicBezTo>
                    <a:pt x="3614" y="10"/>
                    <a:pt x="3453" y="189"/>
                    <a:pt x="3453" y="398"/>
                  </a:cubicBezTo>
                  <a:lnTo>
                    <a:pt x="3453" y="6412"/>
                  </a:lnTo>
                  <a:cubicBezTo>
                    <a:pt x="2344" y="8605"/>
                    <a:pt x="3179" y="6955"/>
                    <a:pt x="1" y="13237"/>
                  </a:cubicBezTo>
                  <a:lnTo>
                    <a:pt x="7681" y="13237"/>
                  </a:lnTo>
                  <a:cubicBezTo>
                    <a:pt x="4682" y="7309"/>
                    <a:pt x="5367" y="8662"/>
                    <a:pt x="4229" y="6412"/>
                  </a:cubicBezTo>
                  <a:lnTo>
                    <a:pt x="4229" y="3490"/>
                  </a:lnTo>
                  <a:lnTo>
                    <a:pt x="4229" y="3489"/>
                  </a:lnTo>
                  <a:lnTo>
                    <a:pt x="7975" y="3489"/>
                  </a:lnTo>
                  <a:cubicBezTo>
                    <a:pt x="8047" y="3489"/>
                    <a:pt x="8106" y="3430"/>
                    <a:pt x="8106" y="3360"/>
                  </a:cubicBezTo>
                  <a:lnTo>
                    <a:pt x="8106" y="2520"/>
                  </a:lnTo>
                  <a:lnTo>
                    <a:pt x="4229" y="2520"/>
                  </a:lnTo>
                  <a:lnTo>
                    <a:pt x="4229" y="1745"/>
                  </a:lnTo>
                  <a:lnTo>
                    <a:pt x="8106" y="1745"/>
                  </a:lnTo>
                  <a:lnTo>
                    <a:pt x="8106" y="905"/>
                  </a:lnTo>
                  <a:cubicBezTo>
                    <a:pt x="8106" y="833"/>
                    <a:pt x="8047" y="776"/>
                    <a:pt x="7975" y="776"/>
                  </a:cubicBezTo>
                  <a:lnTo>
                    <a:pt x="4229" y="776"/>
                  </a:lnTo>
                  <a:lnTo>
                    <a:pt x="4229" y="387"/>
                  </a:lnTo>
                  <a:cubicBezTo>
                    <a:pt x="4229" y="173"/>
                    <a:pt x="4054" y="0"/>
                    <a:pt x="3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8"/>
          <p:cNvGrpSpPr/>
          <p:nvPr/>
        </p:nvGrpSpPr>
        <p:grpSpPr>
          <a:xfrm>
            <a:off x="6723915" y="1022749"/>
            <a:ext cx="526508" cy="525514"/>
            <a:chOff x="4024150" y="2701500"/>
            <a:chExt cx="330950" cy="330325"/>
          </a:xfrm>
        </p:grpSpPr>
        <p:sp>
          <p:nvSpPr>
            <p:cNvPr id="912" name="Google Shape;912;p58"/>
            <p:cNvSpPr/>
            <p:nvPr/>
          </p:nvSpPr>
          <p:spPr>
            <a:xfrm>
              <a:off x="4024150" y="2903025"/>
              <a:ext cx="330950" cy="128800"/>
            </a:xfrm>
            <a:custGeom>
              <a:rect b="b" l="l" r="r" t="t"/>
              <a:pathLst>
                <a:path extrusionOk="0" h="5152" w="13238">
                  <a:moveTo>
                    <a:pt x="8983" y="1207"/>
                  </a:moveTo>
                  <a:cubicBezTo>
                    <a:pt x="9195" y="1212"/>
                    <a:pt x="9363" y="1383"/>
                    <a:pt x="9363" y="1595"/>
                  </a:cubicBezTo>
                  <a:cubicBezTo>
                    <a:pt x="9363" y="1806"/>
                    <a:pt x="9195" y="1978"/>
                    <a:pt x="8983" y="1982"/>
                  </a:cubicBezTo>
                  <a:lnTo>
                    <a:pt x="4255" y="1982"/>
                  </a:lnTo>
                  <a:cubicBezTo>
                    <a:pt x="4043" y="1978"/>
                    <a:pt x="3874" y="1806"/>
                    <a:pt x="3874" y="1595"/>
                  </a:cubicBezTo>
                  <a:cubicBezTo>
                    <a:pt x="3874" y="1383"/>
                    <a:pt x="4043" y="1212"/>
                    <a:pt x="4255" y="1207"/>
                  </a:cubicBezTo>
                  <a:close/>
                  <a:moveTo>
                    <a:pt x="7892" y="3171"/>
                  </a:moveTo>
                  <a:cubicBezTo>
                    <a:pt x="8105" y="3171"/>
                    <a:pt x="8280" y="3344"/>
                    <a:pt x="8280" y="3559"/>
                  </a:cubicBezTo>
                  <a:cubicBezTo>
                    <a:pt x="8280" y="3774"/>
                    <a:pt x="8105" y="3947"/>
                    <a:pt x="7892" y="3947"/>
                  </a:cubicBezTo>
                  <a:cubicBezTo>
                    <a:pt x="7889" y="3947"/>
                    <a:pt x="7886" y="3947"/>
                    <a:pt x="7883" y="3947"/>
                  </a:cubicBezTo>
                  <a:lnTo>
                    <a:pt x="5355" y="3947"/>
                  </a:lnTo>
                  <a:cubicBezTo>
                    <a:pt x="5352" y="3947"/>
                    <a:pt x="5349" y="3947"/>
                    <a:pt x="5346" y="3947"/>
                  </a:cubicBezTo>
                  <a:cubicBezTo>
                    <a:pt x="5133" y="3947"/>
                    <a:pt x="4958" y="3774"/>
                    <a:pt x="4958" y="3559"/>
                  </a:cubicBezTo>
                  <a:cubicBezTo>
                    <a:pt x="4958" y="3344"/>
                    <a:pt x="5133" y="3171"/>
                    <a:pt x="5346" y="3171"/>
                  </a:cubicBezTo>
                  <a:cubicBezTo>
                    <a:pt x="5349" y="3171"/>
                    <a:pt x="5352" y="3171"/>
                    <a:pt x="5355" y="3171"/>
                  </a:cubicBezTo>
                  <a:lnTo>
                    <a:pt x="7883" y="3171"/>
                  </a:lnTo>
                  <a:cubicBezTo>
                    <a:pt x="7886" y="3171"/>
                    <a:pt x="7889" y="3171"/>
                    <a:pt x="7892" y="3171"/>
                  </a:cubicBezTo>
                  <a:close/>
                  <a:moveTo>
                    <a:pt x="260" y="1"/>
                  </a:moveTo>
                  <a:cubicBezTo>
                    <a:pt x="117" y="1"/>
                    <a:pt x="1" y="117"/>
                    <a:pt x="1" y="260"/>
                  </a:cubicBezTo>
                  <a:lnTo>
                    <a:pt x="1" y="4892"/>
                  </a:lnTo>
                  <a:cubicBezTo>
                    <a:pt x="1" y="5035"/>
                    <a:pt x="117" y="5151"/>
                    <a:pt x="260" y="5151"/>
                  </a:cubicBezTo>
                  <a:lnTo>
                    <a:pt x="12978" y="5151"/>
                  </a:lnTo>
                  <a:cubicBezTo>
                    <a:pt x="13122" y="5151"/>
                    <a:pt x="13237" y="5035"/>
                    <a:pt x="13237" y="4892"/>
                  </a:cubicBezTo>
                  <a:lnTo>
                    <a:pt x="13237" y="260"/>
                  </a:lnTo>
                  <a:cubicBezTo>
                    <a:pt x="13237" y="117"/>
                    <a:pt x="13122" y="3"/>
                    <a:pt x="12978" y="3"/>
                  </a:cubicBezTo>
                  <a:lnTo>
                    <a:pt x="12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p:nvPr/>
          </p:nvSpPr>
          <p:spPr>
            <a:xfrm>
              <a:off x="4104600" y="2793425"/>
              <a:ext cx="170075" cy="90250"/>
            </a:xfrm>
            <a:custGeom>
              <a:rect b="b" l="l" r="r" t="t"/>
              <a:pathLst>
                <a:path extrusionOk="0" h="3610" w="6803">
                  <a:moveTo>
                    <a:pt x="3401" y="1"/>
                  </a:moveTo>
                  <a:cubicBezTo>
                    <a:pt x="1525" y="1"/>
                    <a:pt x="1" y="1526"/>
                    <a:pt x="1" y="3401"/>
                  </a:cubicBezTo>
                  <a:lnTo>
                    <a:pt x="1" y="3610"/>
                  </a:lnTo>
                  <a:lnTo>
                    <a:pt x="6803" y="3610"/>
                  </a:lnTo>
                  <a:lnTo>
                    <a:pt x="6803" y="3401"/>
                  </a:lnTo>
                  <a:cubicBezTo>
                    <a:pt x="6803" y="1526"/>
                    <a:pt x="5277" y="1"/>
                    <a:pt x="34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8"/>
            <p:cNvSpPr/>
            <p:nvPr/>
          </p:nvSpPr>
          <p:spPr>
            <a:xfrm>
              <a:off x="4179925" y="2701500"/>
              <a:ext cx="19400" cy="40250"/>
            </a:xfrm>
            <a:custGeom>
              <a:rect b="b" l="l" r="r" t="t"/>
              <a:pathLst>
                <a:path extrusionOk="0" h="1610" w="776">
                  <a:moveTo>
                    <a:pt x="388" y="0"/>
                  </a:moveTo>
                  <a:cubicBezTo>
                    <a:pt x="176" y="0"/>
                    <a:pt x="5" y="169"/>
                    <a:pt x="0" y="379"/>
                  </a:cubicBezTo>
                  <a:lnTo>
                    <a:pt x="0" y="1222"/>
                  </a:lnTo>
                  <a:cubicBezTo>
                    <a:pt x="0" y="1436"/>
                    <a:pt x="173" y="1609"/>
                    <a:pt x="388" y="1609"/>
                  </a:cubicBezTo>
                  <a:cubicBezTo>
                    <a:pt x="602" y="1609"/>
                    <a:pt x="776" y="1436"/>
                    <a:pt x="776" y="1222"/>
                  </a:cubicBezTo>
                  <a:lnTo>
                    <a:pt x="776" y="379"/>
                  </a:lnTo>
                  <a:cubicBezTo>
                    <a:pt x="771" y="169"/>
                    <a:pt x="599" y="0"/>
                    <a:pt x="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4091150" y="2732450"/>
              <a:ext cx="32525" cy="37425"/>
            </a:xfrm>
            <a:custGeom>
              <a:rect b="b" l="l" r="r" t="t"/>
              <a:pathLst>
                <a:path extrusionOk="0" h="1497" w="1301">
                  <a:moveTo>
                    <a:pt x="442" y="1"/>
                  </a:moveTo>
                  <a:cubicBezTo>
                    <a:pt x="377" y="1"/>
                    <a:pt x="310" y="17"/>
                    <a:pt x="249" y="53"/>
                  </a:cubicBezTo>
                  <a:cubicBezTo>
                    <a:pt x="65" y="160"/>
                    <a:pt x="1" y="393"/>
                    <a:pt x="105" y="578"/>
                  </a:cubicBezTo>
                  <a:lnTo>
                    <a:pt x="526" y="1309"/>
                  </a:lnTo>
                  <a:cubicBezTo>
                    <a:pt x="599" y="1429"/>
                    <a:pt x="727" y="1496"/>
                    <a:pt x="858" y="1496"/>
                  </a:cubicBezTo>
                  <a:cubicBezTo>
                    <a:pt x="924" y="1496"/>
                    <a:pt x="991" y="1479"/>
                    <a:pt x="1052" y="1444"/>
                  </a:cubicBezTo>
                  <a:cubicBezTo>
                    <a:pt x="1234" y="1338"/>
                    <a:pt x="1300" y="1105"/>
                    <a:pt x="1198" y="921"/>
                  </a:cubicBezTo>
                  <a:lnTo>
                    <a:pt x="776" y="190"/>
                  </a:lnTo>
                  <a:cubicBezTo>
                    <a:pt x="703" y="69"/>
                    <a:pt x="575"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8"/>
            <p:cNvSpPr/>
            <p:nvPr/>
          </p:nvSpPr>
          <p:spPr>
            <a:xfrm>
              <a:off x="4027450" y="2807350"/>
              <a:ext cx="40200" cy="29875"/>
            </a:xfrm>
            <a:custGeom>
              <a:rect b="b" l="l" r="r" t="t"/>
              <a:pathLst>
                <a:path extrusionOk="0" h="1195" w="1608">
                  <a:moveTo>
                    <a:pt x="442" y="1"/>
                  </a:moveTo>
                  <a:cubicBezTo>
                    <a:pt x="308" y="1"/>
                    <a:pt x="178" y="71"/>
                    <a:pt x="106" y="195"/>
                  </a:cubicBezTo>
                  <a:cubicBezTo>
                    <a:pt x="0" y="377"/>
                    <a:pt x="60" y="612"/>
                    <a:pt x="241" y="720"/>
                  </a:cubicBezTo>
                  <a:lnTo>
                    <a:pt x="972" y="1142"/>
                  </a:lnTo>
                  <a:cubicBezTo>
                    <a:pt x="1033" y="1177"/>
                    <a:pt x="1100" y="1194"/>
                    <a:pt x="1166" y="1194"/>
                  </a:cubicBezTo>
                  <a:cubicBezTo>
                    <a:pt x="1299" y="1194"/>
                    <a:pt x="1429" y="1125"/>
                    <a:pt x="1501" y="1001"/>
                  </a:cubicBezTo>
                  <a:cubicBezTo>
                    <a:pt x="1608" y="815"/>
                    <a:pt x="1545" y="578"/>
                    <a:pt x="1360" y="471"/>
                  </a:cubicBezTo>
                  <a:lnTo>
                    <a:pt x="629" y="49"/>
                  </a:lnTo>
                  <a:cubicBezTo>
                    <a:pt x="569" y="16"/>
                    <a:pt x="505"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p:nvPr/>
          </p:nvSpPr>
          <p:spPr>
            <a:xfrm>
              <a:off x="4255475" y="2732450"/>
              <a:ext cx="32625" cy="37575"/>
            </a:xfrm>
            <a:custGeom>
              <a:rect b="b" l="l" r="r" t="t"/>
              <a:pathLst>
                <a:path extrusionOk="0" h="1503" w="1305">
                  <a:moveTo>
                    <a:pt x="863" y="1"/>
                  </a:moveTo>
                  <a:cubicBezTo>
                    <a:pt x="730" y="1"/>
                    <a:pt x="601" y="69"/>
                    <a:pt x="529" y="190"/>
                  </a:cubicBezTo>
                  <a:lnTo>
                    <a:pt x="107" y="921"/>
                  </a:lnTo>
                  <a:cubicBezTo>
                    <a:pt x="0" y="1107"/>
                    <a:pt x="63" y="1343"/>
                    <a:pt x="250" y="1450"/>
                  </a:cubicBezTo>
                  <a:cubicBezTo>
                    <a:pt x="311" y="1485"/>
                    <a:pt x="378" y="1502"/>
                    <a:pt x="444" y="1502"/>
                  </a:cubicBezTo>
                  <a:cubicBezTo>
                    <a:pt x="577" y="1502"/>
                    <a:pt x="707" y="1433"/>
                    <a:pt x="779" y="1309"/>
                  </a:cubicBezTo>
                  <a:lnTo>
                    <a:pt x="1200" y="578"/>
                  </a:lnTo>
                  <a:cubicBezTo>
                    <a:pt x="1304" y="393"/>
                    <a:pt x="1240" y="160"/>
                    <a:pt x="1056" y="53"/>
                  </a:cubicBezTo>
                  <a:cubicBezTo>
                    <a:pt x="995" y="17"/>
                    <a:pt x="928" y="1"/>
                    <a:pt x="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8"/>
            <p:cNvSpPr/>
            <p:nvPr/>
          </p:nvSpPr>
          <p:spPr>
            <a:xfrm>
              <a:off x="4311575" y="2807250"/>
              <a:ext cx="40425" cy="29975"/>
            </a:xfrm>
            <a:custGeom>
              <a:rect b="b" l="l" r="r" t="t"/>
              <a:pathLst>
                <a:path extrusionOk="0" h="1199" w="1617">
                  <a:moveTo>
                    <a:pt x="1174" y="1"/>
                  </a:moveTo>
                  <a:cubicBezTo>
                    <a:pt x="1108" y="1"/>
                    <a:pt x="1041" y="18"/>
                    <a:pt x="980" y="53"/>
                  </a:cubicBezTo>
                  <a:lnTo>
                    <a:pt x="249" y="475"/>
                  </a:lnTo>
                  <a:cubicBezTo>
                    <a:pt x="64" y="582"/>
                    <a:pt x="1" y="818"/>
                    <a:pt x="108" y="1003"/>
                  </a:cubicBezTo>
                  <a:cubicBezTo>
                    <a:pt x="179" y="1128"/>
                    <a:pt x="309" y="1198"/>
                    <a:pt x="443" y="1198"/>
                  </a:cubicBezTo>
                  <a:cubicBezTo>
                    <a:pt x="509" y="1198"/>
                    <a:pt x="576" y="1181"/>
                    <a:pt x="637" y="1146"/>
                  </a:cubicBezTo>
                  <a:lnTo>
                    <a:pt x="1368" y="724"/>
                  </a:lnTo>
                  <a:cubicBezTo>
                    <a:pt x="1553" y="617"/>
                    <a:pt x="1616" y="381"/>
                    <a:pt x="1509" y="196"/>
                  </a:cubicBezTo>
                  <a:cubicBezTo>
                    <a:pt x="1437" y="70"/>
                    <a:pt x="1307" y="1"/>
                    <a:pt x="1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58"/>
          <p:cNvGrpSpPr/>
          <p:nvPr/>
        </p:nvGrpSpPr>
        <p:grpSpPr>
          <a:xfrm>
            <a:off x="4240951" y="2910769"/>
            <a:ext cx="662087" cy="525539"/>
            <a:chOff x="1732575" y="2156575"/>
            <a:chExt cx="378725" cy="300600"/>
          </a:xfrm>
        </p:grpSpPr>
        <p:sp>
          <p:nvSpPr>
            <p:cNvPr id="920" name="Google Shape;920;p58"/>
            <p:cNvSpPr/>
            <p:nvPr/>
          </p:nvSpPr>
          <p:spPr>
            <a:xfrm>
              <a:off x="1799675" y="2316525"/>
              <a:ext cx="244475" cy="140650"/>
            </a:xfrm>
            <a:custGeom>
              <a:rect b="b" l="l" r="r" t="t"/>
              <a:pathLst>
                <a:path extrusionOk="0" h="5626" w="9779">
                  <a:moveTo>
                    <a:pt x="0" y="1"/>
                  </a:moveTo>
                  <a:lnTo>
                    <a:pt x="4602" y="5491"/>
                  </a:lnTo>
                  <a:cubicBezTo>
                    <a:pt x="4677" y="5581"/>
                    <a:pt x="4783" y="5626"/>
                    <a:pt x="4889" y="5626"/>
                  </a:cubicBezTo>
                  <a:cubicBezTo>
                    <a:pt x="4995" y="5626"/>
                    <a:pt x="5101" y="5581"/>
                    <a:pt x="5176" y="5491"/>
                  </a:cubicBezTo>
                  <a:lnTo>
                    <a:pt x="9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1732575" y="2156575"/>
              <a:ext cx="378725" cy="140600"/>
            </a:xfrm>
            <a:custGeom>
              <a:rect b="b" l="l" r="r" t="t"/>
              <a:pathLst>
                <a:path extrusionOk="0" h="5624" w="15149">
                  <a:moveTo>
                    <a:pt x="4128" y="0"/>
                  </a:moveTo>
                  <a:cubicBezTo>
                    <a:pt x="4098" y="0"/>
                    <a:pt x="4069" y="0"/>
                    <a:pt x="4040" y="1"/>
                  </a:cubicBezTo>
                  <a:cubicBezTo>
                    <a:pt x="1385" y="61"/>
                    <a:pt x="1" y="3196"/>
                    <a:pt x="1706" y="5229"/>
                  </a:cubicBezTo>
                  <a:lnTo>
                    <a:pt x="2036" y="5623"/>
                  </a:lnTo>
                  <a:cubicBezTo>
                    <a:pt x="2044" y="5623"/>
                    <a:pt x="3276" y="5623"/>
                    <a:pt x="4915" y="5623"/>
                  </a:cubicBezTo>
                  <a:cubicBezTo>
                    <a:pt x="8194" y="5623"/>
                    <a:pt x="13103" y="5623"/>
                    <a:pt x="13113" y="5623"/>
                  </a:cubicBezTo>
                  <a:lnTo>
                    <a:pt x="13443" y="5229"/>
                  </a:lnTo>
                  <a:cubicBezTo>
                    <a:pt x="15148" y="3195"/>
                    <a:pt x="13763" y="59"/>
                    <a:pt x="11109" y="1"/>
                  </a:cubicBezTo>
                  <a:cubicBezTo>
                    <a:pt x="11085" y="1"/>
                    <a:pt x="11061" y="0"/>
                    <a:pt x="11037" y="0"/>
                  </a:cubicBezTo>
                  <a:cubicBezTo>
                    <a:pt x="9504" y="0"/>
                    <a:pt x="8204" y="910"/>
                    <a:pt x="7632" y="2218"/>
                  </a:cubicBezTo>
                  <a:cubicBezTo>
                    <a:pt x="7621" y="2244"/>
                    <a:pt x="7597" y="2256"/>
                    <a:pt x="7574" y="2256"/>
                  </a:cubicBezTo>
                  <a:cubicBezTo>
                    <a:pt x="7551" y="2256"/>
                    <a:pt x="7528" y="2244"/>
                    <a:pt x="7517" y="2218"/>
                  </a:cubicBezTo>
                  <a:cubicBezTo>
                    <a:pt x="6927" y="869"/>
                    <a:pt x="5595"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8"/>
          <p:cNvGrpSpPr/>
          <p:nvPr/>
        </p:nvGrpSpPr>
        <p:grpSpPr>
          <a:xfrm>
            <a:off x="1892491" y="2882760"/>
            <a:ext cx="528656" cy="526548"/>
            <a:chOff x="237450" y="2136550"/>
            <a:chExt cx="332300" cy="330975"/>
          </a:xfrm>
        </p:grpSpPr>
        <p:sp>
          <p:nvSpPr>
            <p:cNvPr id="923" name="Google Shape;923;p58"/>
            <p:cNvSpPr/>
            <p:nvPr/>
          </p:nvSpPr>
          <p:spPr>
            <a:xfrm>
              <a:off x="238125" y="2416350"/>
              <a:ext cx="330925" cy="51175"/>
            </a:xfrm>
            <a:custGeom>
              <a:rect b="b" l="l" r="r" t="t"/>
              <a:pathLst>
                <a:path extrusionOk="0" h="2047" w="13237">
                  <a:moveTo>
                    <a:pt x="259" y="1"/>
                  </a:moveTo>
                  <a:cubicBezTo>
                    <a:pt x="116" y="1"/>
                    <a:pt x="2" y="116"/>
                    <a:pt x="0" y="258"/>
                  </a:cubicBezTo>
                  <a:lnTo>
                    <a:pt x="0" y="1788"/>
                  </a:lnTo>
                  <a:cubicBezTo>
                    <a:pt x="2" y="1930"/>
                    <a:pt x="116" y="2047"/>
                    <a:pt x="259" y="2047"/>
                  </a:cubicBezTo>
                  <a:lnTo>
                    <a:pt x="12978" y="2047"/>
                  </a:lnTo>
                  <a:cubicBezTo>
                    <a:pt x="13120" y="2047"/>
                    <a:pt x="13237" y="1930"/>
                    <a:pt x="13237" y="1788"/>
                  </a:cubicBezTo>
                  <a:lnTo>
                    <a:pt x="13237" y="258"/>
                  </a:lnTo>
                  <a:cubicBezTo>
                    <a:pt x="13237" y="116"/>
                    <a:pt x="13120" y="1"/>
                    <a:pt x="1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429125" y="2136550"/>
              <a:ext cx="140625" cy="260450"/>
            </a:xfrm>
            <a:custGeom>
              <a:rect b="b" l="l" r="r" t="t"/>
              <a:pathLst>
                <a:path extrusionOk="0" h="10418" w="5625">
                  <a:moveTo>
                    <a:pt x="2812" y="1"/>
                  </a:moveTo>
                  <a:cubicBezTo>
                    <a:pt x="2777" y="1"/>
                    <a:pt x="2742" y="18"/>
                    <a:pt x="2720" y="51"/>
                  </a:cubicBezTo>
                  <a:lnTo>
                    <a:pt x="969" y="2863"/>
                  </a:lnTo>
                  <a:cubicBezTo>
                    <a:pt x="915" y="2952"/>
                    <a:pt x="978" y="3065"/>
                    <a:pt x="1082" y="3067"/>
                  </a:cubicBezTo>
                  <a:lnTo>
                    <a:pt x="1432" y="3067"/>
                  </a:lnTo>
                  <a:cubicBezTo>
                    <a:pt x="1530" y="3068"/>
                    <a:pt x="1594" y="3168"/>
                    <a:pt x="1553" y="3257"/>
                  </a:cubicBezTo>
                  <a:lnTo>
                    <a:pt x="394" y="5719"/>
                  </a:lnTo>
                  <a:cubicBezTo>
                    <a:pt x="354" y="5807"/>
                    <a:pt x="419" y="5908"/>
                    <a:pt x="515" y="5909"/>
                  </a:cubicBezTo>
                  <a:lnTo>
                    <a:pt x="889" y="5909"/>
                  </a:lnTo>
                  <a:cubicBezTo>
                    <a:pt x="986" y="5909"/>
                    <a:pt x="1050" y="6009"/>
                    <a:pt x="1010" y="6096"/>
                  </a:cubicBezTo>
                  <a:lnTo>
                    <a:pt x="39" y="8242"/>
                  </a:lnTo>
                  <a:cubicBezTo>
                    <a:pt x="0" y="8331"/>
                    <a:pt x="65" y="8430"/>
                    <a:pt x="161" y="8430"/>
                  </a:cubicBezTo>
                  <a:lnTo>
                    <a:pt x="2012" y="8430"/>
                  </a:lnTo>
                  <a:lnTo>
                    <a:pt x="2012" y="10418"/>
                  </a:lnTo>
                  <a:lnTo>
                    <a:pt x="3612" y="10418"/>
                  </a:lnTo>
                  <a:lnTo>
                    <a:pt x="3612" y="8430"/>
                  </a:lnTo>
                  <a:lnTo>
                    <a:pt x="5463" y="8430"/>
                  </a:lnTo>
                  <a:cubicBezTo>
                    <a:pt x="5560" y="8430"/>
                    <a:pt x="5624" y="8331"/>
                    <a:pt x="5584" y="8242"/>
                  </a:cubicBezTo>
                  <a:lnTo>
                    <a:pt x="4613" y="6096"/>
                  </a:lnTo>
                  <a:cubicBezTo>
                    <a:pt x="4574" y="6009"/>
                    <a:pt x="4639" y="5909"/>
                    <a:pt x="4735" y="5909"/>
                  </a:cubicBezTo>
                  <a:lnTo>
                    <a:pt x="5109" y="5909"/>
                  </a:lnTo>
                  <a:cubicBezTo>
                    <a:pt x="5206" y="5908"/>
                    <a:pt x="5270" y="5807"/>
                    <a:pt x="5229" y="5719"/>
                  </a:cubicBezTo>
                  <a:lnTo>
                    <a:pt x="4070" y="3257"/>
                  </a:lnTo>
                  <a:cubicBezTo>
                    <a:pt x="4030" y="3168"/>
                    <a:pt x="4093" y="3068"/>
                    <a:pt x="4191" y="3067"/>
                  </a:cubicBezTo>
                  <a:lnTo>
                    <a:pt x="4542" y="3067"/>
                  </a:lnTo>
                  <a:cubicBezTo>
                    <a:pt x="4646" y="3065"/>
                    <a:pt x="4709" y="2952"/>
                    <a:pt x="4656" y="2863"/>
                  </a:cubicBezTo>
                  <a:lnTo>
                    <a:pt x="2903" y="51"/>
                  </a:lnTo>
                  <a:cubicBezTo>
                    <a:pt x="2882" y="18"/>
                    <a:pt x="2847" y="1"/>
                    <a:pt x="2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237450" y="2136575"/>
              <a:ext cx="140600" cy="260425"/>
            </a:xfrm>
            <a:custGeom>
              <a:rect b="b" l="l" r="r" t="t"/>
              <a:pathLst>
                <a:path extrusionOk="0" h="10417" w="5624">
                  <a:moveTo>
                    <a:pt x="2811" y="0"/>
                  </a:moveTo>
                  <a:cubicBezTo>
                    <a:pt x="2776" y="0"/>
                    <a:pt x="2742" y="17"/>
                    <a:pt x="2721" y="52"/>
                  </a:cubicBezTo>
                  <a:lnTo>
                    <a:pt x="968" y="2862"/>
                  </a:lnTo>
                  <a:cubicBezTo>
                    <a:pt x="914" y="2951"/>
                    <a:pt x="977" y="3064"/>
                    <a:pt x="1081" y="3066"/>
                  </a:cubicBezTo>
                  <a:lnTo>
                    <a:pt x="1432" y="3066"/>
                  </a:lnTo>
                  <a:cubicBezTo>
                    <a:pt x="1530" y="3067"/>
                    <a:pt x="1593" y="3169"/>
                    <a:pt x="1553" y="3256"/>
                  </a:cubicBezTo>
                  <a:lnTo>
                    <a:pt x="395" y="5718"/>
                  </a:lnTo>
                  <a:cubicBezTo>
                    <a:pt x="353" y="5806"/>
                    <a:pt x="418" y="5907"/>
                    <a:pt x="514" y="5908"/>
                  </a:cubicBezTo>
                  <a:lnTo>
                    <a:pt x="888" y="5908"/>
                  </a:lnTo>
                  <a:cubicBezTo>
                    <a:pt x="985" y="5908"/>
                    <a:pt x="1049" y="6008"/>
                    <a:pt x="1011" y="6097"/>
                  </a:cubicBezTo>
                  <a:lnTo>
                    <a:pt x="39" y="8242"/>
                  </a:lnTo>
                  <a:cubicBezTo>
                    <a:pt x="1" y="8330"/>
                    <a:pt x="64" y="8429"/>
                    <a:pt x="160" y="8429"/>
                  </a:cubicBezTo>
                  <a:lnTo>
                    <a:pt x="2013" y="8429"/>
                  </a:lnTo>
                  <a:lnTo>
                    <a:pt x="2013" y="10417"/>
                  </a:lnTo>
                  <a:lnTo>
                    <a:pt x="3611" y="10417"/>
                  </a:lnTo>
                  <a:lnTo>
                    <a:pt x="3611" y="8429"/>
                  </a:lnTo>
                  <a:lnTo>
                    <a:pt x="5462" y="8429"/>
                  </a:lnTo>
                  <a:cubicBezTo>
                    <a:pt x="5559" y="8429"/>
                    <a:pt x="5623" y="8330"/>
                    <a:pt x="5583" y="8241"/>
                  </a:cubicBezTo>
                  <a:lnTo>
                    <a:pt x="4612" y="6095"/>
                  </a:lnTo>
                  <a:cubicBezTo>
                    <a:pt x="4574" y="6008"/>
                    <a:pt x="4638" y="5908"/>
                    <a:pt x="4734" y="5908"/>
                  </a:cubicBezTo>
                  <a:lnTo>
                    <a:pt x="5108" y="5908"/>
                  </a:lnTo>
                  <a:cubicBezTo>
                    <a:pt x="5205" y="5907"/>
                    <a:pt x="5269" y="5806"/>
                    <a:pt x="5228" y="5718"/>
                  </a:cubicBezTo>
                  <a:lnTo>
                    <a:pt x="4069" y="3256"/>
                  </a:lnTo>
                  <a:cubicBezTo>
                    <a:pt x="4030" y="3167"/>
                    <a:pt x="4094" y="3067"/>
                    <a:pt x="4190" y="3066"/>
                  </a:cubicBezTo>
                  <a:lnTo>
                    <a:pt x="4541" y="3066"/>
                  </a:lnTo>
                  <a:cubicBezTo>
                    <a:pt x="4646" y="3064"/>
                    <a:pt x="4708" y="2951"/>
                    <a:pt x="4655" y="2862"/>
                  </a:cubicBezTo>
                  <a:lnTo>
                    <a:pt x="2903" y="52"/>
                  </a:lnTo>
                  <a:cubicBezTo>
                    <a:pt x="2882" y="17"/>
                    <a:pt x="2847" y="0"/>
                    <a:pt x="2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8"/>
          <p:cNvGrpSpPr/>
          <p:nvPr/>
        </p:nvGrpSpPr>
        <p:grpSpPr>
          <a:xfrm>
            <a:off x="4270750" y="1089266"/>
            <a:ext cx="602489" cy="535807"/>
            <a:chOff x="1745600" y="1621575"/>
            <a:chExt cx="333475" cy="296550"/>
          </a:xfrm>
        </p:grpSpPr>
        <p:sp>
          <p:nvSpPr>
            <p:cNvPr id="927" name="Google Shape;927;p58"/>
            <p:cNvSpPr/>
            <p:nvPr/>
          </p:nvSpPr>
          <p:spPr>
            <a:xfrm>
              <a:off x="1745600" y="1621575"/>
              <a:ext cx="333475" cy="262775"/>
            </a:xfrm>
            <a:custGeom>
              <a:rect b="b" l="l" r="r" t="t"/>
              <a:pathLst>
                <a:path extrusionOk="0" h="10511" w="13339">
                  <a:moveTo>
                    <a:pt x="1615" y="0"/>
                  </a:moveTo>
                  <a:cubicBezTo>
                    <a:pt x="1505" y="0"/>
                    <a:pt x="1394" y="22"/>
                    <a:pt x="1291" y="66"/>
                  </a:cubicBezTo>
                  <a:lnTo>
                    <a:pt x="637" y="343"/>
                  </a:lnTo>
                  <a:cubicBezTo>
                    <a:pt x="211" y="526"/>
                    <a:pt x="13" y="1016"/>
                    <a:pt x="192" y="1442"/>
                  </a:cubicBezTo>
                  <a:lnTo>
                    <a:pt x="372" y="1867"/>
                  </a:lnTo>
                  <a:cubicBezTo>
                    <a:pt x="379" y="1885"/>
                    <a:pt x="378" y="1906"/>
                    <a:pt x="367" y="1923"/>
                  </a:cubicBezTo>
                  <a:lnTo>
                    <a:pt x="185" y="2198"/>
                  </a:lnTo>
                  <a:cubicBezTo>
                    <a:pt x="29" y="2429"/>
                    <a:pt x="1" y="2725"/>
                    <a:pt x="108" y="2982"/>
                  </a:cubicBezTo>
                  <a:lnTo>
                    <a:pt x="643" y="4277"/>
                  </a:lnTo>
                  <a:cubicBezTo>
                    <a:pt x="727" y="4481"/>
                    <a:pt x="890" y="4645"/>
                    <a:pt x="1093" y="4729"/>
                  </a:cubicBezTo>
                  <a:lnTo>
                    <a:pt x="2358" y="5258"/>
                  </a:lnTo>
                  <a:cubicBezTo>
                    <a:pt x="2460" y="5299"/>
                    <a:pt x="2571" y="5322"/>
                    <a:pt x="2681" y="5322"/>
                  </a:cubicBezTo>
                  <a:lnTo>
                    <a:pt x="3717" y="5322"/>
                  </a:lnTo>
                  <a:cubicBezTo>
                    <a:pt x="3726" y="5322"/>
                    <a:pt x="3737" y="5324"/>
                    <a:pt x="3746" y="5330"/>
                  </a:cubicBezTo>
                  <a:lnTo>
                    <a:pt x="5344" y="6186"/>
                  </a:lnTo>
                  <a:cubicBezTo>
                    <a:pt x="5352" y="6189"/>
                    <a:pt x="5358" y="6196"/>
                    <a:pt x="5364" y="6202"/>
                  </a:cubicBezTo>
                  <a:lnTo>
                    <a:pt x="6251" y="7303"/>
                  </a:lnTo>
                  <a:cubicBezTo>
                    <a:pt x="6259" y="7313"/>
                    <a:pt x="6264" y="7326"/>
                    <a:pt x="6265" y="7339"/>
                  </a:cubicBezTo>
                  <a:lnTo>
                    <a:pt x="6282" y="7734"/>
                  </a:lnTo>
                  <a:cubicBezTo>
                    <a:pt x="6284" y="7755"/>
                    <a:pt x="6273" y="7777"/>
                    <a:pt x="6256" y="7788"/>
                  </a:cubicBezTo>
                  <a:lnTo>
                    <a:pt x="5890" y="8040"/>
                  </a:lnTo>
                  <a:cubicBezTo>
                    <a:pt x="5620" y="8227"/>
                    <a:pt x="5484" y="8552"/>
                    <a:pt x="5539" y="8874"/>
                  </a:cubicBezTo>
                  <a:lnTo>
                    <a:pt x="5703" y="9816"/>
                  </a:lnTo>
                  <a:cubicBezTo>
                    <a:pt x="5773" y="10218"/>
                    <a:pt x="6121" y="10511"/>
                    <a:pt x="6529" y="10511"/>
                  </a:cubicBezTo>
                  <a:lnTo>
                    <a:pt x="7787" y="10511"/>
                  </a:lnTo>
                  <a:cubicBezTo>
                    <a:pt x="8098" y="10511"/>
                    <a:pt x="8384" y="10339"/>
                    <a:pt x="8529" y="10062"/>
                  </a:cubicBezTo>
                  <a:lnTo>
                    <a:pt x="8852" y="9444"/>
                  </a:lnTo>
                  <a:cubicBezTo>
                    <a:pt x="9014" y="9139"/>
                    <a:pt x="8971" y="8765"/>
                    <a:pt x="8745" y="8505"/>
                  </a:cubicBezTo>
                  <a:cubicBezTo>
                    <a:pt x="8723" y="8482"/>
                    <a:pt x="8723" y="8445"/>
                    <a:pt x="8746" y="8422"/>
                  </a:cubicBezTo>
                  <a:lnTo>
                    <a:pt x="9069" y="8083"/>
                  </a:lnTo>
                  <a:cubicBezTo>
                    <a:pt x="9079" y="8073"/>
                    <a:pt x="11872" y="6464"/>
                    <a:pt x="11883" y="6456"/>
                  </a:cubicBezTo>
                  <a:cubicBezTo>
                    <a:pt x="11976" y="6402"/>
                    <a:pt x="12059" y="6330"/>
                    <a:pt x="12125" y="6246"/>
                  </a:cubicBezTo>
                  <a:lnTo>
                    <a:pt x="13104" y="4993"/>
                  </a:lnTo>
                  <a:cubicBezTo>
                    <a:pt x="13316" y="4718"/>
                    <a:pt x="13339" y="4343"/>
                    <a:pt x="13161" y="4044"/>
                  </a:cubicBezTo>
                  <a:lnTo>
                    <a:pt x="12126" y="2329"/>
                  </a:lnTo>
                  <a:cubicBezTo>
                    <a:pt x="12030" y="2170"/>
                    <a:pt x="11883" y="2046"/>
                    <a:pt x="11708" y="1980"/>
                  </a:cubicBezTo>
                  <a:lnTo>
                    <a:pt x="7955" y="552"/>
                  </a:lnTo>
                  <a:cubicBezTo>
                    <a:pt x="7859" y="515"/>
                    <a:pt x="7757" y="497"/>
                    <a:pt x="7655" y="497"/>
                  </a:cubicBezTo>
                  <a:cubicBezTo>
                    <a:pt x="7626" y="497"/>
                    <a:pt x="7596" y="498"/>
                    <a:pt x="7566" y="501"/>
                  </a:cubicBezTo>
                  <a:lnTo>
                    <a:pt x="6103" y="661"/>
                  </a:lnTo>
                  <a:cubicBezTo>
                    <a:pt x="5999" y="671"/>
                    <a:pt x="5897" y="702"/>
                    <a:pt x="5804" y="753"/>
                  </a:cubicBezTo>
                  <a:lnTo>
                    <a:pt x="4768" y="1297"/>
                  </a:lnTo>
                  <a:cubicBezTo>
                    <a:pt x="4759" y="1301"/>
                    <a:pt x="4750" y="1303"/>
                    <a:pt x="4740" y="1303"/>
                  </a:cubicBezTo>
                  <a:cubicBezTo>
                    <a:pt x="4724" y="1303"/>
                    <a:pt x="4708" y="1297"/>
                    <a:pt x="4696" y="1286"/>
                  </a:cubicBezTo>
                  <a:lnTo>
                    <a:pt x="3835" y="426"/>
                  </a:lnTo>
                  <a:cubicBezTo>
                    <a:pt x="3673" y="266"/>
                    <a:pt x="3458" y="182"/>
                    <a:pt x="3242" y="182"/>
                  </a:cubicBezTo>
                  <a:cubicBezTo>
                    <a:pt x="3101" y="182"/>
                    <a:pt x="2959" y="218"/>
                    <a:pt x="2830" y="291"/>
                  </a:cubicBezTo>
                  <a:lnTo>
                    <a:pt x="2460" y="503"/>
                  </a:lnTo>
                  <a:cubicBezTo>
                    <a:pt x="2451" y="508"/>
                    <a:pt x="2440" y="511"/>
                    <a:pt x="2430" y="511"/>
                  </a:cubicBezTo>
                  <a:cubicBezTo>
                    <a:pt x="2407" y="511"/>
                    <a:pt x="2385" y="499"/>
                    <a:pt x="2375" y="477"/>
                  </a:cubicBezTo>
                  <a:cubicBezTo>
                    <a:pt x="2209" y="158"/>
                    <a:pt x="1911" y="0"/>
                    <a:pt x="1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1987600" y="1820050"/>
              <a:ext cx="89950" cy="98075"/>
            </a:xfrm>
            <a:custGeom>
              <a:rect b="b" l="l" r="r" t="t"/>
              <a:pathLst>
                <a:path extrusionOk="0" h="3923" w="3598">
                  <a:moveTo>
                    <a:pt x="2089" y="0"/>
                  </a:moveTo>
                  <a:cubicBezTo>
                    <a:pt x="2000" y="0"/>
                    <a:pt x="1909" y="14"/>
                    <a:pt x="1820" y="45"/>
                  </a:cubicBezTo>
                  <a:lnTo>
                    <a:pt x="926" y="348"/>
                  </a:lnTo>
                  <a:cubicBezTo>
                    <a:pt x="540" y="478"/>
                    <a:pt x="304" y="868"/>
                    <a:pt x="367" y="1271"/>
                  </a:cubicBezTo>
                  <a:lnTo>
                    <a:pt x="398" y="1461"/>
                  </a:lnTo>
                  <a:cubicBezTo>
                    <a:pt x="399" y="1476"/>
                    <a:pt x="395" y="1493"/>
                    <a:pt x="385" y="1507"/>
                  </a:cubicBezTo>
                  <a:lnTo>
                    <a:pt x="246" y="1694"/>
                  </a:lnTo>
                  <a:cubicBezTo>
                    <a:pt x="1" y="2028"/>
                    <a:pt x="35" y="2490"/>
                    <a:pt x="326" y="2786"/>
                  </a:cubicBezTo>
                  <a:lnTo>
                    <a:pt x="1214" y="3676"/>
                  </a:lnTo>
                  <a:cubicBezTo>
                    <a:pt x="1377" y="3840"/>
                    <a:pt x="1592" y="3923"/>
                    <a:pt x="1807" y="3923"/>
                  </a:cubicBezTo>
                  <a:cubicBezTo>
                    <a:pt x="2006" y="3923"/>
                    <a:pt x="2204" y="3853"/>
                    <a:pt x="2364" y="3712"/>
                  </a:cubicBezTo>
                  <a:lnTo>
                    <a:pt x="3228" y="2942"/>
                  </a:lnTo>
                  <a:cubicBezTo>
                    <a:pt x="3530" y="2674"/>
                    <a:pt x="3597" y="2227"/>
                    <a:pt x="3387" y="1882"/>
                  </a:cubicBezTo>
                  <a:lnTo>
                    <a:pt x="2963" y="1183"/>
                  </a:lnTo>
                  <a:cubicBezTo>
                    <a:pt x="2958" y="1176"/>
                    <a:pt x="2955" y="1166"/>
                    <a:pt x="2954" y="1157"/>
                  </a:cubicBezTo>
                  <a:lnTo>
                    <a:pt x="2923" y="770"/>
                  </a:lnTo>
                  <a:cubicBezTo>
                    <a:pt x="2886" y="322"/>
                    <a:pt x="2509" y="0"/>
                    <a:pt x="2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1"/>
          <p:cNvSpPr txBox="1"/>
          <p:nvPr>
            <p:ph type="title"/>
          </p:nvPr>
        </p:nvSpPr>
        <p:spPr>
          <a:xfrm>
            <a:off x="764175" y="45207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6</a:t>
            </a:r>
            <a:endParaRPr/>
          </a:p>
        </p:txBody>
      </p:sp>
      <p:sp>
        <p:nvSpPr>
          <p:cNvPr id="487" name="Google Shape;487;p41"/>
          <p:cNvSpPr txBox="1"/>
          <p:nvPr>
            <p:ph idx="2" type="title"/>
          </p:nvPr>
        </p:nvSpPr>
        <p:spPr>
          <a:xfrm>
            <a:off x="83300" y="2432175"/>
            <a:ext cx="2172900" cy="5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Fahmi Suwandhi</a:t>
            </a:r>
            <a:endParaRPr sz="2100"/>
          </a:p>
        </p:txBody>
      </p:sp>
      <p:sp>
        <p:nvSpPr>
          <p:cNvPr id="488" name="Google Shape;488;p41"/>
          <p:cNvSpPr txBox="1"/>
          <p:nvPr>
            <p:ph idx="3" type="title"/>
          </p:nvPr>
        </p:nvSpPr>
        <p:spPr>
          <a:xfrm>
            <a:off x="2308250" y="2525346"/>
            <a:ext cx="21729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I Made Dhanan Pradipta</a:t>
            </a:r>
            <a:endParaRPr sz="2100"/>
          </a:p>
        </p:txBody>
      </p:sp>
      <p:sp>
        <p:nvSpPr>
          <p:cNvPr id="489" name="Google Shape;489;p41"/>
          <p:cNvSpPr txBox="1"/>
          <p:nvPr>
            <p:ph idx="4" type="subTitle"/>
          </p:nvPr>
        </p:nvSpPr>
        <p:spPr>
          <a:xfrm>
            <a:off x="2256200" y="3104550"/>
            <a:ext cx="22770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Github : </a:t>
            </a:r>
            <a:r>
              <a:rPr lang="en" sz="1000" u="sng">
                <a:solidFill>
                  <a:schemeClr val="hlink"/>
                </a:solidFill>
                <a:hlinkClick r:id="rId3"/>
              </a:rPr>
              <a:t>https://github.com/dhanandipta</a:t>
            </a:r>
            <a:endParaRPr sz="1000"/>
          </a:p>
          <a:p>
            <a:pPr indent="0" lvl="0" marL="0" rtl="0" algn="ctr">
              <a:spcBef>
                <a:spcPts val="0"/>
              </a:spcBef>
              <a:spcAft>
                <a:spcPts val="0"/>
              </a:spcAft>
              <a:buNone/>
            </a:pPr>
            <a:r>
              <a:rPr b="1" lang="en" sz="1000">
                <a:latin typeface="Nunito"/>
                <a:ea typeface="Nunito"/>
                <a:cs typeface="Nunito"/>
                <a:sym typeface="Nunito"/>
              </a:rPr>
              <a:t>LinkedIn : </a:t>
            </a:r>
            <a:r>
              <a:rPr lang="en" sz="1000" u="sng">
                <a:solidFill>
                  <a:schemeClr val="hlink"/>
                </a:solidFill>
                <a:hlinkClick r:id="rId4"/>
              </a:rPr>
              <a:t>https://www.linkedin.com/in/dhanan-pradipta</a:t>
            </a:r>
            <a:endParaRPr sz="1000"/>
          </a:p>
        </p:txBody>
      </p:sp>
      <p:sp>
        <p:nvSpPr>
          <p:cNvPr id="490" name="Google Shape;490;p41"/>
          <p:cNvSpPr txBox="1"/>
          <p:nvPr>
            <p:ph idx="5" type="title"/>
          </p:nvPr>
        </p:nvSpPr>
        <p:spPr>
          <a:xfrm>
            <a:off x="4535450" y="2432171"/>
            <a:ext cx="21729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Fadhil M. Irfan</a:t>
            </a:r>
            <a:endParaRPr sz="2100"/>
          </a:p>
        </p:txBody>
      </p:sp>
      <p:sp>
        <p:nvSpPr>
          <p:cNvPr id="491" name="Google Shape;491;p41"/>
          <p:cNvSpPr txBox="1"/>
          <p:nvPr>
            <p:ph idx="6" type="subTitle"/>
          </p:nvPr>
        </p:nvSpPr>
        <p:spPr>
          <a:xfrm>
            <a:off x="4483400" y="3011375"/>
            <a:ext cx="22770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Github : </a:t>
            </a:r>
            <a:endParaRPr b="1" sz="1000">
              <a:latin typeface="Nunito"/>
              <a:ea typeface="Nunito"/>
              <a:cs typeface="Nunito"/>
              <a:sym typeface="Nunito"/>
            </a:endParaRPr>
          </a:p>
          <a:p>
            <a:pPr indent="0" lvl="0" marL="0" rtl="0" algn="ctr">
              <a:spcBef>
                <a:spcPts val="0"/>
              </a:spcBef>
              <a:spcAft>
                <a:spcPts val="0"/>
              </a:spcAft>
              <a:buNone/>
            </a:pPr>
            <a:r>
              <a:rPr lang="en" sz="1000" u="sng">
                <a:solidFill>
                  <a:schemeClr val="hlink"/>
                </a:solidFill>
                <a:hlinkClick r:id="rId5"/>
              </a:rPr>
              <a:t>https://github.com/4dhil</a:t>
            </a:r>
            <a:endParaRPr sz="1000"/>
          </a:p>
          <a:p>
            <a:pPr indent="0" lvl="0" marL="0" rtl="0" algn="ctr">
              <a:spcBef>
                <a:spcPts val="0"/>
              </a:spcBef>
              <a:spcAft>
                <a:spcPts val="0"/>
              </a:spcAft>
              <a:buNone/>
            </a:pPr>
            <a:r>
              <a:rPr b="1" lang="en" sz="1000">
                <a:latin typeface="Nunito"/>
                <a:ea typeface="Nunito"/>
                <a:cs typeface="Nunito"/>
                <a:sym typeface="Nunito"/>
              </a:rPr>
              <a:t>LinkedIn : </a:t>
            </a:r>
            <a:r>
              <a:rPr lang="en" sz="1000" u="sng">
                <a:solidFill>
                  <a:schemeClr val="hlink"/>
                </a:solidFill>
                <a:hlinkClick r:id="rId6"/>
              </a:rPr>
              <a:t>www.linkedin.com/in/fadhil-muhammad-irfan</a:t>
            </a:r>
            <a:endParaRPr sz="1000"/>
          </a:p>
        </p:txBody>
      </p:sp>
      <p:sp>
        <p:nvSpPr>
          <p:cNvPr id="492" name="Google Shape;492;p41"/>
          <p:cNvSpPr txBox="1"/>
          <p:nvPr>
            <p:ph idx="1" type="subTitle"/>
          </p:nvPr>
        </p:nvSpPr>
        <p:spPr>
          <a:xfrm>
            <a:off x="33500" y="3013300"/>
            <a:ext cx="22725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Github : </a:t>
            </a:r>
            <a:r>
              <a:rPr lang="en" sz="1000" u="sng">
                <a:solidFill>
                  <a:schemeClr val="hlink"/>
                </a:solidFill>
                <a:hlinkClick r:id="rId7"/>
              </a:rPr>
              <a:t>https://github.com/fahmibruinz</a:t>
            </a:r>
            <a:endParaRPr sz="1000"/>
          </a:p>
          <a:p>
            <a:pPr indent="0" lvl="0" marL="0" rtl="0" algn="ctr">
              <a:spcBef>
                <a:spcPts val="0"/>
              </a:spcBef>
              <a:spcAft>
                <a:spcPts val="0"/>
              </a:spcAft>
              <a:buNone/>
            </a:pPr>
            <a:r>
              <a:rPr b="1" lang="en" sz="1000">
                <a:latin typeface="Nunito"/>
                <a:ea typeface="Nunito"/>
                <a:cs typeface="Nunito"/>
                <a:sym typeface="Nunito"/>
              </a:rPr>
              <a:t>Linkedin : </a:t>
            </a:r>
            <a:r>
              <a:rPr lang="en" sz="1000" u="sng">
                <a:solidFill>
                  <a:schemeClr val="hlink"/>
                </a:solidFill>
                <a:hlinkClick r:id="rId8"/>
              </a:rPr>
              <a:t>https://www.linkedin.com/in/fahmi-suwandhi/</a:t>
            </a:r>
            <a:endParaRPr sz="1000"/>
          </a:p>
        </p:txBody>
      </p:sp>
      <p:sp>
        <p:nvSpPr>
          <p:cNvPr id="493" name="Google Shape;493;p41"/>
          <p:cNvSpPr txBox="1"/>
          <p:nvPr>
            <p:ph idx="5" type="title"/>
          </p:nvPr>
        </p:nvSpPr>
        <p:spPr>
          <a:xfrm>
            <a:off x="6863375" y="2432171"/>
            <a:ext cx="21729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M. Ryo Tjokrosoedomo</a:t>
            </a:r>
            <a:endParaRPr sz="2100"/>
          </a:p>
        </p:txBody>
      </p:sp>
      <p:sp>
        <p:nvSpPr>
          <p:cNvPr id="494" name="Google Shape;494;p41"/>
          <p:cNvSpPr txBox="1"/>
          <p:nvPr>
            <p:ph idx="6" type="subTitle"/>
          </p:nvPr>
        </p:nvSpPr>
        <p:spPr>
          <a:xfrm>
            <a:off x="6811325" y="3011375"/>
            <a:ext cx="22770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Github : </a:t>
            </a:r>
            <a:endParaRPr b="1" sz="1000">
              <a:latin typeface="Nunito"/>
              <a:ea typeface="Nunito"/>
              <a:cs typeface="Nunito"/>
              <a:sym typeface="Nunito"/>
            </a:endParaRPr>
          </a:p>
          <a:p>
            <a:pPr indent="0" lvl="0" marL="0" rtl="0" algn="ctr">
              <a:spcBef>
                <a:spcPts val="0"/>
              </a:spcBef>
              <a:spcAft>
                <a:spcPts val="0"/>
              </a:spcAft>
              <a:buNone/>
            </a:pPr>
            <a:r>
              <a:rPr lang="en" sz="1000" u="sng">
                <a:solidFill>
                  <a:schemeClr val="hlink"/>
                </a:solidFill>
                <a:hlinkClick r:id="rId9"/>
              </a:rPr>
              <a:t>https://github.com/tjokrosoedomo</a:t>
            </a:r>
            <a:endParaRPr sz="1000"/>
          </a:p>
          <a:p>
            <a:pPr indent="0" lvl="0" marL="0" rtl="0" algn="ctr">
              <a:spcBef>
                <a:spcPts val="0"/>
              </a:spcBef>
              <a:spcAft>
                <a:spcPts val="0"/>
              </a:spcAft>
              <a:buNone/>
            </a:pPr>
            <a:r>
              <a:rPr b="1" lang="en" sz="1000">
                <a:latin typeface="Nunito"/>
                <a:ea typeface="Nunito"/>
                <a:cs typeface="Nunito"/>
                <a:sym typeface="Nunito"/>
              </a:rPr>
              <a:t>LinkedIn : </a:t>
            </a:r>
            <a:r>
              <a:rPr lang="en" sz="1000" u="sng">
                <a:solidFill>
                  <a:schemeClr val="hlink"/>
                </a:solidFill>
                <a:hlinkClick r:id="rId10"/>
              </a:rPr>
              <a:t>www.linkedin.com/in/tjokrosoedomo</a:t>
            </a:r>
            <a:endParaRPr sz="1000"/>
          </a:p>
        </p:txBody>
      </p:sp>
      <p:sp>
        <p:nvSpPr>
          <p:cNvPr id="495" name="Google Shape;495;p41"/>
          <p:cNvSpPr/>
          <p:nvPr/>
        </p:nvSpPr>
        <p:spPr>
          <a:xfrm>
            <a:off x="81050" y="2392325"/>
            <a:ext cx="2172900" cy="170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2334275" y="2392275"/>
            <a:ext cx="2172900" cy="170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4559775" y="2392275"/>
            <a:ext cx="2172900" cy="170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6863375" y="2392275"/>
            <a:ext cx="2172900" cy="170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 name="Shape 932"/>
        <p:cNvGrpSpPr/>
        <p:nvPr/>
      </p:nvGrpSpPr>
      <p:grpSpPr>
        <a:xfrm>
          <a:off x="0" y="0"/>
          <a:ext cx="0" cy="0"/>
          <a:chOff x="0" y="0"/>
          <a:chExt cx="0" cy="0"/>
        </a:xfrm>
      </p:grpSpPr>
      <p:sp>
        <p:nvSpPr>
          <p:cNvPr id="933" name="Google Shape;933;p59"/>
          <p:cNvSpPr txBox="1"/>
          <p:nvPr>
            <p:ph type="title"/>
          </p:nvPr>
        </p:nvSpPr>
        <p:spPr>
          <a:xfrm>
            <a:off x="2691225" y="3212100"/>
            <a:ext cx="3227400" cy="5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934" name="Google Shape;934;p59"/>
          <p:cNvSpPr txBox="1"/>
          <p:nvPr>
            <p:ph idx="1" type="subTitle"/>
          </p:nvPr>
        </p:nvSpPr>
        <p:spPr>
          <a:xfrm>
            <a:off x="2691225" y="1910600"/>
            <a:ext cx="5738400" cy="12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grpSp>
        <p:nvGrpSpPr>
          <p:cNvPr id="935" name="Google Shape;935;p59"/>
          <p:cNvGrpSpPr/>
          <p:nvPr/>
        </p:nvGrpSpPr>
        <p:grpSpPr>
          <a:xfrm>
            <a:off x="802904" y="1998959"/>
            <a:ext cx="1589547" cy="1588184"/>
            <a:chOff x="3492150" y="193153"/>
            <a:chExt cx="2159710" cy="2157859"/>
          </a:xfrm>
        </p:grpSpPr>
        <p:sp>
          <p:nvSpPr>
            <p:cNvPr id="936" name="Google Shape;936;p59"/>
            <p:cNvSpPr/>
            <p:nvPr/>
          </p:nvSpPr>
          <p:spPr>
            <a:xfrm>
              <a:off x="4464391" y="357325"/>
              <a:ext cx="1187469" cy="1113911"/>
            </a:xfrm>
            <a:custGeom>
              <a:rect b="b" l="l" r="r" t="t"/>
              <a:pathLst>
                <a:path extrusionOk="0" h="10890" w="11608">
                  <a:moveTo>
                    <a:pt x="9572" y="8720"/>
                  </a:moveTo>
                  <a:cubicBezTo>
                    <a:pt x="7534" y="10062"/>
                    <a:pt x="2684" y="10889"/>
                    <a:pt x="1342" y="8853"/>
                  </a:cubicBezTo>
                  <a:cubicBezTo>
                    <a:pt x="0" y="6815"/>
                    <a:pt x="2673" y="2686"/>
                    <a:pt x="4710" y="1343"/>
                  </a:cubicBezTo>
                  <a:cubicBezTo>
                    <a:pt x="6748" y="0"/>
                    <a:pt x="8656" y="1112"/>
                    <a:pt x="9998" y="3148"/>
                  </a:cubicBezTo>
                  <a:cubicBezTo>
                    <a:pt x="11341" y="5186"/>
                    <a:pt x="11608" y="7377"/>
                    <a:pt x="9572" y="8720"/>
                  </a:cubicBezTo>
                  <a:close/>
                </a:path>
              </a:pathLst>
            </a:custGeom>
            <a:solidFill>
              <a:srgbClr val="FCD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4520143" y="603429"/>
              <a:ext cx="899297" cy="801423"/>
            </a:xfrm>
            <a:custGeom>
              <a:rect b="b" l="l" r="r" t="t"/>
              <a:pathLst>
                <a:path extrusionOk="0" h="7835" w="8791">
                  <a:moveTo>
                    <a:pt x="797" y="6447"/>
                  </a:moveTo>
                  <a:cubicBezTo>
                    <a:pt x="1555" y="7598"/>
                    <a:pt x="3435" y="7834"/>
                    <a:pt x="5294" y="7579"/>
                  </a:cubicBezTo>
                  <a:cubicBezTo>
                    <a:pt x="4825" y="7279"/>
                    <a:pt x="4586" y="6953"/>
                    <a:pt x="4586" y="6953"/>
                  </a:cubicBezTo>
                  <a:cubicBezTo>
                    <a:pt x="5982" y="7240"/>
                    <a:pt x="7642" y="5743"/>
                    <a:pt x="7642" y="5743"/>
                  </a:cubicBezTo>
                  <a:cubicBezTo>
                    <a:pt x="5560" y="6597"/>
                    <a:pt x="4656" y="6101"/>
                    <a:pt x="4656" y="6101"/>
                  </a:cubicBezTo>
                  <a:cubicBezTo>
                    <a:pt x="6161" y="6202"/>
                    <a:pt x="7982" y="4600"/>
                    <a:pt x="7982" y="4600"/>
                  </a:cubicBezTo>
                  <a:cubicBezTo>
                    <a:pt x="6966" y="5154"/>
                    <a:pt x="5727" y="5280"/>
                    <a:pt x="5727" y="5280"/>
                  </a:cubicBezTo>
                  <a:cubicBezTo>
                    <a:pt x="7636" y="4597"/>
                    <a:pt x="8790" y="2858"/>
                    <a:pt x="8790" y="2858"/>
                  </a:cubicBezTo>
                  <a:cubicBezTo>
                    <a:pt x="8428" y="3269"/>
                    <a:pt x="7321" y="3597"/>
                    <a:pt x="7321" y="3597"/>
                  </a:cubicBezTo>
                  <a:cubicBezTo>
                    <a:pt x="8298" y="2723"/>
                    <a:pt x="8266" y="1191"/>
                    <a:pt x="8266" y="1191"/>
                  </a:cubicBezTo>
                  <a:cubicBezTo>
                    <a:pt x="7620" y="1081"/>
                    <a:pt x="6781" y="1098"/>
                    <a:pt x="5771" y="1714"/>
                  </a:cubicBezTo>
                  <a:cubicBezTo>
                    <a:pt x="6023" y="1520"/>
                    <a:pt x="6990" y="826"/>
                    <a:pt x="7345" y="647"/>
                  </a:cubicBezTo>
                  <a:cubicBezTo>
                    <a:pt x="7345" y="647"/>
                    <a:pt x="6038" y="978"/>
                    <a:pt x="4957" y="1492"/>
                  </a:cubicBezTo>
                  <a:lnTo>
                    <a:pt x="5979" y="513"/>
                  </a:lnTo>
                  <a:cubicBezTo>
                    <a:pt x="4739" y="465"/>
                    <a:pt x="2960" y="1868"/>
                    <a:pt x="2960" y="1868"/>
                  </a:cubicBezTo>
                  <a:lnTo>
                    <a:pt x="4835" y="0"/>
                  </a:lnTo>
                  <a:cubicBezTo>
                    <a:pt x="2754" y="682"/>
                    <a:pt x="1089" y="3044"/>
                    <a:pt x="1089" y="3044"/>
                  </a:cubicBezTo>
                  <a:cubicBezTo>
                    <a:pt x="1066" y="2484"/>
                    <a:pt x="2673" y="735"/>
                    <a:pt x="2673" y="735"/>
                  </a:cubicBezTo>
                  <a:cubicBezTo>
                    <a:pt x="2302" y="979"/>
                    <a:pt x="1970" y="1292"/>
                    <a:pt x="1678" y="1628"/>
                  </a:cubicBezTo>
                  <a:cubicBezTo>
                    <a:pt x="618" y="3290"/>
                    <a:pt x="0" y="5237"/>
                    <a:pt x="797" y="6447"/>
                  </a:cubicBezTo>
                  <a:close/>
                </a:path>
              </a:pathLst>
            </a:custGeom>
            <a:solidFill>
              <a:srgbClr val="93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4464186" y="357427"/>
              <a:ext cx="1140003" cy="974391"/>
            </a:xfrm>
            <a:custGeom>
              <a:rect b="b" l="l" r="r" t="t"/>
              <a:pathLst>
                <a:path extrusionOk="0" h="9526" w="11144">
                  <a:moveTo>
                    <a:pt x="1891" y="9300"/>
                  </a:moveTo>
                  <a:cubicBezTo>
                    <a:pt x="626" y="7381"/>
                    <a:pt x="3147" y="3486"/>
                    <a:pt x="5068" y="2219"/>
                  </a:cubicBezTo>
                  <a:cubicBezTo>
                    <a:pt x="6989" y="954"/>
                    <a:pt x="8787" y="2002"/>
                    <a:pt x="10053" y="3923"/>
                  </a:cubicBezTo>
                  <a:cubicBezTo>
                    <a:pt x="10609" y="4766"/>
                    <a:pt x="10969" y="5638"/>
                    <a:pt x="11036" y="6457"/>
                  </a:cubicBezTo>
                  <a:cubicBezTo>
                    <a:pt x="11144" y="5417"/>
                    <a:pt x="10732" y="4259"/>
                    <a:pt x="9999" y="3147"/>
                  </a:cubicBezTo>
                  <a:cubicBezTo>
                    <a:pt x="8658" y="1110"/>
                    <a:pt x="6749" y="1"/>
                    <a:pt x="4712" y="1342"/>
                  </a:cubicBezTo>
                  <a:cubicBezTo>
                    <a:pt x="2675" y="2683"/>
                    <a:pt x="1" y="6814"/>
                    <a:pt x="1344" y="8852"/>
                  </a:cubicBezTo>
                  <a:cubicBezTo>
                    <a:pt x="1526" y="9128"/>
                    <a:pt x="1773" y="9349"/>
                    <a:pt x="2068" y="9526"/>
                  </a:cubicBezTo>
                  <a:cubicBezTo>
                    <a:pt x="2003" y="9456"/>
                    <a:pt x="1945" y="9381"/>
                    <a:pt x="1891" y="9300"/>
                  </a:cubicBezTo>
                  <a:close/>
                </a:path>
              </a:pathLst>
            </a:custGeom>
            <a:solidFill>
              <a:srgbClr val="FCD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9"/>
            <p:cNvSpPr/>
            <p:nvPr/>
          </p:nvSpPr>
          <p:spPr>
            <a:xfrm>
              <a:off x="4416925" y="1111287"/>
              <a:ext cx="1187265" cy="1111865"/>
            </a:xfrm>
            <a:custGeom>
              <a:rect b="b" l="l" r="r" t="t"/>
              <a:pathLst>
                <a:path extrusionOk="0" h="10870" w="11606">
                  <a:moveTo>
                    <a:pt x="4737" y="9537"/>
                  </a:moveTo>
                  <a:cubicBezTo>
                    <a:pt x="2694" y="8203"/>
                    <a:pt x="0" y="4087"/>
                    <a:pt x="1333" y="2044"/>
                  </a:cubicBezTo>
                  <a:cubicBezTo>
                    <a:pt x="2665" y="1"/>
                    <a:pt x="7520" y="805"/>
                    <a:pt x="9563" y="2137"/>
                  </a:cubicBezTo>
                  <a:cubicBezTo>
                    <a:pt x="11606" y="3470"/>
                    <a:pt x="11348" y="5663"/>
                    <a:pt x="10016" y="7706"/>
                  </a:cubicBezTo>
                  <a:cubicBezTo>
                    <a:pt x="8683" y="9749"/>
                    <a:pt x="6780" y="10870"/>
                    <a:pt x="4737" y="95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9"/>
            <p:cNvSpPr/>
            <p:nvPr/>
          </p:nvSpPr>
          <p:spPr>
            <a:xfrm>
              <a:off x="4476155" y="1174706"/>
              <a:ext cx="888351" cy="759076"/>
            </a:xfrm>
            <a:custGeom>
              <a:rect b="b" l="l" r="r" t="t"/>
              <a:pathLst>
                <a:path extrusionOk="0" h="7421" w="8684">
                  <a:moveTo>
                    <a:pt x="754" y="1424"/>
                  </a:moveTo>
                  <a:cubicBezTo>
                    <a:pt x="1" y="2578"/>
                    <a:pt x="534" y="4396"/>
                    <a:pt x="1509" y="5999"/>
                  </a:cubicBezTo>
                  <a:cubicBezTo>
                    <a:pt x="1596" y="5449"/>
                    <a:pt x="1800" y="5099"/>
                    <a:pt x="1800" y="5099"/>
                  </a:cubicBezTo>
                  <a:cubicBezTo>
                    <a:pt x="2094" y="6495"/>
                    <a:pt x="4129" y="7421"/>
                    <a:pt x="4129" y="7421"/>
                  </a:cubicBezTo>
                  <a:cubicBezTo>
                    <a:pt x="2514" y="5852"/>
                    <a:pt x="2611" y="4825"/>
                    <a:pt x="2611" y="4825"/>
                  </a:cubicBezTo>
                  <a:cubicBezTo>
                    <a:pt x="3118" y="6245"/>
                    <a:pt x="5313" y="7274"/>
                    <a:pt x="5313" y="7274"/>
                  </a:cubicBezTo>
                  <a:cubicBezTo>
                    <a:pt x="4400" y="6565"/>
                    <a:pt x="3790" y="5479"/>
                    <a:pt x="3790" y="5479"/>
                  </a:cubicBezTo>
                  <a:cubicBezTo>
                    <a:pt x="5176" y="6957"/>
                    <a:pt x="7232" y="7322"/>
                    <a:pt x="7232" y="7322"/>
                  </a:cubicBezTo>
                  <a:cubicBezTo>
                    <a:pt x="6711" y="7155"/>
                    <a:pt x="5969" y="6269"/>
                    <a:pt x="5969" y="6269"/>
                  </a:cubicBezTo>
                  <a:cubicBezTo>
                    <a:pt x="7160" y="6817"/>
                    <a:pt x="8553" y="6176"/>
                    <a:pt x="8553" y="6176"/>
                  </a:cubicBezTo>
                  <a:cubicBezTo>
                    <a:pt x="8395" y="5540"/>
                    <a:pt x="8046" y="4778"/>
                    <a:pt x="7077" y="4098"/>
                  </a:cubicBezTo>
                  <a:cubicBezTo>
                    <a:pt x="7356" y="4250"/>
                    <a:pt x="8378" y="4860"/>
                    <a:pt x="8684" y="5115"/>
                  </a:cubicBezTo>
                  <a:cubicBezTo>
                    <a:pt x="8684" y="5115"/>
                    <a:pt x="7859" y="4048"/>
                    <a:pt x="6956" y="3262"/>
                  </a:cubicBezTo>
                  <a:lnTo>
                    <a:pt x="8262" y="3808"/>
                  </a:lnTo>
                  <a:cubicBezTo>
                    <a:pt x="7812" y="2653"/>
                    <a:pt x="5815" y="1581"/>
                    <a:pt x="5815" y="1581"/>
                  </a:cubicBezTo>
                  <a:lnTo>
                    <a:pt x="8276" y="2556"/>
                  </a:lnTo>
                  <a:cubicBezTo>
                    <a:pt x="6821" y="919"/>
                    <a:pt x="3991" y="335"/>
                    <a:pt x="3991" y="335"/>
                  </a:cubicBezTo>
                  <a:cubicBezTo>
                    <a:pt x="4494" y="90"/>
                    <a:pt x="6741" y="867"/>
                    <a:pt x="6741" y="867"/>
                  </a:cubicBezTo>
                  <a:cubicBezTo>
                    <a:pt x="6368" y="624"/>
                    <a:pt x="5948" y="444"/>
                    <a:pt x="5525" y="311"/>
                  </a:cubicBezTo>
                  <a:cubicBezTo>
                    <a:pt x="3576" y="1"/>
                    <a:pt x="1544" y="211"/>
                    <a:pt x="754" y="14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9"/>
            <p:cNvSpPr/>
            <p:nvPr/>
          </p:nvSpPr>
          <p:spPr>
            <a:xfrm>
              <a:off x="4519427" y="1111185"/>
              <a:ext cx="1084763" cy="1020625"/>
            </a:xfrm>
            <a:custGeom>
              <a:rect b="b" l="l" r="r" t="t"/>
              <a:pathLst>
                <a:path extrusionOk="0" h="9978" w="10604">
                  <a:moveTo>
                    <a:pt x="137" y="2725"/>
                  </a:moveTo>
                  <a:cubicBezTo>
                    <a:pt x="1394" y="799"/>
                    <a:pt x="5970" y="1558"/>
                    <a:pt x="7897" y="2814"/>
                  </a:cubicBezTo>
                  <a:cubicBezTo>
                    <a:pt x="9824" y="4071"/>
                    <a:pt x="9581" y="6138"/>
                    <a:pt x="8324" y="8065"/>
                  </a:cubicBezTo>
                  <a:cubicBezTo>
                    <a:pt x="7772" y="8911"/>
                    <a:pt x="7117" y="9590"/>
                    <a:pt x="6391" y="9978"/>
                  </a:cubicBezTo>
                  <a:cubicBezTo>
                    <a:pt x="7389" y="9661"/>
                    <a:pt x="8286" y="8822"/>
                    <a:pt x="9014" y="7706"/>
                  </a:cubicBezTo>
                  <a:cubicBezTo>
                    <a:pt x="10346" y="5663"/>
                    <a:pt x="10604" y="3471"/>
                    <a:pt x="8561" y="2138"/>
                  </a:cubicBezTo>
                  <a:cubicBezTo>
                    <a:pt x="6518" y="806"/>
                    <a:pt x="1663" y="1"/>
                    <a:pt x="331" y="2044"/>
                  </a:cubicBezTo>
                  <a:cubicBezTo>
                    <a:pt x="150" y="2321"/>
                    <a:pt x="46" y="2636"/>
                    <a:pt x="1" y="2977"/>
                  </a:cubicBezTo>
                  <a:cubicBezTo>
                    <a:pt x="39" y="2890"/>
                    <a:pt x="86" y="2807"/>
                    <a:pt x="137" y="27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p:nvPr/>
          </p:nvSpPr>
          <p:spPr>
            <a:xfrm>
              <a:off x="3847840" y="1190151"/>
              <a:ext cx="1011313" cy="1160861"/>
            </a:xfrm>
            <a:custGeom>
              <a:rect b="b" l="l" r="r" t="t"/>
              <a:pathLst>
                <a:path extrusionOk="0" h="11349" w="9886">
                  <a:moveTo>
                    <a:pt x="725" y="6044"/>
                  </a:moveTo>
                  <a:cubicBezTo>
                    <a:pt x="1451" y="3715"/>
                    <a:pt x="4678" y="1"/>
                    <a:pt x="7007" y="725"/>
                  </a:cubicBezTo>
                  <a:cubicBezTo>
                    <a:pt x="9336" y="1451"/>
                    <a:pt x="9885" y="6340"/>
                    <a:pt x="9160" y="8669"/>
                  </a:cubicBezTo>
                  <a:cubicBezTo>
                    <a:pt x="8435" y="10999"/>
                    <a:pt x="6255" y="11349"/>
                    <a:pt x="3926" y="10623"/>
                  </a:cubicBezTo>
                  <a:cubicBezTo>
                    <a:pt x="1596" y="9899"/>
                    <a:pt x="1" y="8372"/>
                    <a:pt x="725" y="6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9"/>
            <p:cNvSpPr/>
            <p:nvPr/>
          </p:nvSpPr>
          <p:spPr>
            <a:xfrm>
              <a:off x="4068497" y="1222474"/>
              <a:ext cx="738793" cy="941966"/>
            </a:xfrm>
            <a:custGeom>
              <a:rect b="b" l="l" r="r" t="t"/>
              <a:pathLst>
                <a:path extrusionOk="0" h="9209" w="7222">
                  <a:moveTo>
                    <a:pt x="4850" y="409"/>
                  </a:moveTo>
                  <a:cubicBezTo>
                    <a:pt x="3534" y="0"/>
                    <a:pt x="1930" y="1008"/>
                    <a:pt x="654" y="2384"/>
                  </a:cubicBezTo>
                  <a:cubicBezTo>
                    <a:pt x="1206" y="2318"/>
                    <a:pt x="1600" y="2419"/>
                    <a:pt x="1600" y="2419"/>
                  </a:cubicBezTo>
                  <a:cubicBezTo>
                    <a:pt x="336" y="3082"/>
                    <a:pt x="1" y="5291"/>
                    <a:pt x="1" y="5291"/>
                  </a:cubicBezTo>
                  <a:cubicBezTo>
                    <a:pt x="1070" y="3311"/>
                    <a:pt x="2084" y="3123"/>
                    <a:pt x="2084" y="3123"/>
                  </a:cubicBezTo>
                  <a:cubicBezTo>
                    <a:pt x="856" y="3998"/>
                    <a:pt x="463" y="6392"/>
                    <a:pt x="463" y="6392"/>
                  </a:cubicBezTo>
                  <a:cubicBezTo>
                    <a:pt x="897" y="5320"/>
                    <a:pt x="1775" y="4436"/>
                    <a:pt x="1775" y="4436"/>
                  </a:cubicBezTo>
                  <a:cubicBezTo>
                    <a:pt x="731" y="6173"/>
                    <a:pt x="941" y="8250"/>
                    <a:pt x="941" y="8250"/>
                  </a:cubicBezTo>
                  <a:cubicBezTo>
                    <a:pt x="960" y="7703"/>
                    <a:pt x="1609" y="6748"/>
                    <a:pt x="1609" y="6748"/>
                  </a:cubicBezTo>
                  <a:cubicBezTo>
                    <a:pt x="1407" y="8043"/>
                    <a:pt x="2403" y="9209"/>
                    <a:pt x="2403" y="9209"/>
                  </a:cubicBezTo>
                  <a:cubicBezTo>
                    <a:pt x="2972" y="8883"/>
                    <a:pt x="3611" y="8340"/>
                    <a:pt x="4001" y="7222"/>
                  </a:cubicBezTo>
                  <a:cubicBezTo>
                    <a:pt x="3931" y="7532"/>
                    <a:pt x="3622" y="8682"/>
                    <a:pt x="3460" y="9045"/>
                  </a:cubicBezTo>
                  <a:cubicBezTo>
                    <a:pt x="3460" y="9045"/>
                    <a:pt x="4262" y="7961"/>
                    <a:pt x="4772" y="6878"/>
                  </a:cubicBezTo>
                  <a:lnTo>
                    <a:pt x="4602" y="8283"/>
                  </a:lnTo>
                  <a:cubicBezTo>
                    <a:pt x="5590" y="7534"/>
                    <a:pt x="6078" y="5322"/>
                    <a:pt x="6078" y="5322"/>
                  </a:cubicBezTo>
                  <a:lnTo>
                    <a:pt x="5811" y="7955"/>
                  </a:lnTo>
                  <a:cubicBezTo>
                    <a:pt x="6989" y="6109"/>
                    <a:pt x="6781" y="3227"/>
                    <a:pt x="6781" y="3227"/>
                  </a:cubicBezTo>
                  <a:cubicBezTo>
                    <a:pt x="7153" y="3645"/>
                    <a:pt x="7018" y="6018"/>
                    <a:pt x="7018" y="6018"/>
                  </a:cubicBezTo>
                  <a:cubicBezTo>
                    <a:pt x="7150" y="5593"/>
                    <a:pt x="7209" y="5140"/>
                    <a:pt x="7221" y="4696"/>
                  </a:cubicBezTo>
                  <a:cubicBezTo>
                    <a:pt x="6988" y="2738"/>
                    <a:pt x="6233" y="840"/>
                    <a:pt x="4850" y="4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9"/>
            <p:cNvSpPr/>
            <p:nvPr/>
          </p:nvSpPr>
          <p:spPr>
            <a:xfrm>
              <a:off x="3952798" y="1252649"/>
              <a:ext cx="906458" cy="1098261"/>
            </a:xfrm>
            <a:custGeom>
              <a:rect b="b" l="l" r="r" t="t"/>
              <a:pathLst>
                <a:path extrusionOk="0" h="10737" w="8861">
                  <a:moveTo>
                    <a:pt x="5273" y="114"/>
                  </a:moveTo>
                  <a:cubicBezTo>
                    <a:pt x="7468" y="797"/>
                    <a:pt x="7986" y="5408"/>
                    <a:pt x="7303" y="7604"/>
                  </a:cubicBezTo>
                  <a:cubicBezTo>
                    <a:pt x="6620" y="9801"/>
                    <a:pt x="4563" y="10131"/>
                    <a:pt x="2368" y="9446"/>
                  </a:cubicBezTo>
                  <a:cubicBezTo>
                    <a:pt x="1402" y="9146"/>
                    <a:pt x="572" y="8700"/>
                    <a:pt x="0" y="8108"/>
                  </a:cubicBezTo>
                  <a:cubicBezTo>
                    <a:pt x="577" y="8982"/>
                    <a:pt x="1629" y="9616"/>
                    <a:pt x="2901" y="10012"/>
                  </a:cubicBezTo>
                  <a:cubicBezTo>
                    <a:pt x="5230" y="10737"/>
                    <a:pt x="7410" y="10387"/>
                    <a:pt x="8135" y="8058"/>
                  </a:cubicBezTo>
                  <a:cubicBezTo>
                    <a:pt x="8860" y="5729"/>
                    <a:pt x="8311" y="840"/>
                    <a:pt x="5982" y="114"/>
                  </a:cubicBezTo>
                  <a:cubicBezTo>
                    <a:pt x="5665" y="16"/>
                    <a:pt x="5334" y="1"/>
                    <a:pt x="4993" y="51"/>
                  </a:cubicBezTo>
                  <a:cubicBezTo>
                    <a:pt x="5088" y="66"/>
                    <a:pt x="5181" y="86"/>
                    <a:pt x="5273" y="1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9"/>
            <p:cNvSpPr/>
            <p:nvPr/>
          </p:nvSpPr>
          <p:spPr>
            <a:xfrm>
              <a:off x="3492150" y="682497"/>
              <a:ext cx="1103995" cy="947898"/>
            </a:xfrm>
            <a:custGeom>
              <a:rect b="b" l="l" r="r" t="t"/>
              <a:pathLst>
                <a:path extrusionOk="0" h="9267" w="10792">
                  <a:moveTo>
                    <a:pt x="4070" y="237"/>
                  </a:moveTo>
                  <a:cubicBezTo>
                    <a:pt x="6499" y="473"/>
                    <a:pt x="10792" y="2878"/>
                    <a:pt x="10554" y="5306"/>
                  </a:cubicBezTo>
                  <a:cubicBezTo>
                    <a:pt x="10318" y="7734"/>
                    <a:pt x="5643" y="9266"/>
                    <a:pt x="3215" y="9030"/>
                  </a:cubicBezTo>
                  <a:cubicBezTo>
                    <a:pt x="786" y="8792"/>
                    <a:pt x="1" y="6729"/>
                    <a:pt x="237" y="4302"/>
                  </a:cubicBezTo>
                  <a:cubicBezTo>
                    <a:pt x="474" y="1873"/>
                    <a:pt x="1642" y="0"/>
                    <a:pt x="4070" y="2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9"/>
            <p:cNvSpPr/>
            <p:nvPr/>
          </p:nvSpPr>
          <p:spPr>
            <a:xfrm>
              <a:off x="3639562" y="828667"/>
              <a:ext cx="946047" cy="734731"/>
            </a:xfrm>
            <a:custGeom>
              <a:rect b="b" l="l" r="r" t="t"/>
              <a:pathLst>
                <a:path extrusionOk="0" h="7183" w="9248">
                  <a:moveTo>
                    <a:pt x="9114" y="3877"/>
                  </a:moveTo>
                  <a:cubicBezTo>
                    <a:pt x="9247" y="2504"/>
                    <a:pt x="7934" y="1140"/>
                    <a:pt x="6328" y="169"/>
                  </a:cubicBezTo>
                  <a:cubicBezTo>
                    <a:pt x="6505" y="697"/>
                    <a:pt x="6485" y="1102"/>
                    <a:pt x="6485" y="1102"/>
                  </a:cubicBezTo>
                  <a:cubicBezTo>
                    <a:pt x="5579" y="1"/>
                    <a:pt x="3348" y="122"/>
                    <a:pt x="3348" y="122"/>
                  </a:cubicBezTo>
                  <a:cubicBezTo>
                    <a:pt x="5504" y="766"/>
                    <a:pt x="5894" y="1720"/>
                    <a:pt x="5894" y="1720"/>
                  </a:cubicBezTo>
                  <a:cubicBezTo>
                    <a:pt x="4788" y="696"/>
                    <a:pt x="2365" y="798"/>
                    <a:pt x="2365" y="798"/>
                  </a:cubicBezTo>
                  <a:cubicBezTo>
                    <a:pt x="3503" y="1005"/>
                    <a:pt x="4547" y="1685"/>
                    <a:pt x="4547" y="1685"/>
                  </a:cubicBezTo>
                  <a:cubicBezTo>
                    <a:pt x="2632" y="1017"/>
                    <a:pt x="641" y="1643"/>
                    <a:pt x="641" y="1643"/>
                  </a:cubicBezTo>
                  <a:cubicBezTo>
                    <a:pt x="1181" y="1551"/>
                    <a:pt x="2249" y="1993"/>
                    <a:pt x="2249" y="1993"/>
                  </a:cubicBezTo>
                  <a:cubicBezTo>
                    <a:pt x="939" y="2058"/>
                    <a:pt x="0" y="3270"/>
                    <a:pt x="0" y="3270"/>
                  </a:cubicBezTo>
                  <a:cubicBezTo>
                    <a:pt x="434" y="3760"/>
                    <a:pt x="1096" y="4276"/>
                    <a:pt x="2271" y="4431"/>
                  </a:cubicBezTo>
                  <a:cubicBezTo>
                    <a:pt x="1953" y="4424"/>
                    <a:pt x="764" y="4356"/>
                    <a:pt x="375" y="4271"/>
                  </a:cubicBezTo>
                  <a:cubicBezTo>
                    <a:pt x="375" y="4271"/>
                    <a:pt x="1600" y="4835"/>
                    <a:pt x="2764" y="5115"/>
                  </a:cubicBezTo>
                  <a:lnTo>
                    <a:pt x="1354" y="5236"/>
                  </a:lnTo>
                  <a:cubicBezTo>
                    <a:pt x="2288" y="6050"/>
                    <a:pt x="4553" y="6078"/>
                    <a:pt x="4553" y="6078"/>
                  </a:cubicBezTo>
                  <a:lnTo>
                    <a:pt x="1920" y="6353"/>
                  </a:lnTo>
                  <a:cubicBezTo>
                    <a:pt x="3968" y="7131"/>
                    <a:pt x="6747" y="6339"/>
                    <a:pt x="6747" y="6339"/>
                  </a:cubicBezTo>
                  <a:cubicBezTo>
                    <a:pt x="6414" y="6790"/>
                    <a:pt x="4063" y="7140"/>
                    <a:pt x="4063" y="7140"/>
                  </a:cubicBezTo>
                  <a:cubicBezTo>
                    <a:pt x="4506" y="7183"/>
                    <a:pt x="4961" y="7149"/>
                    <a:pt x="5399" y="7072"/>
                  </a:cubicBezTo>
                  <a:cubicBezTo>
                    <a:pt x="7268" y="6444"/>
                    <a:pt x="8973" y="5318"/>
                    <a:pt x="9114" y="38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9"/>
            <p:cNvSpPr/>
            <p:nvPr/>
          </p:nvSpPr>
          <p:spPr>
            <a:xfrm>
              <a:off x="3492150" y="792457"/>
              <a:ext cx="1083024" cy="837939"/>
            </a:xfrm>
            <a:custGeom>
              <a:rect b="b" l="l" r="r" t="t"/>
              <a:pathLst>
                <a:path extrusionOk="0" h="8192" w="10587">
                  <a:moveTo>
                    <a:pt x="10411" y="3537"/>
                  </a:moveTo>
                  <a:cubicBezTo>
                    <a:pt x="10188" y="5827"/>
                    <a:pt x="5780" y="7271"/>
                    <a:pt x="3490" y="7048"/>
                  </a:cubicBezTo>
                  <a:cubicBezTo>
                    <a:pt x="1200" y="6825"/>
                    <a:pt x="460" y="4879"/>
                    <a:pt x="682" y="2590"/>
                  </a:cubicBezTo>
                  <a:cubicBezTo>
                    <a:pt x="780" y="1584"/>
                    <a:pt x="1049" y="679"/>
                    <a:pt x="1512" y="1"/>
                  </a:cubicBezTo>
                  <a:cubicBezTo>
                    <a:pt x="774" y="743"/>
                    <a:pt x="366" y="1901"/>
                    <a:pt x="237" y="3227"/>
                  </a:cubicBezTo>
                  <a:cubicBezTo>
                    <a:pt x="1" y="5654"/>
                    <a:pt x="786" y="7717"/>
                    <a:pt x="3215" y="7955"/>
                  </a:cubicBezTo>
                  <a:cubicBezTo>
                    <a:pt x="5643" y="8191"/>
                    <a:pt x="10318" y="6659"/>
                    <a:pt x="10554" y="4232"/>
                  </a:cubicBezTo>
                  <a:cubicBezTo>
                    <a:pt x="10586" y="3902"/>
                    <a:pt x="10533" y="3574"/>
                    <a:pt x="10414" y="3251"/>
                  </a:cubicBezTo>
                  <a:cubicBezTo>
                    <a:pt x="10421" y="3346"/>
                    <a:pt x="10420" y="3442"/>
                    <a:pt x="10411" y="35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9"/>
            <p:cNvSpPr/>
            <p:nvPr/>
          </p:nvSpPr>
          <p:spPr>
            <a:xfrm>
              <a:off x="4038524" y="226294"/>
              <a:ext cx="915665" cy="1072382"/>
            </a:xfrm>
            <a:custGeom>
              <a:rect b="b" l="l" r="r" t="t"/>
              <a:pathLst>
                <a:path extrusionOk="0" h="10484" w="8951">
                  <a:moveTo>
                    <a:pt x="8891" y="3373"/>
                  </a:moveTo>
                  <a:cubicBezTo>
                    <a:pt x="8950" y="5812"/>
                    <a:pt x="7083" y="10364"/>
                    <a:pt x="4645" y="10424"/>
                  </a:cubicBezTo>
                  <a:cubicBezTo>
                    <a:pt x="2206" y="10484"/>
                    <a:pt x="119" y="6027"/>
                    <a:pt x="60" y="3588"/>
                  </a:cubicBezTo>
                  <a:cubicBezTo>
                    <a:pt x="0" y="1150"/>
                    <a:pt x="1954" y="119"/>
                    <a:pt x="4393" y="60"/>
                  </a:cubicBezTo>
                  <a:cubicBezTo>
                    <a:pt x="6831" y="1"/>
                    <a:pt x="8832" y="934"/>
                    <a:pt x="8891" y="3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9"/>
            <p:cNvSpPr/>
            <p:nvPr/>
          </p:nvSpPr>
          <p:spPr>
            <a:xfrm>
              <a:off x="4119442" y="359677"/>
              <a:ext cx="744112" cy="936442"/>
            </a:xfrm>
            <a:custGeom>
              <a:rect b="b" l="l" r="r" t="t"/>
              <a:pathLst>
                <a:path extrusionOk="0" h="9155" w="7274">
                  <a:moveTo>
                    <a:pt x="3854" y="9119"/>
                  </a:moveTo>
                  <a:cubicBezTo>
                    <a:pt x="5231" y="9086"/>
                    <a:pt x="6428" y="7617"/>
                    <a:pt x="7196" y="5905"/>
                  </a:cubicBezTo>
                  <a:cubicBezTo>
                    <a:pt x="6694" y="6144"/>
                    <a:pt x="6289" y="6174"/>
                    <a:pt x="6289" y="6174"/>
                  </a:cubicBezTo>
                  <a:cubicBezTo>
                    <a:pt x="7273" y="5142"/>
                    <a:pt x="6883" y="2941"/>
                    <a:pt x="6883" y="2941"/>
                  </a:cubicBezTo>
                  <a:cubicBezTo>
                    <a:pt x="6505" y="5161"/>
                    <a:pt x="5604" y="5662"/>
                    <a:pt x="5604" y="5662"/>
                  </a:cubicBezTo>
                  <a:cubicBezTo>
                    <a:pt x="6487" y="4439"/>
                    <a:pt x="6092" y="2048"/>
                    <a:pt x="6092" y="2048"/>
                  </a:cubicBezTo>
                  <a:cubicBezTo>
                    <a:pt x="6025" y="3202"/>
                    <a:pt x="5475" y="4321"/>
                    <a:pt x="5475" y="4321"/>
                  </a:cubicBezTo>
                  <a:cubicBezTo>
                    <a:pt x="5908" y="2340"/>
                    <a:pt x="5044" y="439"/>
                    <a:pt x="5044" y="439"/>
                  </a:cubicBezTo>
                  <a:cubicBezTo>
                    <a:pt x="5202" y="964"/>
                    <a:pt x="4893" y="2076"/>
                    <a:pt x="4893" y="2076"/>
                  </a:cubicBezTo>
                  <a:cubicBezTo>
                    <a:pt x="4668" y="785"/>
                    <a:pt x="3353" y="1"/>
                    <a:pt x="3353" y="1"/>
                  </a:cubicBezTo>
                  <a:cubicBezTo>
                    <a:pt x="2918" y="491"/>
                    <a:pt x="2487" y="1210"/>
                    <a:pt x="2476" y="2394"/>
                  </a:cubicBezTo>
                  <a:cubicBezTo>
                    <a:pt x="2443" y="2078"/>
                    <a:pt x="2367" y="890"/>
                    <a:pt x="2404" y="493"/>
                  </a:cubicBezTo>
                  <a:cubicBezTo>
                    <a:pt x="2404" y="493"/>
                    <a:pt x="1992" y="1777"/>
                    <a:pt x="1856" y="2967"/>
                  </a:cubicBezTo>
                  <a:lnTo>
                    <a:pt x="1566" y="1582"/>
                  </a:lnTo>
                  <a:cubicBezTo>
                    <a:pt x="870" y="2608"/>
                    <a:pt x="1117" y="4859"/>
                    <a:pt x="1117" y="4859"/>
                  </a:cubicBezTo>
                  <a:lnTo>
                    <a:pt x="526" y="2279"/>
                  </a:lnTo>
                  <a:cubicBezTo>
                    <a:pt x="1" y="4406"/>
                    <a:pt x="1122" y="7069"/>
                    <a:pt x="1122" y="7069"/>
                  </a:cubicBezTo>
                  <a:cubicBezTo>
                    <a:pt x="635" y="6792"/>
                    <a:pt x="3" y="4502"/>
                    <a:pt x="3" y="4502"/>
                  </a:cubicBezTo>
                  <a:cubicBezTo>
                    <a:pt x="14" y="4946"/>
                    <a:pt x="104" y="5394"/>
                    <a:pt x="234" y="5819"/>
                  </a:cubicBezTo>
                  <a:cubicBezTo>
                    <a:pt x="1082" y="7598"/>
                    <a:pt x="2406" y="9154"/>
                    <a:pt x="3854" y="91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9"/>
            <p:cNvSpPr/>
            <p:nvPr/>
          </p:nvSpPr>
          <p:spPr>
            <a:xfrm>
              <a:off x="4038524" y="228954"/>
              <a:ext cx="792703" cy="1069620"/>
            </a:xfrm>
            <a:custGeom>
              <a:rect b="b" l="l" r="r" t="t"/>
              <a:pathLst>
                <a:path extrusionOk="0" h="10457" w="7749">
                  <a:moveTo>
                    <a:pt x="5315" y="10172"/>
                  </a:moveTo>
                  <a:cubicBezTo>
                    <a:pt x="3016" y="10227"/>
                    <a:pt x="1048" y="6025"/>
                    <a:pt x="993" y="3726"/>
                  </a:cubicBezTo>
                  <a:cubicBezTo>
                    <a:pt x="937" y="1426"/>
                    <a:pt x="2779" y="455"/>
                    <a:pt x="5078" y="400"/>
                  </a:cubicBezTo>
                  <a:cubicBezTo>
                    <a:pt x="6088" y="375"/>
                    <a:pt x="7017" y="531"/>
                    <a:pt x="7749" y="908"/>
                  </a:cubicBezTo>
                  <a:cubicBezTo>
                    <a:pt x="6923" y="266"/>
                    <a:pt x="5723" y="1"/>
                    <a:pt x="4392" y="34"/>
                  </a:cubicBezTo>
                  <a:cubicBezTo>
                    <a:pt x="1953" y="93"/>
                    <a:pt x="0" y="1122"/>
                    <a:pt x="60" y="3561"/>
                  </a:cubicBezTo>
                  <a:cubicBezTo>
                    <a:pt x="119" y="6000"/>
                    <a:pt x="2206" y="10456"/>
                    <a:pt x="4645" y="10397"/>
                  </a:cubicBezTo>
                  <a:cubicBezTo>
                    <a:pt x="4975" y="10389"/>
                    <a:pt x="5294" y="10296"/>
                    <a:pt x="5600" y="10140"/>
                  </a:cubicBezTo>
                  <a:cubicBezTo>
                    <a:pt x="5507" y="10157"/>
                    <a:pt x="5411" y="10168"/>
                    <a:pt x="5315" y="10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p:nvPr/>
          </p:nvSpPr>
          <p:spPr>
            <a:xfrm>
              <a:off x="4464391" y="357325"/>
              <a:ext cx="1187469" cy="1113911"/>
            </a:xfrm>
            <a:custGeom>
              <a:rect b="b" l="l" r="r" t="t"/>
              <a:pathLst>
                <a:path extrusionOk="0" h="10890" w="11608">
                  <a:moveTo>
                    <a:pt x="9572" y="8720"/>
                  </a:moveTo>
                  <a:cubicBezTo>
                    <a:pt x="7534" y="10062"/>
                    <a:pt x="2684" y="10889"/>
                    <a:pt x="1342" y="8853"/>
                  </a:cubicBezTo>
                  <a:cubicBezTo>
                    <a:pt x="0" y="6815"/>
                    <a:pt x="2673" y="2686"/>
                    <a:pt x="4710" y="1343"/>
                  </a:cubicBezTo>
                  <a:cubicBezTo>
                    <a:pt x="6748" y="0"/>
                    <a:pt x="8656" y="1112"/>
                    <a:pt x="9998" y="3148"/>
                  </a:cubicBezTo>
                  <a:cubicBezTo>
                    <a:pt x="11341" y="5186"/>
                    <a:pt x="11608" y="7377"/>
                    <a:pt x="9572" y="87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9"/>
            <p:cNvSpPr/>
            <p:nvPr/>
          </p:nvSpPr>
          <p:spPr>
            <a:xfrm>
              <a:off x="4520143" y="603429"/>
              <a:ext cx="899297" cy="801423"/>
            </a:xfrm>
            <a:custGeom>
              <a:rect b="b" l="l" r="r" t="t"/>
              <a:pathLst>
                <a:path extrusionOk="0" h="7835" w="8791">
                  <a:moveTo>
                    <a:pt x="797" y="6447"/>
                  </a:moveTo>
                  <a:cubicBezTo>
                    <a:pt x="1555" y="7598"/>
                    <a:pt x="3435" y="7834"/>
                    <a:pt x="5294" y="7579"/>
                  </a:cubicBezTo>
                  <a:cubicBezTo>
                    <a:pt x="4825" y="7279"/>
                    <a:pt x="4586" y="6953"/>
                    <a:pt x="4586" y="6953"/>
                  </a:cubicBezTo>
                  <a:cubicBezTo>
                    <a:pt x="5982" y="7240"/>
                    <a:pt x="7642" y="5743"/>
                    <a:pt x="7642" y="5743"/>
                  </a:cubicBezTo>
                  <a:cubicBezTo>
                    <a:pt x="5560" y="6597"/>
                    <a:pt x="4656" y="6101"/>
                    <a:pt x="4656" y="6101"/>
                  </a:cubicBezTo>
                  <a:cubicBezTo>
                    <a:pt x="6161" y="6202"/>
                    <a:pt x="7982" y="4600"/>
                    <a:pt x="7982" y="4600"/>
                  </a:cubicBezTo>
                  <a:cubicBezTo>
                    <a:pt x="6966" y="5154"/>
                    <a:pt x="5727" y="5280"/>
                    <a:pt x="5727" y="5280"/>
                  </a:cubicBezTo>
                  <a:cubicBezTo>
                    <a:pt x="7636" y="4597"/>
                    <a:pt x="8790" y="2858"/>
                    <a:pt x="8790" y="2858"/>
                  </a:cubicBezTo>
                  <a:cubicBezTo>
                    <a:pt x="8428" y="3269"/>
                    <a:pt x="7321" y="3597"/>
                    <a:pt x="7321" y="3597"/>
                  </a:cubicBezTo>
                  <a:cubicBezTo>
                    <a:pt x="8298" y="2723"/>
                    <a:pt x="8266" y="1191"/>
                    <a:pt x="8266" y="1191"/>
                  </a:cubicBezTo>
                  <a:cubicBezTo>
                    <a:pt x="7620" y="1081"/>
                    <a:pt x="6781" y="1098"/>
                    <a:pt x="5771" y="1714"/>
                  </a:cubicBezTo>
                  <a:cubicBezTo>
                    <a:pt x="6023" y="1520"/>
                    <a:pt x="6990" y="826"/>
                    <a:pt x="7345" y="647"/>
                  </a:cubicBezTo>
                  <a:cubicBezTo>
                    <a:pt x="7345" y="647"/>
                    <a:pt x="6038" y="978"/>
                    <a:pt x="4957" y="1492"/>
                  </a:cubicBezTo>
                  <a:lnTo>
                    <a:pt x="5979" y="513"/>
                  </a:lnTo>
                  <a:cubicBezTo>
                    <a:pt x="4739" y="465"/>
                    <a:pt x="2960" y="1868"/>
                    <a:pt x="2960" y="1868"/>
                  </a:cubicBezTo>
                  <a:lnTo>
                    <a:pt x="4835" y="0"/>
                  </a:lnTo>
                  <a:cubicBezTo>
                    <a:pt x="2754" y="682"/>
                    <a:pt x="1089" y="3044"/>
                    <a:pt x="1089" y="3044"/>
                  </a:cubicBezTo>
                  <a:cubicBezTo>
                    <a:pt x="1066" y="2484"/>
                    <a:pt x="2673" y="735"/>
                    <a:pt x="2673" y="735"/>
                  </a:cubicBezTo>
                  <a:cubicBezTo>
                    <a:pt x="2302" y="979"/>
                    <a:pt x="1970" y="1292"/>
                    <a:pt x="1678" y="1628"/>
                  </a:cubicBezTo>
                  <a:cubicBezTo>
                    <a:pt x="618" y="3290"/>
                    <a:pt x="0" y="5237"/>
                    <a:pt x="797" y="6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p:nvPr/>
          </p:nvSpPr>
          <p:spPr>
            <a:xfrm>
              <a:off x="4464186" y="357427"/>
              <a:ext cx="1140003" cy="974391"/>
            </a:xfrm>
            <a:custGeom>
              <a:rect b="b" l="l" r="r" t="t"/>
              <a:pathLst>
                <a:path extrusionOk="0" h="9526" w="11144">
                  <a:moveTo>
                    <a:pt x="1891" y="9300"/>
                  </a:moveTo>
                  <a:cubicBezTo>
                    <a:pt x="626" y="7381"/>
                    <a:pt x="3147" y="3486"/>
                    <a:pt x="5068" y="2219"/>
                  </a:cubicBezTo>
                  <a:cubicBezTo>
                    <a:pt x="6989" y="954"/>
                    <a:pt x="8787" y="2002"/>
                    <a:pt x="10053" y="3923"/>
                  </a:cubicBezTo>
                  <a:cubicBezTo>
                    <a:pt x="10609" y="4766"/>
                    <a:pt x="10969" y="5638"/>
                    <a:pt x="11036" y="6457"/>
                  </a:cubicBezTo>
                  <a:cubicBezTo>
                    <a:pt x="11144" y="5417"/>
                    <a:pt x="10732" y="4259"/>
                    <a:pt x="9999" y="3147"/>
                  </a:cubicBezTo>
                  <a:cubicBezTo>
                    <a:pt x="8658" y="1110"/>
                    <a:pt x="6749" y="1"/>
                    <a:pt x="4712" y="1342"/>
                  </a:cubicBezTo>
                  <a:cubicBezTo>
                    <a:pt x="2675" y="2683"/>
                    <a:pt x="1" y="6814"/>
                    <a:pt x="1344" y="8852"/>
                  </a:cubicBezTo>
                  <a:cubicBezTo>
                    <a:pt x="1526" y="9128"/>
                    <a:pt x="1773" y="9349"/>
                    <a:pt x="2068" y="9526"/>
                  </a:cubicBezTo>
                  <a:cubicBezTo>
                    <a:pt x="2003" y="9456"/>
                    <a:pt x="1945" y="9381"/>
                    <a:pt x="1891" y="93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9"/>
            <p:cNvSpPr/>
            <p:nvPr/>
          </p:nvSpPr>
          <p:spPr>
            <a:xfrm>
              <a:off x="4515642" y="193153"/>
              <a:ext cx="548315" cy="1139483"/>
            </a:xfrm>
            <a:custGeom>
              <a:rect b="b" l="l" r="r" t="t"/>
              <a:pathLst>
                <a:path extrusionOk="0" h="11140" w="5360">
                  <a:moveTo>
                    <a:pt x="5315" y="119"/>
                  </a:moveTo>
                  <a:cubicBezTo>
                    <a:pt x="4549" y="758"/>
                    <a:pt x="3865" y="1497"/>
                    <a:pt x="3258" y="2283"/>
                  </a:cubicBezTo>
                  <a:cubicBezTo>
                    <a:pt x="2653" y="3068"/>
                    <a:pt x="2131" y="3918"/>
                    <a:pt x="1739" y="4815"/>
                  </a:cubicBezTo>
                  <a:cubicBezTo>
                    <a:pt x="1540" y="5259"/>
                    <a:pt x="1376" y="5719"/>
                    <a:pt x="1250" y="6189"/>
                  </a:cubicBezTo>
                  <a:cubicBezTo>
                    <a:pt x="1181" y="6421"/>
                    <a:pt x="1137" y="6659"/>
                    <a:pt x="1085" y="6894"/>
                  </a:cubicBezTo>
                  <a:cubicBezTo>
                    <a:pt x="1049" y="7133"/>
                    <a:pt x="1004" y="7369"/>
                    <a:pt x="988" y="7608"/>
                  </a:cubicBezTo>
                  <a:cubicBezTo>
                    <a:pt x="958" y="7846"/>
                    <a:pt x="957" y="8086"/>
                    <a:pt x="946" y="8324"/>
                  </a:cubicBezTo>
                  <a:cubicBezTo>
                    <a:pt x="946" y="8444"/>
                    <a:pt x="952" y="8562"/>
                    <a:pt x="955" y="8681"/>
                  </a:cubicBezTo>
                  <a:lnTo>
                    <a:pt x="959" y="8860"/>
                  </a:lnTo>
                  <a:lnTo>
                    <a:pt x="976" y="9037"/>
                  </a:lnTo>
                  <a:lnTo>
                    <a:pt x="1010" y="9391"/>
                  </a:lnTo>
                  <a:lnTo>
                    <a:pt x="1066" y="9743"/>
                  </a:lnTo>
                  <a:cubicBezTo>
                    <a:pt x="1076" y="9801"/>
                    <a:pt x="1084" y="9860"/>
                    <a:pt x="1096" y="9918"/>
                  </a:cubicBezTo>
                  <a:lnTo>
                    <a:pt x="1135" y="10092"/>
                  </a:lnTo>
                  <a:lnTo>
                    <a:pt x="1214" y="10437"/>
                  </a:lnTo>
                  <a:lnTo>
                    <a:pt x="1219" y="10457"/>
                  </a:lnTo>
                  <a:cubicBezTo>
                    <a:pt x="1283" y="10735"/>
                    <a:pt x="1109" y="11012"/>
                    <a:pt x="831" y="11076"/>
                  </a:cubicBezTo>
                  <a:cubicBezTo>
                    <a:pt x="552" y="11140"/>
                    <a:pt x="275" y="10966"/>
                    <a:pt x="212" y="10688"/>
                  </a:cubicBezTo>
                  <a:cubicBezTo>
                    <a:pt x="209" y="10679"/>
                    <a:pt x="208" y="10669"/>
                    <a:pt x="206" y="10661"/>
                  </a:cubicBezTo>
                  <a:cubicBezTo>
                    <a:pt x="24" y="9613"/>
                    <a:pt x="0" y="8535"/>
                    <a:pt x="193" y="7500"/>
                  </a:cubicBezTo>
                  <a:cubicBezTo>
                    <a:pt x="231" y="7240"/>
                    <a:pt x="300" y="6986"/>
                    <a:pt x="359" y="6730"/>
                  </a:cubicBezTo>
                  <a:cubicBezTo>
                    <a:pt x="434" y="6480"/>
                    <a:pt x="501" y="6227"/>
                    <a:pt x="594" y="5984"/>
                  </a:cubicBezTo>
                  <a:cubicBezTo>
                    <a:pt x="767" y="5495"/>
                    <a:pt x="978" y="5020"/>
                    <a:pt x="1224" y="4564"/>
                  </a:cubicBezTo>
                  <a:cubicBezTo>
                    <a:pt x="1710" y="3654"/>
                    <a:pt x="2317" y="2822"/>
                    <a:pt x="2996" y="2065"/>
                  </a:cubicBezTo>
                  <a:cubicBezTo>
                    <a:pt x="3678" y="1310"/>
                    <a:pt x="4423" y="619"/>
                    <a:pt x="5250" y="31"/>
                  </a:cubicBezTo>
                  <a:cubicBezTo>
                    <a:pt x="5305" y="0"/>
                    <a:pt x="5360" y="71"/>
                    <a:pt x="5316" y="1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p:nvPr/>
          </p:nvSpPr>
          <p:spPr>
            <a:xfrm>
              <a:off x="4545411" y="350472"/>
              <a:ext cx="366327" cy="982471"/>
            </a:xfrm>
            <a:custGeom>
              <a:rect b="b" l="l" r="r" t="t"/>
              <a:pathLst>
                <a:path extrusionOk="0" h="9605" w="3581">
                  <a:moveTo>
                    <a:pt x="929" y="8919"/>
                  </a:moveTo>
                  <a:lnTo>
                    <a:pt x="924" y="8899"/>
                  </a:lnTo>
                  <a:lnTo>
                    <a:pt x="845" y="8554"/>
                  </a:lnTo>
                  <a:lnTo>
                    <a:pt x="806" y="8380"/>
                  </a:lnTo>
                  <a:cubicBezTo>
                    <a:pt x="794" y="8322"/>
                    <a:pt x="786" y="8263"/>
                    <a:pt x="776" y="8205"/>
                  </a:cubicBezTo>
                  <a:lnTo>
                    <a:pt x="720" y="7853"/>
                  </a:lnTo>
                  <a:lnTo>
                    <a:pt x="686" y="7499"/>
                  </a:lnTo>
                  <a:lnTo>
                    <a:pt x="669" y="7322"/>
                  </a:lnTo>
                  <a:lnTo>
                    <a:pt x="665" y="7143"/>
                  </a:lnTo>
                  <a:cubicBezTo>
                    <a:pt x="662" y="7024"/>
                    <a:pt x="656" y="6906"/>
                    <a:pt x="656" y="6786"/>
                  </a:cubicBezTo>
                  <a:cubicBezTo>
                    <a:pt x="666" y="6548"/>
                    <a:pt x="667" y="6308"/>
                    <a:pt x="698" y="6070"/>
                  </a:cubicBezTo>
                  <a:cubicBezTo>
                    <a:pt x="714" y="5831"/>
                    <a:pt x="760" y="5595"/>
                    <a:pt x="795" y="5356"/>
                  </a:cubicBezTo>
                  <a:cubicBezTo>
                    <a:pt x="846" y="5121"/>
                    <a:pt x="890" y="4883"/>
                    <a:pt x="960" y="4651"/>
                  </a:cubicBezTo>
                  <a:cubicBezTo>
                    <a:pt x="1086" y="4181"/>
                    <a:pt x="1250" y="3721"/>
                    <a:pt x="1449" y="3277"/>
                  </a:cubicBezTo>
                  <a:cubicBezTo>
                    <a:pt x="1843" y="2380"/>
                    <a:pt x="2364" y="1531"/>
                    <a:pt x="2968" y="745"/>
                  </a:cubicBezTo>
                  <a:cubicBezTo>
                    <a:pt x="3164" y="491"/>
                    <a:pt x="3369" y="243"/>
                    <a:pt x="3581" y="0"/>
                  </a:cubicBezTo>
                  <a:cubicBezTo>
                    <a:pt x="3382" y="199"/>
                    <a:pt x="3186" y="404"/>
                    <a:pt x="2997" y="614"/>
                  </a:cubicBezTo>
                  <a:cubicBezTo>
                    <a:pt x="2318" y="1370"/>
                    <a:pt x="1711" y="2203"/>
                    <a:pt x="1226" y="3113"/>
                  </a:cubicBezTo>
                  <a:cubicBezTo>
                    <a:pt x="978" y="3570"/>
                    <a:pt x="767" y="4043"/>
                    <a:pt x="595" y="4533"/>
                  </a:cubicBezTo>
                  <a:cubicBezTo>
                    <a:pt x="502" y="4777"/>
                    <a:pt x="434" y="5029"/>
                    <a:pt x="359" y="5279"/>
                  </a:cubicBezTo>
                  <a:cubicBezTo>
                    <a:pt x="300" y="5534"/>
                    <a:pt x="232" y="5788"/>
                    <a:pt x="193" y="6049"/>
                  </a:cubicBezTo>
                  <a:cubicBezTo>
                    <a:pt x="1" y="7085"/>
                    <a:pt x="24" y="8163"/>
                    <a:pt x="206" y="9211"/>
                  </a:cubicBezTo>
                  <a:cubicBezTo>
                    <a:pt x="209" y="9219"/>
                    <a:pt x="211" y="9229"/>
                    <a:pt x="212" y="9238"/>
                  </a:cubicBezTo>
                  <a:cubicBezTo>
                    <a:pt x="272" y="9477"/>
                    <a:pt x="534" y="9605"/>
                    <a:pt x="761" y="9505"/>
                  </a:cubicBezTo>
                  <a:cubicBezTo>
                    <a:pt x="986" y="9405"/>
                    <a:pt x="1067" y="9125"/>
                    <a:pt x="930" y="89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9"/>
            <p:cNvSpPr/>
            <p:nvPr/>
          </p:nvSpPr>
          <p:spPr>
            <a:xfrm>
              <a:off x="4893327" y="330116"/>
              <a:ext cx="78360" cy="89297"/>
            </a:xfrm>
            <a:custGeom>
              <a:rect b="b" l="l" r="r" t="t"/>
              <a:pathLst>
                <a:path extrusionOk="0" h="873" w="766">
                  <a:moveTo>
                    <a:pt x="569" y="710"/>
                  </a:moveTo>
                  <a:cubicBezTo>
                    <a:pt x="322" y="872"/>
                    <a:pt x="1" y="655"/>
                    <a:pt x="60" y="364"/>
                  </a:cubicBezTo>
                  <a:cubicBezTo>
                    <a:pt x="121" y="74"/>
                    <a:pt x="501" y="0"/>
                    <a:pt x="665" y="249"/>
                  </a:cubicBezTo>
                  <a:cubicBezTo>
                    <a:pt x="766" y="402"/>
                    <a:pt x="723" y="608"/>
                    <a:pt x="569" y="7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p:nvPr/>
          </p:nvSpPr>
          <p:spPr>
            <a:xfrm>
              <a:off x="4723512" y="396603"/>
              <a:ext cx="78258" cy="89297"/>
            </a:xfrm>
            <a:custGeom>
              <a:rect b="b" l="l" r="r" t="t"/>
              <a:pathLst>
                <a:path extrusionOk="0" h="873" w="765">
                  <a:moveTo>
                    <a:pt x="569" y="708"/>
                  </a:moveTo>
                  <a:cubicBezTo>
                    <a:pt x="321" y="872"/>
                    <a:pt x="0" y="654"/>
                    <a:pt x="60" y="364"/>
                  </a:cubicBezTo>
                  <a:cubicBezTo>
                    <a:pt x="119" y="73"/>
                    <a:pt x="501" y="0"/>
                    <a:pt x="663" y="248"/>
                  </a:cubicBezTo>
                  <a:cubicBezTo>
                    <a:pt x="765" y="402"/>
                    <a:pt x="723" y="607"/>
                    <a:pt x="56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9"/>
            <p:cNvSpPr/>
            <p:nvPr/>
          </p:nvSpPr>
          <p:spPr>
            <a:xfrm>
              <a:off x="4718090" y="535408"/>
              <a:ext cx="78258" cy="89195"/>
            </a:xfrm>
            <a:custGeom>
              <a:rect b="b" l="l" r="r" t="t"/>
              <a:pathLst>
                <a:path extrusionOk="0" h="872" w="765">
                  <a:moveTo>
                    <a:pt x="569" y="708"/>
                  </a:moveTo>
                  <a:cubicBezTo>
                    <a:pt x="322" y="872"/>
                    <a:pt x="1" y="654"/>
                    <a:pt x="60" y="364"/>
                  </a:cubicBezTo>
                  <a:cubicBezTo>
                    <a:pt x="119" y="73"/>
                    <a:pt x="501" y="0"/>
                    <a:pt x="664" y="247"/>
                  </a:cubicBezTo>
                  <a:cubicBezTo>
                    <a:pt x="765" y="401"/>
                    <a:pt x="723" y="607"/>
                    <a:pt x="56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p:nvPr/>
          </p:nvSpPr>
          <p:spPr>
            <a:xfrm>
              <a:off x="4538148" y="684543"/>
              <a:ext cx="78360" cy="89195"/>
            </a:xfrm>
            <a:custGeom>
              <a:rect b="b" l="l" r="r" t="t"/>
              <a:pathLst>
                <a:path extrusionOk="0" h="872" w="766">
                  <a:moveTo>
                    <a:pt x="570" y="709"/>
                  </a:moveTo>
                  <a:cubicBezTo>
                    <a:pt x="321" y="872"/>
                    <a:pt x="0" y="654"/>
                    <a:pt x="61" y="364"/>
                  </a:cubicBezTo>
                  <a:cubicBezTo>
                    <a:pt x="120" y="74"/>
                    <a:pt x="501" y="0"/>
                    <a:pt x="664" y="247"/>
                  </a:cubicBezTo>
                  <a:cubicBezTo>
                    <a:pt x="766" y="401"/>
                    <a:pt x="723" y="608"/>
                    <a:pt x="570" y="7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9"/>
            <p:cNvSpPr/>
            <p:nvPr/>
          </p:nvSpPr>
          <p:spPr>
            <a:xfrm>
              <a:off x="4609961" y="882879"/>
              <a:ext cx="78360" cy="89297"/>
            </a:xfrm>
            <a:custGeom>
              <a:rect b="b" l="l" r="r" t="t"/>
              <a:pathLst>
                <a:path extrusionOk="0" h="873" w="766">
                  <a:moveTo>
                    <a:pt x="569" y="710"/>
                  </a:moveTo>
                  <a:cubicBezTo>
                    <a:pt x="322" y="873"/>
                    <a:pt x="1" y="655"/>
                    <a:pt x="60" y="365"/>
                  </a:cubicBezTo>
                  <a:cubicBezTo>
                    <a:pt x="120" y="74"/>
                    <a:pt x="501" y="1"/>
                    <a:pt x="664" y="249"/>
                  </a:cubicBezTo>
                  <a:cubicBezTo>
                    <a:pt x="765" y="402"/>
                    <a:pt x="723" y="609"/>
                    <a:pt x="569" y="7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p:nvPr/>
          </p:nvSpPr>
          <p:spPr>
            <a:xfrm>
              <a:off x="4656200" y="616113"/>
              <a:ext cx="53604" cy="60963"/>
            </a:xfrm>
            <a:custGeom>
              <a:rect b="b" l="l" r="r" t="t"/>
              <a:pathLst>
                <a:path extrusionOk="0" h="596" w="524">
                  <a:moveTo>
                    <a:pt x="389" y="484"/>
                  </a:moveTo>
                  <a:cubicBezTo>
                    <a:pt x="220" y="595"/>
                    <a:pt x="1" y="447"/>
                    <a:pt x="42" y="248"/>
                  </a:cubicBezTo>
                  <a:cubicBezTo>
                    <a:pt x="82" y="50"/>
                    <a:pt x="343" y="1"/>
                    <a:pt x="454" y="170"/>
                  </a:cubicBezTo>
                  <a:cubicBezTo>
                    <a:pt x="523" y="274"/>
                    <a:pt x="493" y="415"/>
                    <a:pt x="389" y="4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9"/>
            <p:cNvSpPr/>
            <p:nvPr/>
          </p:nvSpPr>
          <p:spPr>
            <a:xfrm>
              <a:off x="4517791" y="849738"/>
              <a:ext cx="53502" cy="61066"/>
            </a:xfrm>
            <a:custGeom>
              <a:rect b="b" l="l" r="r" t="t"/>
              <a:pathLst>
                <a:path extrusionOk="0" h="597" w="523">
                  <a:moveTo>
                    <a:pt x="390" y="485"/>
                  </a:moveTo>
                  <a:cubicBezTo>
                    <a:pt x="220" y="596"/>
                    <a:pt x="0" y="448"/>
                    <a:pt x="41" y="249"/>
                  </a:cubicBezTo>
                  <a:cubicBezTo>
                    <a:pt x="82" y="51"/>
                    <a:pt x="342" y="0"/>
                    <a:pt x="454" y="170"/>
                  </a:cubicBezTo>
                  <a:cubicBezTo>
                    <a:pt x="523" y="275"/>
                    <a:pt x="494" y="416"/>
                    <a:pt x="390" y="4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p:nvPr/>
          </p:nvSpPr>
          <p:spPr>
            <a:xfrm>
              <a:off x="4575691" y="1050426"/>
              <a:ext cx="53502" cy="61066"/>
            </a:xfrm>
            <a:custGeom>
              <a:rect b="b" l="l" r="r" t="t"/>
              <a:pathLst>
                <a:path extrusionOk="0" h="597" w="523">
                  <a:moveTo>
                    <a:pt x="389" y="485"/>
                  </a:moveTo>
                  <a:cubicBezTo>
                    <a:pt x="219" y="597"/>
                    <a:pt x="1" y="447"/>
                    <a:pt x="41" y="249"/>
                  </a:cubicBezTo>
                  <a:cubicBezTo>
                    <a:pt x="82" y="52"/>
                    <a:pt x="343" y="1"/>
                    <a:pt x="454" y="170"/>
                  </a:cubicBezTo>
                  <a:cubicBezTo>
                    <a:pt x="523" y="275"/>
                    <a:pt x="494" y="415"/>
                    <a:pt x="389" y="4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9"/>
            <p:cNvSpPr/>
            <p:nvPr/>
          </p:nvSpPr>
          <p:spPr>
            <a:xfrm>
              <a:off x="4493853" y="1111083"/>
              <a:ext cx="53604" cy="61066"/>
            </a:xfrm>
            <a:custGeom>
              <a:rect b="b" l="l" r="r" t="t"/>
              <a:pathLst>
                <a:path extrusionOk="0" h="597" w="524">
                  <a:moveTo>
                    <a:pt x="389" y="484"/>
                  </a:moveTo>
                  <a:cubicBezTo>
                    <a:pt x="220" y="597"/>
                    <a:pt x="0" y="447"/>
                    <a:pt x="41" y="249"/>
                  </a:cubicBezTo>
                  <a:cubicBezTo>
                    <a:pt x="83" y="50"/>
                    <a:pt x="342" y="1"/>
                    <a:pt x="454" y="170"/>
                  </a:cubicBezTo>
                  <a:cubicBezTo>
                    <a:pt x="524" y="274"/>
                    <a:pt x="494" y="415"/>
                    <a:pt x="389" y="4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8" name="Shape 968"/>
        <p:cNvGrpSpPr/>
        <p:nvPr/>
      </p:nvGrpSpPr>
      <p:grpSpPr>
        <a:xfrm>
          <a:off x="0" y="0"/>
          <a:ext cx="0" cy="0"/>
          <a:chOff x="0" y="0"/>
          <a:chExt cx="0" cy="0"/>
        </a:xfrm>
      </p:grpSpPr>
      <p:sp>
        <p:nvSpPr>
          <p:cNvPr id="969" name="Google Shape;969;p60"/>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970" name="Google Shape;970;p60"/>
          <p:cNvSpPr txBox="1"/>
          <p:nvPr/>
        </p:nvSpPr>
        <p:spPr>
          <a:xfrm>
            <a:off x="1031800" y="3555625"/>
            <a:ext cx="1956900" cy="9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Nunito SemiBold"/>
                <a:ea typeface="Nunito SemiBold"/>
                <a:cs typeface="Nunito SemiBold"/>
                <a:sym typeface="Nunito SemiBold"/>
              </a:rPr>
              <a:t>Despite being red, Mars is actually a very cold place</a:t>
            </a:r>
            <a:endParaRPr sz="1600">
              <a:solidFill>
                <a:schemeClr val="dk2"/>
              </a:solidFill>
              <a:latin typeface="Nunito SemiBold"/>
              <a:ea typeface="Nunito SemiBold"/>
              <a:cs typeface="Nunito SemiBold"/>
              <a:sym typeface="Nunito SemiBold"/>
            </a:endParaRPr>
          </a:p>
        </p:txBody>
      </p:sp>
      <p:sp>
        <p:nvSpPr>
          <p:cNvPr id="971" name="Google Shape;971;p60"/>
          <p:cNvSpPr txBox="1"/>
          <p:nvPr/>
        </p:nvSpPr>
        <p:spPr>
          <a:xfrm>
            <a:off x="3601850" y="3555769"/>
            <a:ext cx="1956900" cy="9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Nunito SemiBold"/>
                <a:ea typeface="Nunito SemiBold"/>
                <a:cs typeface="Nunito SemiBold"/>
                <a:sym typeface="Nunito SemiBold"/>
              </a:rPr>
              <a:t>Saturn is a gas giant and has several rings</a:t>
            </a:r>
            <a:endParaRPr sz="1600">
              <a:solidFill>
                <a:schemeClr val="dk2"/>
              </a:solidFill>
              <a:latin typeface="Nunito SemiBold"/>
              <a:ea typeface="Nunito SemiBold"/>
              <a:cs typeface="Nunito SemiBold"/>
              <a:sym typeface="Nunito SemiBold"/>
            </a:endParaRPr>
          </a:p>
          <a:p>
            <a:pPr indent="0" lvl="0" marL="0" rtl="0" algn="l">
              <a:spcBef>
                <a:spcPts val="0"/>
              </a:spcBef>
              <a:spcAft>
                <a:spcPts val="0"/>
              </a:spcAft>
              <a:buNone/>
            </a:pPr>
            <a:r>
              <a:t/>
            </a:r>
            <a:endParaRPr sz="1600">
              <a:solidFill>
                <a:schemeClr val="dk2"/>
              </a:solidFill>
              <a:latin typeface="Nunito SemiBold"/>
              <a:ea typeface="Nunito SemiBold"/>
              <a:cs typeface="Nunito SemiBold"/>
              <a:sym typeface="Nunito SemiBold"/>
            </a:endParaRPr>
          </a:p>
          <a:p>
            <a:pPr indent="0" lvl="0" marL="0" rtl="0" algn="ctr">
              <a:spcBef>
                <a:spcPts val="0"/>
              </a:spcBef>
              <a:spcAft>
                <a:spcPts val="0"/>
              </a:spcAft>
              <a:buNone/>
            </a:pPr>
            <a:r>
              <a:t/>
            </a:r>
            <a:endParaRPr sz="1600">
              <a:solidFill>
                <a:schemeClr val="dk2"/>
              </a:solidFill>
              <a:latin typeface="Nunito SemiBold"/>
              <a:ea typeface="Nunito SemiBold"/>
              <a:cs typeface="Nunito SemiBold"/>
              <a:sym typeface="Nunito SemiBold"/>
            </a:endParaRPr>
          </a:p>
        </p:txBody>
      </p:sp>
      <p:sp>
        <p:nvSpPr>
          <p:cNvPr id="972" name="Google Shape;972;p60"/>
          <p:cNvSpPr txBox="1"/>
          <p:nvPr/>
        </p:nvSpPr>
        <p:spPr>
          <a:xfrm>
            <a:off x="6171900" y="3557600"/>
            <a:ext cx="19599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Nunito SemiBold"/>
                <a:ea typeface="Nunito SemiBold"/>
                <a:cs typeface="Nunito SemiBold"/>
                <a:sym typeface="Nunito SemiBold"/>
              </a:rPr>
              <a:t>Venus is extremely hot, even more than Mercury</a:t>
            </a:r>
            <a:endParaRPr sz="1600">
              <a:solidFill>
                <a:schemeClr val="dk2"/>
              </a:solidFill>
              <a:latin typeface="Nunito SemiBold"/>
              <a:ea typeface="Nunito SemiBold"/>
              <a:cs typeface="Nunito SemiBold"/>
              <a:sym typeface="Nunito SemiBold"/>
            </a:endParaRPr>
          </a:p>
          <a:p>
            <a:pPr indent="0" lvl="0" marL="0" rtl="0" algn="ctr">
              <a:spcBef>
                <a:spcPts val="0"/>
              </a:spcBef>
              <a:spcAft>
                <a:spcPts val="0"/>
              </a:spcAft>
              <a:buNone/>
            </a:pPr>
            <a:r>
              <a:t/>
            </a:r>
            <a:endParaRPr>
              <a:solidFill>
                <a:schemeClr val="dk2"/>
              </a:solidFill>
              <a:latin typeface="Nunito SemiBold"/>
              <a:ea typeface="Nunito SemiBold"/>
              <a:cs typeface="Nunito SemiBold"/>
              <a:sym typeface="Nunito SemiBold"/>
            </a:endParaRPr>
          </a:p>
        </p:txBody>
      </p:sp>
      <p:sp>
        <p:nvSpPr>
          <p:cNvPr id="973" name="Google Shape;973;p60"/>
          <p:cNvSpPr/>
          <p:nvPr/>
        </p:nvSpPr>
        <p:spPr>
          <a:xfrm rot="10800000">
            <a:off x="6359400" y="1316850"/>
            <a:ext cx="1584900" cy="15849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0"/>
          <p:cNvSpPr txBox="1"/>
          <p:nvPr/>
        </p:nvSpPr>
        <p:spPr>
          <a:xfrm>
            <a:off x="6428100" y="1909200"/>
            <a:ext cx="1447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5DF"/>
                </a:solidFill>
                <a:latin typeface="Sofia"/>
                <a:ea typeface="Sofia"/>
                <a:cs typeface="Sofia"/>
                <a:sym typeface="Sofia"/>
              </a:rPr>
              <a:t>Premium</a:t>
            </a:r>
            <a:endParaRPr b="1" sz="2500">
              <a:solidFill>
                <a:srgbClr val="FFF5DF"/>
              </a:solidFill>
              <a:latin typeface="Sofia"/>
              <a:ea typeface="Sofia"/>
              <a:cs typeface="Sofia"/>
              <a:sym typeface="Sofia"/>
            </a:endParaRPr>
          </a:p>
        </p:txBody>
      </p:sp>
      <p:sp>
        <p:nvSpPr>
          <p:cNvPr id="975" name="Google Shape;975;p60"/>
          <p:cNvSpPr txBox="1"/>
          <p:nvPr/>
        </p:nvSpPr>
        <p:spPr>
          <a:xfrm>
            <a:off x="1287850" y="3063625"/>
            <a:ext cx="1444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3B1534"/>
                </a:solidFill>
                <a:latin typeface="Sofia"/>
                <a:ea typeface="Sofia"/>
                <a:cs typeface="Sofia"/>
                <a:sym typeface="Sofia"/>
              </a:rPr>
              <a:t>$500</a:t>
            </a:r>
            <a:endParaRPr b="1" sz="2500">
              <a:solidFill>
                <a:srgbClr val="3B1534"/>
              </a:solidFill>
              <a:latin typeface="Sofia"/>
              <a:ea typeface="Sofia"/>
              <a:cs typeface="Sofia"/>
              <a:sym typeface="Sofia"/>
            </a:endParaRPr>
          </a:p>
        </p:txBody>
      </p:sp>
      <p:sp>
        <p:nvSpPr>
          <p:cNvPr id="976" name="Google Shape;976;p60"/>
          <p:cNvSpPr txBox="1"/>
          <p:nvPr/>
        </p:nvSpPr>
        <p:spPr>
          <a:xfrm>
            <a:off x="3857900" y="3063175"/>
            <a:ext cx="1444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781F46"/>
                </a:solidFill>
                <a:latin typeface="Sofia"/>
                <a:ea typeface="Sofia"/>
                <a:cs typeface="Sofia"/>
                <a:sym typeface="Sofia"/>
              </a:rPr>
              <a:t>$850</a:t>
            </a:r>
            <a:endParaRPr b="1" sz="2500">
              <a:solidFill>
                <a:srgbClr val="781F46"/>
              </a:solidFill>
              <a:latin typeface="Sofia"/>
              <a:ea typeface="Sofia"/>
              <a:cs typeface="Sofia"/>
              <a:sym typeface="Sofia"/>
            </a:endParaRPr>
          </a:p>
        </p:txBody>
      </p:sp>
      <p:sp>
        <p:nvSpPr>
          <p:cNvPr id="977" name="Google Shape;977;p60"/>
          <p:cNvSpPr txBox="1"/>
          <p:nvPr/>
        </p:nvSpPr>
        <p:spPr>
          <a:xfrm>
            <a:off x="6428100" y="3065000"/>
            <a:ext cx="1447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1"/>
                </a:solidFill>
                <a:latin typeface="Sofia"/>
                <a:ea typeface="Sofia"/>
                <a:cs typeface="Sofia"/>
                <a:sym typeface="Sofia"/>
              </a:rPr>
              <a:t>$1,000</a:t>
            </a:r>
            <a:endParaRPr b="1" sz="2500">
              <a:solidFill>
                <a:schemeClr val="accent1"/>
              </a:solidFill>
              <a:latin typeface="Sofia"/>
              <a:ea typeface="Sofia"/>
              <a:cs typeface="Sofia"/>
              <a:sym typeface="Sofia"/>
            </a:endParaRPr>
          </a:p>
        </p:txBody>
      </p:sp>
      <p:sp>
        <p:nvSpPr>
          <p:cNvPr id="978" name="Google Shape;978;p60"/>
          <p:cNvSpPr/>
          <p:nvPr/>
        </p:nvSpPr>
        <p:spPr>
          <a:xfrm rot="10800000">
            <a:off x="3787850" y="1316850"/>
            <a:ext cx="1584900" cy="15849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0"/>
          <p:cNvSpPr txBox="1"/>
          <p:nvPr/>
        </p:nvSpPr>
        <p:spPr>
          <a:xfrm>
            <a:off x="3856550" y="1909200"/>
            <a:ext cx="1447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5DF"/>
                </a:solidFill>
                <a:latin typeface="Sofia"/>
                <a:ea typeface="Sofia"/>
                <a:cs typeface="Sofia"/>
                <a:sym typeface="Sofia"/>
              </a:rPr>
              <a:t>Pro</a:t>
            </a:r>
            <a:endParaRPr b="1" sz="2500">
              <a:solidFill>
                <a:srgbClr val="FFF5DF"/>
              </a:solidFill>
              <a:latin typeface="Sofia"/>
              <a:ea typeface="Sofia"/>
              <a:cs typeface="Sofia"/>
              <a:sym typeface="Sofia"/>
            </a:endParaRPr>
          </a:p>
        </p:txBody>
      </p:sp>
      <p:sp>
        <p:nvSpPr>
          <p:cNvPr id="980" name="Google Shape;980;p60"/>
          <p:cNvSpPr/>
          <p:nvPr/>
        </p:nvSpPr>
        <p:spPr>
          <a:xfrm rot="10800000">
            <a:off x="1216300" y="1316850"/>
            <a:ext cx="1584900" cy="15849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0"/>
          <p:cNvSpPr txBox="1"/>
          <p:nvPr/>
        </p:nvSpPr>
        <p:spPr>
          <a:xfrm>
            <a:off x="1286500" y="1909200"/>
            <a:ext cx="1447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5DF"/>
                </a:solidFill>
                <a:latin typeface="Sofia"/>
                <a:ea typeface="Sofia"/>
                <a:cs typeface="Sofia"/>
                <a:sym typeface="Sofia"/>
              </a:rPr>
              <a:t>Basic</a:t>
            </a:r>
            <a:endParaRPr b="1" sz="2500">
              <a:solidFill>
                <a:srgbClr val="FFF5DF"/>
              </a:solidFill>
              <a:latin typeface="Sofia"/>
              <a:ea typeface="Sofia"/>
              <a:cs typeface="Sofia"/>
              <a:sym typeface="Sof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5" name="Shape 985"/>
        <p:cNvGrpSpPr/>
        <p:nvPr/>
      </p:nvGrpSpPr>
      <p:grpSpPr>
        <a:xfrm>
          <a:off x="0" y="0"/>
          <a:ext cx="0" cy="0"/>
          <a:chOff x="0" y="0"/>
          <a:chExt cx="0" cy="0"/>
        </a:xfrm>
      </p:grpSpPr>
      <p:sp>
        <p:nvSpPr>
          <p:cNvPr id="986" name="Google Shape;986;p61"/>
          <p:cNvSpPr txBox="1"/>
          <p:nvPr>
            <p:ph type="title"/>
          </p:nvPr>
        </p:nvSpPr>
        <p:spPr>
          <a:xfrm>
            <a:off x="4612425" y="539988"/>
            <a:ext cx="3457200" cy="7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255,000</a:t>
            </a:r>
            <a:endParaRPr/>
          </a:p>
        </p:txBody>
      </p:sp>
      <p:sp>
        <p:nvSpPr>
          <p:cNvPr id="987" name="Google Shape;987;p61"/>
          <p:cNvSpPr txBox="1"/>
          <p:nvPr>
            <p:ph idx="1" type="subTitle"/>
          </p:nvPr>
        </p:nvSpPr>
        <p:spPr>
          <a:xfrm>
            <a:off x="4612425" y="1296680"/>
            <a:ext cx="3813000" cy="3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Jupiter's rotation period</a:t>
            </a:r>
            <a:endParaRPr/>
          </a:p>
        </p:txBody>
      </p:sp>
      <p:sp>
        <p:nvSpPr>
          <p:cNvPr id="988" name="Google Shape;988;p61"/>
          <p:cNvSpPr txBox="1"/>
          <p:nvPr>
            <p:ph idx="2" type="title"/>
          </p:nvPr>
        </p:nvSpPr>
        <p:spPr>
          <a:xfrm>
            <a:off x="4612425" y="2066544"/>
            <a:ext cx="3456300" cy="6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185,450</a:t>
            </a:r>
            <a:endParaRPr/>
          </a:p>
        </p:txBody>
      </p:sp>
      <p:sp>
        <p:nvSpPr>
          <p:cNvPr id="989" name="Google Shape;989;p61"/>
          <p:cNvSpPr txBox="1"/>
          <p:nvPr>
            <p:ph idx="3" type="subTitle"/>
          </p:nvPr>
        </p:nvSpPr>
        <p:spPr>
          <a:xfrm>
            <a:off x="4612425" y="2761488"/>
            <a:ext cx="3813000" cy="4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990" name="Google Shape;990;p61"/>
          <p:cNvSpPr txBox="1"/>
          <p:nvPr>
            <p:ph idx="4" type="title"/>
          </p:nvPr>
        </p:nvSpPr>
        <p:spPr>
          <a:xfrm>
            <a:off x="4612425" y="3501152"/>
            <a:ext cx="34563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95%</a:t>
            </a:r>
            <a:endParaRPr/>
          </a:p>
        </p:txBody>
      </p:sp>
      <p:sp>
        <p:nvSpPr>
          <p:cNvPr id="991" name="Google Shape;991;p61"/>
          <p:cNvSpPr txBox="1"/>
          <p:nvPr>
            <p:ph idx="5" type="subTitle"/>
          </p:nvPr>
        </p:nvSpPr>
        <p:spPr>
          <a:xfrm>
            <a:off x="4612425" y="4229731"/>
            <a:ext cx="3817200" cy="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sp>
        <p:nvSpPr>
          <p:cNvPr id="992" name="Google Shape;992;p61"/>
          <p:cNvSpPr/>
          <p:nvPr/>
        </p:nvSpPr>
        <p:spPr>
          <a:xfrm>
            <a:off x="-1029650" y="2856925"/>
            <a:ext cx="5642083" cy="2286573"/>
          </a:xfrm>
          <a:custGeom>
            <a:rect b="b" l="l" r="r" t="t"/>
            <a:pathLst>
              <a:path extrusionOk="0" h="28063" w="69245">
                <a:moveTo>
                  <a:pt x="29846" y="2365"/>
                </a:moveTo>
                <a:lnTo>
                  <a:pt x="1" y="28062"/>
                </a:lnTo>
                <a:lnTo>
                  <a:pt x="34623" y="28062"/>
                </a:lnTo>
                <a:lnTo>
                  <a:pt x="69244" y="28062"/>
                </a:lnTo>
                <a:lnTo>
                  <a:pt x="39400" y="2365"/>
                </a:lnTo>
                <a:cubicBezTo>
                  <a:pt x="36654" y="1"/>
                  <a:pt x="32592" y="1"/>
                  <a:pt x="29846" y="236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61"/>
          <p:cNvGrpSpPr/>
          <p:nvPr/>
        </p:nvGrpSpPr>
        <p:grpSpPr>
          <a:xfrm>
            <a:off x="1787396" y="1646482"/>
            <a:ext cx="1257746" cy="1156524"/>
            <a:chOff x="1948696" y="1475332"/>
            <a:chExt cx="1257746" cy="1156524"/>
          </a:xfrm>
        </p:grpSpPr>
        <p:sp>
          <p:nvSpPr>
            <p:cNvPr id="994" name="Google Shape;994;p61"/>
            <p:cNvSpPr/>
            <p:nvPr/>
          </p:nvSpPr>
          <p:spPr>
            <a:xfrm>
              <a:off x="2474618" y="1475332"/>
              <a:ext cx="673131" cy="645023"/>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1"/>
            <p:cNvSpPr/>
            <p:nvPr/>
          </p:nvSpPr>
          <p:spPr>
            <a:xfrm>
              <a:off x="1948696" y="1577452"/>
              <a:ext cx="298921" cy="28644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1"/>
            <p:cNvSpPr/>
            <p:nvPr/>
          </p:nvSpPr>
          <p:spPr>
            <a:xfrm>
              <a:off x="2907521" y="2345415"/>
              <a:ext cx="298921" cy="286442"/>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0" name="Shape 1000"/>
        <p:cNvGrpSpPr/>
        <p:nvPr/>
      </p:nvGrpSpPr>
      <p:grpSpPr>
        <a:xfrm>
          <a:off x="0" y="0"/>
          <a:ext cx="0" cy="0"/>
          <a:chOff x="0" y="0"/>
          <a:chExt cx="0" cy="0"/>
        </a:xfrm>
      </p:grpSpPr>
      <p:sp>
        <p:nvSpPr>
          <p:cNvPr id="1001" name="Google Shape;1001;p62"/>
          <p:cNvSpPr txBox="1"/>
          <p:nvPr>
            <p:ph type="title"/>
          </p:nvPr>
        </p:nvSpPr>
        <p:spPr>
          <a:xfrm>
            <a:off x="1015500" y="559225"/>
            <a:ext cx="5446800" cy="14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50,000</a:t>
            </a:r>
            <a:endParaRPr/>
          </a:p>
        </p:txBody>
      </p:sp>
      <p:sp>
        <p:nvSpPr>
          <p:cNvPr id="1002" name="Google Shape;1002;p62"/>
          <p:cNvSpPr txBox="1"/>
          <p:nvPr>
            <p:ph idx="1" type="body"/>
          </p:nvPr>
        </p:nvSpPr>
        <p:spPr>
          <a:xfrm>
            <a:off x="1015500" y="2054900"/>
            <a:ext cx="4845900" cy="50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grpSp>
        <p:nvGrpSpPr>
          <p:cNvPr id="1003" name="Google Shape;1003;p62"/>
          <p:cNvGrpSpPr/>
          <p:nvPr/>
        </p:nvGrpSpPr>
        <p:grpSpPr>
          <a:xfrm>
            <a:off x="2550406" y="2940651"/>
            <a:ext cx="2172177" cy="2202862"/>
            <a:chOff x="3755775" y="183825"/>
            <a:chExt cx="1319750" cy="1338475"/>
          </a:xfrm>
        </p:grpSpPr>
        <p:sp>
          <p:nvSpPr>
            <p:cNvPr id="1004" name="Google Shape;1004;p62"/>
            <p:cNvSpPr/>
            <p:nvPr/>
          </p:nvSpPr>
          <p:spPr>
            <a:xfrm>
              <a:off x="4421750" y="513850"/>
              <a:ext cx="143050" cy="186900"/>
            </a:xfrm>
            <a:custGeom>
              <a:rect b="b" l="l" r="r" t="t"/>
              <a:pathLst>
                <a:path extrusionOk="0" h="7476" w="5722">
                  <a:moveTo>
                    <a:pt x="5721" y="7475"/>
                  </a:moveTo>
                  <a:lnTo>
                    <a:pt x="1" y="7475"/>
                  </a:lnTo>
                  <a:lnTo>
                    <a:pt x="1" y="0"/>
                  </a:lnTo>
                  <a:lnTo>
                    <a:pt x="5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2"/>
            <p:cNvSpPr/>
            <p:nvPr/>
          </p:nvSpPr>
          <p:spPr>
            <a:xfrm>
              <a:off x="4278750" y="513850"/>
              <a:ext cx="143025" cy="186900"/>
            </a:xfrm>
            <a:custGeom>
              <a:rect b="b" l="l" r="r" t="t"/>
              <a:pathLst>
                <a:path extrusionOk="0" h="7476" w="5721">
                  <a:moveTo>
                    <a:pt x="1" y="0"/>
                  </a:moveTo>
                  <a:lnTo>
                    <a:pt x="5721" y="0"/>
                  </a:lnTo>
                  <a:lnTo>
                    <a:pt x="5721" y="7475"/>
                  </a:lnTo>
                  <a:lnTo>
                    <a:pt x="1" y="74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2"/>
            <p:cNvSpPr/>
            <p:nvPr/>
          </p:nvSpPr>
          <p:spPr>
            <a:xfrm>
              <a:off x="4092700" y="183825"/>
              <a:ext cx="645925" cy="363300"/>
            </a:xfrm>
            <a:custGeom>
              <a:rect b="b" l="l" r="r" t="t"/>
              <a:pathLst>
                <a:path extrusionOk="0" h="14532" w="25837">
                  <a:moveTo>
                    <a:pt x="508" y="10725"/>
                  </a:moveTo>
                  <a:cubicBezTo>
                    <a:pt x="2632" y="7534"/>
                    <a:pt x="6729" y="4893"/>
                    <a:pt x="7275" y="4009"/>
                  </a:cubicBezTo>
                  <a:cubicBezTo>
                    <a:pt x="7894" y="3007"/>
                    <a:pt x="8898" y="4009"/>
                    <a:pt x="8898" y="4009"/>
                  </a:cubicBezTo>
                  <a:cubicBezTo>
                    <a:pt x="9131" y="753"/>
                    <a:pt x="12919" y="0"/>
                    <a:pt x="12919" y="0"/>
                  </a:cubicBezTo>
                  <a:cubicBezTo>
                    <a:pt x="12919" y="0"/>
                    <a:pt x="16705" y="753"/>
                    <a:pt x="16938" y="4009"/>
                  </a:cubicBezTo>
                  <a:cubicBezTo>
                    <a:pt x="16938" y="4009"/>
                    <a:pt x="17943" y="3007"/>
                    <a:pt x="18561" y="4009"/>
                  </a:cubicBezTo>
                  <a:cubicBezTo>
                    <a:pt x="19107" y="4893"/>
                    <a:pt x="23204" y="7534"/>
                    <a:pt x="25328" y="10725"/>
                  </a:cubicBezTo>
                  <a:cubicBezTo>
                    <a:pt x="25719" y="11312"/>
                    <a:pt x="25836" y="12928"/>
                    <a:pt x="25567" y="14017"/>
                  </a:cubicBezTo>
                  <a:lnTo>
                    <a:pt x="25440" y="14531"/>
                  </a:lnTo>
                  <a:lnTo>
                    <a:pt x="396" y="14531"/>
                  </a:lnTo>
                  <a:lnTo>
                    <a:pt x="269" y="14017"/>
                  </a:lnTo>
                  <a:cubicBezTo>
                    <a:pt x="0" y="12928"/>
                    <a:pt x="118" y="11312"/>
                    <a:pt x="508" y="1072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a:off x="4094825" y="288300"/>
              <a:ext cx="641700" cy="258825"/>
            </a:xfrm>
            <a:custGeom>
              <a:rect b="b" l="l" r="r" t="t"/>
              <a:pathLst>
                <a:path extrusionOk="0" h="10353" w="25668">
                  <a:moveTo>
                    <a:pt x="25482" y="9838"/>
                  </a:moveTo>
                  <a:lnTo>
                    <a:pt x="25355" y="10352"/>
                  </a:lnTo>
                  <a:lnTo>
                    <a:pt x="311" y="10352"/>
                  </a:lnTo>
                  <a:lnTo>
                    <a:pt x="184" y="9838"/>
                  </a:lnTo>
                  <a:cubicBezTo>
                    <a:pt x="18" y="9165"/>
                    <a:pt x="0" y="8293"/>
                    <a:pt x="101" y="7584"/>
                  </a:cubicBezTo>
                  <a:cubicBezTo>
                    <a:pt x="2137" y="7599"/>
                    <a:pt x="7492" y="7417"/>
                    <a:pt x="9046" y="5176"/>
                  </a:cubicBezTo>
                  <a:cubicBezTo>
                    <a:pt x="10978" y="2390"/>
                    <a:pt x="10282" y="598"/>
                    <a:pt x="12834" y="1"/>
                  </a:cubicBezTo>
                  <a:cubicBezTo>
                    <a:pt x="15384" y="597"/>
                    <a:pt x="14689" y="2390"/>
                    <a:pt x="16620" y="5176"/>
                  </a:cubicBezTo>
                  <a:cubicBezTo>
                    <a:pt x="18176" y="7417"/>
                    <a:pt x="23529" y="7599"/>
                    <a:pt x="25565" y="7584"/>
                  </a:cubicBezTo>
                  <a:cubicBezTo>
                    <a:pt x="25667" y="8292"/>
                    <a:pt x="25648" y="9165"/>
                    <a:pt x="25482" y="9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a:off x="4425600" y="829150"/>
              <a:ext cx="232875" cy="304275"/>
            </a:xfrm>
            <a:custGeom>
              <a:rect b="b" l="l" r="r" t="t"/>
              <a:pathLst>
                <a:path extrusionOk="0" h="12171" w="9315">
                  <a:moveTo>
                    <a:pt x="9314" y="12171"/>
                  </a:moveTo>
                  <a:lnTo>
                    <a:pt x="1" y="12171"/>
                  </a:lnTo>
                  <a:lnTo>
                    <a:pt x="1" y="1"/>
                  </a:lnTo>
                  <a:lnTo>
                    <a:pt x="9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a:off x="4192775" y="829150"/>
              <a:ext cx="232850" cy="304275"/>
            </a:xfrm>
            <a:custGeom>
              <a:rect b="b" l="l" r="r" t="t"/>
              <a:pathLst>
                <a:path extrusionOk="0" h="12171" w="9314">
                  <a:moveTo>
                    <a:pt x="0" y="1"/>
                  </a:moveTo>
                  <a:lnTo>
                    <a:pt x="9314" y="1"/>
                  </a:lnTo>
                  <a:lnTo>
                    <a:pt x="9314" y="12171"/>
                  </a:lnTo>
                  <a:lnTo>
                    <a:pt x="0" y="121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3889825" y="605775"/>
              <a:ext cx="1051625" cy="229700"/>
            </a:xfrm>
            <a:custGeom>
              <a:rect b="b" l="l" r="r" t="t"/>
              <a:pathLst>
                <a:path extrusionOk="0" h="9188" w="42065">
                  <a:moveTo>
                    <a:pt x="828" y="6780"/>
                  </a:moveTo>
                  <a:cubicBezTo>
                    <a:pt x="4287" y="4763"/>
                    <a:pt x="10958" y="3094"/>
                    <a:pt x="11845" y="2534"/>
                  </a:cubicBezTo>
                  <a:cubicBezTo>
                    <a:pt x="12852" y="1901"/>
                    <a:pt x="14488" y="2534"/>
                    <a:pt x="14488" y="2534"/>
                  </a:cubicBezTo>
                  <a:cubicBezTo>
                    <a:pt x="14866" y="475"/>
                    <a:pt x="21033" y="0"/>
                    <a:pt x="21033" y="0"/>
                  </a:cubicBezTo>
                  <a:cubicBezTo>
                    <a:pt x="21033" y="0"/>
                    <a:pt x="27199" y="475"/>
                    <a:pt x="27577" y="2534"/>
                  </a:cubicBezTo>
                  <a:cubicBezTo>
                    <a:pt x="27577" y="2534"/>
                    <a:pt x="29213" y="1901"/>
                    <a:pt x="30220" y="2534"/>
                  </a:cubicBezTo>
                  <a:cubicBezTo>
                    <a:pt x="31108" y="3094"/>
                    <a:pt x="37780" y="4763"/>
                    <a:pt x="41238" y="6780"/>
                  </a:cubicBezTo>
                  <a:cubicBezTo>
                    <a:pt x="41874" y="7151"/>
                    <a:pt x="42065" y="8175"/>
                    <a:pt x="41627" y="8862"/>
                  </a:cubicBezTo>
                  <a:lnTo>
                    <a:pt x="41420" y="9188"/>
                  </a:lnTo>
                  <a:lnTo>
                    <a:pt x="645" y="9188"/>
                  </a:lnTo>
                  <a:lnTo>
                    <a:pt x="439" y="8862"/>
                  </a:lnTo>
                  <a:cubicBezTo>
                    <a:pt x="1" y="8175"/>
                    <a:pt x="191" y="7151"/>
                    <a:pt x="828" y="678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2"/>
            <p:cNvSpPr/>
            <p:nvPr/>
          </p:nvSpPr>
          <p:spPr>
            <a:xfrm>
              <a:off x="3893275" y="671850"/>
              <a:ext cx="1044775" cy="163625"/>
            </a:xfrm>
            <a:custGeom>
              <a:rect b="b" l="l" r="r" t="t"/>
              <a:pathLst>
                <a:path extrusionOk="0" h="6545" w="41791">
                  <a:moveTo>
                    <a:pt x="41490" y="6220"/>
                  </a:moveTo>
                  <a:lnTo>
                    <a:pt x="41283" y="6545"/>
                  </a:lnTo>
                  <a:lnTo>
                    <a:pt x="507" y="6545"/>
                  </a:lnTo>
                  <a:lnTo>
                    <a:pt x="301" y="6220"/>
                  </a:lnTo>
                  <a:cubicBezTo>
                    <a:pt x="31" y="5795"/>
                    <a:pt x="0" y="5242"/>
                    <a:pt x="167" y="4794"/>
                  </a:cubicBezTo>
                  <a:cubicBezTo>
                    <a:pt x="3482" y="4804"/>
                    <a:pt x="12198" y="4690"/>
                    <a:pt x="14728" y="3272"/>
                  </a:cubicBezTo>
                  <a:cubicBezTo>
                    <a:pt x="17875" y="1510"/>
                    <a:pt x="16742" y="378"/>
                    <a:pt x="20896" y="0"/>
                  </a:cubicBezTo>
                  <a:cubicBezTo>
                    <a:pt x="25049" y="378"/>
                    <a:pt x="23916" y="1510"/>
                    <a:pt x="27062" y="3272"/>
                  </a:cubicBezTo>
                  <a:cubicBezTo>
                    <a:pt x="29592" y="4690"/>
                    <a:pt x="38309" y="4803"/>
                    <a:pt x="41625" y="4794"/>
                  </a:cubicBezTo>
                  <a:cubicBezTo>
                    <a:pt x="41790" y="5242"/>
                    <a:pt x="41760" y="5795"/>
                    <a:pt x="41490" y="6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4428175" y="1167300"/>
              <a:ext cx="292175" cy="168550"/>
            </a:xfrm>
            <a:custGeom>
              <a:rect b="b" l="l" r="r" t="t"/>
              <a:pathLst>
                <a:path extrusionOk="0" h="6742" w="11687">
                  <a:moveTo>
                    <a:pt x="11687" y="6741"/>
                  </a:moveTo>
                  <a:lnTo>
                    <a:pt x="0" y="6741"/>
                  </a:lnTo>
                  <a:lnTo>
                    <a:pt x="0" y="0"/>
                  </a:lnTo>
                  <a:lnTo>
                    <a:pt x="11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4135975" y="1167300"/>
              <a:ext cx="292225" cy="168550"/>
            </a:xfrm>
            <a:custGeom>
              <a:rect b="b" l="l" r="r" t="t"/>
              <a:pathLst>
                <a:path extrusionOk="0" h="6742" w="11689">
                  <a:moveTo>
                    <a:pt x="0" y="0"/>
                  </a:moveTo>
                  <a:lnTo>
                    <a:pt x="11688" y="0"/>
                  </a:lnTo>
                  <a:lnTo>
                    <a:pt x="11688" y="6741"/>
                  </a:lnTo>
                  <a:lnTo>
                    <a:pt x="0" y="67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3755775" y="886975"/>
              <a:ext cx="1319750" cy="288250"/>
            </a:xfrm>
            <a:custGeom>
              <a:rect b="b" l="l" r="r" t="t"/>
              <a:pathLst>
                <a:path extrusionOk="0" h="11530" w="52790">
                  <a:moveTo>
                    <a:pt x="1038" y="8510"/>
                  </a:moveTo>
                  <a:cubicBezTo>
                    <a:pt x="5379" y="5978"/>
                    <a:pt x="13751" y="3883"/>
                    <a:pt x="14866" y="3181"/>
                  </a:cubicBezTo>
                  <a:cubicBezTo>
                    <a:pt x="16129" y="2385"/>
                    <a:pt x="18183" y="3181"/>
                    <a:pt x="18183" y="3181"/>
                  </a:cubicBezTo>
                  <a:cubicBezTo>
                    <a:pt x="18656" y="596"/>
                    <a:pt x="26395" y="1"/>
                    <a:pt x="26395" y="1"/>
                  </a:cubicBezTo>
                  <a:cubicBezTo>
                    <a:pt x="26395" y="1"/>
                    <a:pt x="34135" y="596"/>
                    <a:pt x="34608" y="3181"/>
                  </a:cubicBezTo>
                  <a:cubicBezTo>
                    <a:pt x="34608" y="3181"/>
                    <a:pt x="36661" y="2385"/>
                    <a:pt x="37925" y="3181"/>
                  </a:cubicBezTo>
                  <a:cubicBezTo>
                    <a:pt x="39040" y="3883"/>
                    <a:pt x="47413" y="5978"/>
                    <a:pt x="51753" y="8510"/>
                  </a:cubicBezTo>
                  <a:cubicBezTo>
                    <a:pt x="52551" y="8975"/>
                    <a:pt x="52790" y="10258"/>
                    <a:pt x="52241" y="11123"/>
                  </a:cubicBezTo>
                  <a:lnTo>
                    <a:pt x="51981" y="11530"/>
                  </a:lnTo>
                  <a:lnTo>
                    <a:pt x="808" y="11530"/>
                  </a:lnTo>
                  <a:lnTo>
                    <a:pt x="549" y="11123"/>
                  </a:lnTo>
                  <a:cubicBezTo>
                    <a:pt x="0" y="10258"/>
                    <a:pt x="240" y="8975"/>
                    <a:pt x="1038" y="851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3760075" y="969875"/>
              <a:ext cx="1311150" cy="205350"/>
            </a:xfrm>
            <a:custGeom>
              <a:rect b="b" l="l" r="r" t="t"/>
              <a:pathLst>
                <a:path extrusionOk="0" h="8214" w="52446">
                  <a:moveTo>
                    <a:pt x="52069" y="7807"/>
                  </a:moveTo>
                  <a:lnTo>
                    <a:pt x="51809" y="8214"/>
                  </a:lnTo>
                  <a:lnTo>
                    <a:pt x="636" y="8214"/>
                  </a:lnTo>
                  <a:lnTo>
                    <a:pt x="377" y="7807"/>
                  </a:lnTo>
                  <a:cubicBezTo>
                    <a:pt x="38" y="7272"/>
                    <a:pt x="1" y="6579"/>
                    <a:pt x="210" y="6018"/>
                  </a:cubicBezTo>
                  <a:cubicBezTo>
                    <a:pt x="4371" y="6029"/>
                    <a:pt x="15309" y="5886"/>
                    <a:pt x="18484" y="4107"/>
                  </a:cubicBezTo>
                  <a:cubicBezTo>
                    <a:pt x="22433" y="1896"/>
                    <a:pt x="21011" y="475"/>
                    <a:pt x="26224" y="1"/>
                  </a:cubicBezTo>
                  <a:cubicBezTo>
                    <a:pt x="31435" y="475"/>
                    <a:pt x="30014" y="1896"/>
                    <a:pt x="33963" y="4107"/>
                  </a:cubicBezTo>
                  <a:cubicBezTo>
                    <a:pt x="37138" y="5886"/>
                    <a:pt x="48077" y="6029"/>
                    <a:pt x="52237" y="6018"/>
                  </a:cubicBezTo>
                  <a:cubicBezTo>
                    <a:pt x="52446" y="6580"/>
                    <a:pt x="52408" y="7272"/>
                    <a:pt x="52069" y="78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p:cNvSpPr/>
            <p:nvPr/>
          </p:nvSpPr>
          <p:spPr>
            <a:xfrm>
              <a:off x="3948050" y="1328475"/>
              <a:ext cx="935200" cy="130525"/>
            </a:xfrm>
            <a:custGeom>
              <a:rect b="b" l="l" r="r" t="t"/>
              <a:pathLst>
                <a:path extrusionOk="0" h="5221" w="37408">
                  <a:moveTo>
                    <a:pt x="37408" y="5221"/>
                  </a:moveTo>
                  <a:lnTo>
                    <a:pt x="1" y="5221"/>
                  </a:lnTo>
                  <a:lnTo>
                    <a:pt x="1" y="0"/>
                  </a:lnTo>
                  <a:lnTo>
                    <a:pt x="37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a:off x="4428175" y="1328475"/>
              <a:ext cx="455075" cy="130525"/>
            </a:xfrm>
            <a:custGeom>
              <a:rect b="b" l="l" r="r" t="t"/>
              <a:pathLst>
                <a:path extrusionOk="0" h="5221" w="18203">
                  <a:moveTo>
                    <a:pt x="0" y="0"/>
                  </a:moveTo>
                  <a:lnTo>
                    <a:pt x="18203" y="0"/>
                  </a:lnTo>
                  <a:lnTo>
                    <a:pt x="18203" y="5221"/>
                  </a:lnTo>
                  <a:lnTo>
                    <a:pt x="0" y="52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3764300" y="1444650"/>
              <a:ext cx="1302700" cy="77650"/>
            </a:xfrm>
            <a:custGeom>
              <a:rect b="b" l="l" r="r" t="t"/>
              <a:pathLst>
                <a:path extrusionOk="0" h="3106" w="52108">
                  <a:moveTo>
                    <a:pt x="52108" y="3106"/>
                  </a:moveTo>
                  <a:lnTo>
                    <a:pt x="1" y="3106"/>
                  </a:lnTo>
                  <a:lnTo>
                    <a:pt x="1" y="1"/>
                  </a:lnTo>
                  <a:lnTo>
                    <a:pt x="52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a:off x="4433075" y="1444625"/>
              <a:ext cx="633925" cy="77675"/>
            </a:xfrm>
            <a:custGeom>
              <a:rect b="b" l="l" r="r" t="t"/>
              <a:pathLst>
                <a:path extrusionOk="0" h="3107" w="25357">
                  <a:moveTo>
                    <a:pt x="0" y="1"/>
                  </a:moveTo>
                  <a:lnTo>
                    <a:pt x="25357" y="1"/>
                  </a:lnTo>
                  <a:lnTo>
                    <a:pt x="25357" y="3107"/>
                  </a:lnTo>
                  <a:lnTo>
                    <a:pt x="0" y="3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62"/>
          <p:cNvSpPr/>
          <p:nvPr/>
        </p:nvSpPr>
        <p:spPr>
          <a:xfrm flipH="1">
            <a:off x="6735897" y="217102"/>
            <a:ext cx="4590676" cy="552542"/>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flipH="1">
            <a:off x="397269" y="2775288"/>
            <a:ext cx="1930670" cy="2533589"/>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a:off x="4945015" y="3043057"/>
            <a:ext cx="1646743" cy="2160996"/>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6" name="Shape 1026"/>
        <p:cNvGrpSpPr/>
        <p:nvPr/>
      </p:nvGrpSpPr>
      <p:grpSpPr>
        <a:xfrm>
          <a:off x="0" y="0"/>
          <a:ext cx="0" cy="0"/>
          <a:chOff x="0" y="0"/>
          <a:chExt cx="0" cy="0"/>
        </a:xfrm>
      </p:grpSpPr>
      <p:sp>
        <p:nvSpPr>
          <p:cNvPr id="1027" name="Google Shape;1027;p63"/>
          <p:cNvSpPr txBox="1"/>
          <p:nvPr>
            <p:ph type="title"/>
          </p:nvPr>
        </p:nvSpPr>
        <p:spPr>
          <a:xfrm>
            <a:off x="886800" y="1639350"/>
            <a:ext cx="7370400" cy="10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a:t>
            </a:r>
            <a:r>
              <a:rPr lang="en"/>
              <a:t> words</a:t>
            </a:r>
            <a:endParaRPr/>
          </a:p>
        </p:txBody>
      </p:sp>
      <p:sp>
        <p:nvSpPr>
          <p:cNvPr id="1028" name="Google Shape;1028;p63"/>
          <p:cNvSpPr/>
          <p:nvPr/>
        </p:nvSpPr>
        <p:spPr>
          <a:xfrm flipH="1">
            <a:off x="6038419" y="3443019"/>
            <a:ext cx="1646743" cy="2160996"/>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3"/>
          <p:cNvSpPr/>
          <p:nvPr/>
        </p:nvSpPr>
        <p:spPr>
          <a:xfrm>
            <a:off x="1350215" y="3627319"/>
            <a:ext cx="1646743" cy="2160996"/>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033" name="Shape 1033"/>
        <p:cNvGrpSpPr/>
        <p:nvPr/>
      </p:nvGrpSpPr>
      <p:grpSpPr>
        <a:xfrm>
          <a:off x="0" y="0"/>
          <a:ext cx="0" cy="0"/>
          <a:chOff x="0" y="0"/>
          <a:chExt cx="0" cy="0"/>
        </a:xfrm>
      </p:grpSpPr>
      <p:sp>
        <p:nvSpPr>
          <p:cNvPr id="1034" name="Google Shape;1034;p64"/>
          <p:cNvSpPr txBox="1"/>
          <p:nvPr>
            <p:ph idx="1" type="body"/>
          </p:nvPr>
        </p:nvSpPr>
        <p:spPr>
          <a:xfrm>
            <a:off x="657225" y="1354900"/>
            <a:ext cx="4036800" cy="174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1035" name="Google Shape;1035;p64"/>
          <p:cNvSpPr/>
          <p:nvPr/>
        </p:nvSpPr>
        <p:spPr>
          <a:xfrm>
            <a:off x="485775" y="3104798"/>
            <a:ext cx="1801887" cy="2364590"/>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4"/>
          <p:cNvSpPr/>
          <p:nvPr/>
        </p:nvSpPr>
        <p:spPr>
          <a:xfrm flipH="1">
            <a:off x="2147496" y="3544619"/>
            <a:ext cx="1285154" cy="1686488"/>
          </a:xfrm>
          <a:custGeom>
            <a:rect b="b" l="l" r="r" t="t"/>
            <a:pathLst>
              <a:path extrusionOk="0" h="93499" w="71249">
                <a:moveTo>
                  <a:pt x="63348" y="33810"/>
                </a:moveTo>
                <a:lnTo>
                  <a:pt x="71249" y="37695"/>
                </a:lnTo>
                <a:cubicBezTo>
                  <a:pt x="62290" y="27310"/>
                  <a:pt x="51341" y="28368"/>
                  <a:pt x="43522" y="31245"/>
                </a:cubicBezTo>
                <a:lnTo>
                  <a:pt x="41038" y="30908"/>
                </a:lnTo>
                <a:lnTo>
                  <a:pt x="47262" y="30078"/>
                </a:lnTo>
                <a:lnTo>
                  <a:pt x="41698" y="29324"/>
                </a:lnTo>
                <a:lnTo>
                  <a:pt x="49822" y="28808"/>
                </a:lnTo>
                <a:lnTo>
                  <a:pt x="43315" y="27948"/>
                </a:lnTo>
                <a:lnTo>
                  <a:pt x="49255" y="27611"/>
                </a:lnTo>
                <a:lnTo>
                  <a:pt x="45397" y="26589"/>
                </a:lnTo>
                <a:lnTo>
                  <a:pt x="52761" y="26862"/>
                </a:lnTo>
                <a:lnTo>
                  <a:pt x="47973" y="25292"/>
                </a:lnTo>
                <a:lnTo>
                  <a:pt x="51397" y="25504"/>
                </a:lnTo>
                <a:lnTo>
                  <a:pt x="48395" y="24382"/>
                </a:lnTo>
                <a:lnTo>
                  <a:pt x="54824" y="24475"/>
                </a:lnTo>
                <a:lnTo>
                  <a:pt x="50966" y="23453"/>
                </a:lnTo>
                <a:lnTo>
                  <a:pt x="56014" y="23622"/>
                </a:lnTo>
                <a:lnTo>
                  <a:pt x="53512" y="23114"/>
                </a:lnTo>
                <a:lnTo>
                  <a:pt x="56742" y="22681"/>
                </a:lnTo>
                <a:cubicBezTo>
                  <a:pt x="51491" y="21233"/>
                  <a:pt x="47366" y="22315"/>
                  <a:pt x="44204" y="24376"/>
                </a:cubicBezTo>
                <a:cubicBezTo>
                  <a:pt x="47114" y="17575"/>
                  <a:pt x="47962" y="8845"/>
                  <a:pt x="40919" y="0"/>
                </a:cubicBezTo>
                <a:lnTo>
                  <a:pt x="42235" y="4744"/>
                </a:lnTo>
                <a:lnTo>
                  <a:pt x="40045" y="1569"/>
                </a:lnTo>
                <a:lnTo>
                  <a:pt x="43272" y="8485"/>
                </a:lnTo>
                <a:lnTo>
                  <a:pt x="39562" y="3729"/>
                </a:lnTo>
                <a:lnTo>
                  <a:pt x="43504" y="12609"/>
                </a:lnTo>
                <a:lnTo>
                  <a:pt x="40166" y="9102"/>
                </a:lnTo>
                <a:lnTo>
                  <a:pt x="42492" y="13734"/>
                </a:lnTo>
                <a:lnTo>
                  <a:pt x="37469" y="8013"/>
                </a:lnTo>
                <a:lnTo>
                  <a:pt x="42217" y="18085"/>
                </a:lnTo>
                <a:lnTo>
                  <a:pt x="38508" y="13328"/>
                </a:lnTo>
                <a:lnTo>
                  <a:pt x="41561" y="21783"/>
                </a:lnTo>
                <a:lnTo>
                  <a:pt x="36507" y="13251"/>
                </a:lnTo>
                <a:lnTo>
                  <a:pt x="40610" y="24846"/>
                </a:lnTo>
                <a:lnTo>
                  <a:pt x="36261" y="17561"/>
                </a:lnTo>
                <a:lnTo>
                  <a:pt x="38799" y="26704"/>
                </a:lnTo>
                <a:lnTo>
                  <a:pt x="34756" y="19928"/>
                </a:lnTo>
                <a:lnTo>
                  <a:pt x="37922" y="27813"/>
                </a:lnTo>
                <a:lnTo>
                  <a:pt x="34450" y="23377"/>
                </a:lnTo>
                <a:lnTo>
                  <a:pt x="36575" y="28991"/>
                </a:lnTo>
                <a:lnTo>
                  <a:pt x="33288" y="24557"/>
                </a:lnTo>
                <a:lnTo>
                  <a:pt x="34836" y="28577"/>
                </a:lnTo>
                <a:lnTo>
                  <a:pt x="33160" y="27373"/>
                </a:lnTo>
                <a:cubicBezTo>
                  <a:pt x="33160" y="27373"/>
                  <a:pt x="35466" y="31610"/>
                  <a:pt x="33419" y="35483"/>
                </a:cubicBezTo>
                <a:cubicBezTo>
                  <a:pt x="31912" y="30303"/>
                  <a:pt x="24570" y="9788"/>
                  <a:pt x="3690" y="13543"/>
                </a:cubicBezTo>
                <a:lnTo>
                  <a:pt x="8490" y="14637"/>
                </a:lnTo>
                <a:lnTo>
                  <a:pt x="4655" y="15057"/>
                </a:lnTo>
                <a:lnTo>
                  <a:pt x="12274" y="15499"/>
                </a:lnTo>
                <a:lnTo>
                  <a:pt x="6327" y="16505"/>
                </a:lnTo>
                <a:lnTo>
                  <a:pt x="16014" y="17252"/>
                </a:lnTo>
                <a:lnTo>
                  <a:pt x="11343" y="18525"/>
                </a:lnTo>
                <a:lnTo>
                  <a:pt x="16524" y="18677"/>
                </a:lnTo>
                <a:lnTo>
                  <a:pt x="9103" y="20381"/>
                </a:lnTo>
                <a:lnTo>
                  <a:pt x="20223" y="20985"/>
                </a:lnTo>
                <a:lnTo>
                  <a:pt x="14275" y="21991"/>
                </a:lnTo>
                <a:lnTo>
                  <a:pt x="23167" y="23316"/>
                </a:lnTo>
                <a:lnTo>
                  <a:pt x="13257" y="23715"/>
                </a:lnTo>
                <a:lnTo>
                  <a:pt x="25411" y="25608"/>
                </a:lnTo>
                <a:lnTo>
                  <a:pt x="16934" y="25978"/>
                </a:lnTo>
                <a:lnTo>
                  <a:pt x="26187" y="28083"/>
                </a:lnTo>
                <a:lnTo>
                  <a:pt x="18304" y="28427"/>
                </a:lnTo>
                <a:lnTo>
                  <a:pt x="26746" y="29383"/>
                </a:lnTo>
                <a:lnTo>
                  <a:pt x="21194" y="30334"/>
                </a:lnTo>
                <a:lnTo>
                  <a:pt x="27144" y="31127"/>
                </a:lnTo>
                <a:lnTo>
                  <a:pt x="21683" y="31915"/>
                </a:lnTo>
                <a:lnTo>
                  <a:pt x="25953" y="32462"/>
                </a:lnTo>
                <a:lnTo>
                  <a:pt x="24099" y="33366"/>
                </a:lnTo>
                <a:cubicBezTo>
                  <a:pt x="24099" y="33366"/>
                  <a:pt x="28787" y="33347"/>
                  <a:pt x="31255" y="36835"/>
                </a:cubicBezTo>
                <a:cubicBezTo>
                  <a:pt x="26655" y="36455"/>
                  <a:pt x="3790" y="35674"/>
                  <a:pt x="0" y="57123"/>
                </a:cubicBezTo>
                <a:lnTo>
                  <a:pt x="4802" y="49743"/>
                </a:lnTo>
                <a:lnTo>
                  <a:pt x="3691" y="55672"/>
                </a:lnTo>
                <a:lnTo>
                  <a:pt x="7739" y="46838"/>
                </a:lnTo>
                <a:lnTo>
                  <a:pt x="7320" y="51663"/>
                </a:lnTo>
                <a:lnTo>
                  <a:pt x="10112" y="47408"/>
                </a:lnTo>
                <a:lnTo>
                  <a:pt x="8287" y="54406"/>
                </a:lnTo>
                <a:lnTo>
                  <a:pt x="12695" y="44180"/>
                </a:lnTo>
                <a:lnTo>
                  <a:pt x="11584" y="50108"/>
                </a:lnTo>
                <a:lnTo>
                  <a:pt x="15899" y="42222"/>
                </a:lnTo>
                <a:lnTo>
                  <a:pt x="12849" y="51660"/>
                </a:lnTo>
                <a:lnTo>
                  <a:pt x="18825" y="40907"/>
                </a:lnTo>
                <a:lnTo>
                  <a:pt x="18432" y="45324"/>
                </a:lnTo>
                <a:lnTo>
                  <a:pt x="21417" y="41036"/>
                </a:lnTo>
                <a:lnTo>
                  <a:pt x="19697" y="46876"/>
                </a:lnTo>
                <a:lnTo>
                  <a:pt x="24008" y="41165"/>
                </a:lnTo>
                <a:lnTo>
                  <a:pt x="21804" y="46499"/>
                </a:lnTo>
                <a:lnTo>
                  <a:pt x="26899" y="39658"/>
                </a:lnTo>
                <a:lnTo>
                  <a:pt x="25651" y="44821"/>
                </a:lnTo>
                <a:cubicBezTo>
                  <a:pt x="25651" y="44821"/>
                  <a:pt x="27115" y="40802"/>
                  <a:pt x="30840" y="39472"/>
                </a:cubicBezTo>
                <a:cubicBezTo>
                  <a:pt x="29928" y="40536"/>
                  <a:pt x="29061" y="41640"/>
                  <a:pt x="28237" y="42782"/>
                </a:cubicBezTo>
                <a:cubicBezTo>
                  <a:pt x="26704" y="44950"/>
                  <a:pt x="25327" y="47247"/>
                  <a:pt x="24188" y="49670"/>
                </a:cubicBezTo>
                <a:cubicBezTo>
                  <a:pt x="21883" y="54505"/>
                  <a:pt x="20471" y="59789"/>
                  <a:pt x="19929" y="65157"/>
                </a:cubicBezTo>
                <a:cubicBezTo>
                  <a:pt x="19794" y="66499"/>
                  <a:pt x="19708" y="67846"/>
                  <a:pt x="19671" y="69196"/>
                </a:cubicBezTo>
                <a:cubicBezTo>
                  <a:pt x="19639" y="70547"/>
                  <a:pt x="19653" y="71896"/>
                  <a:pt x="19715" y="73246"/>
                </a:cubicBezTo>
                <a:cubicBezTo>
                  <a:pt x="19835" y="75944"/>
                  <a:pt x="20141" y="78633"/>
                  <a:pt x="20611" y="81292"/>
                </a:cubicBezTo>
                <a:cubicBezTo>
                  <a:pt x="21081" y="83957"/>
                  <a:pt x="21709" y="86590"/>
                  <a:pt x="22492" y="89179"/>
                </a:cubicBezTo>
                <a:cubicBezTo>
                  <a:pt x="22882" y="90478"/>
                  <a:pt x="23314" y="91765"/>
                  <a:pt x="23786" y="93045"/>
                </a:cubicBezTo>
                <a:cubicBezTo>
                  <a:pt x="23842" y="93196"/>
                  <a:pt x="23902" y="93348"/>
                  <a:pt x="23959" y="93498"/>
                </a:cubicBezTo>
                <a:lnTo>
                  <a:pt x="29543" y="91398"/>
                </a:lnTo>
                <a:cubicBezTo>
                  <a:pt x="29447" y="91195"/>
                  <a:pt x="29350" y="90991"/>
                  <a:pt x="29255" y="90787"/>
                </a:cubicBezTo>
                <a:cubicBezTo>
                  <a:pt x="28739" y="89665"/>
                  <a:pt x="28255" y="88523"/>
                  <a:pt x="27804" y="87360"/>
                </a:cubicBezTo>
                <a:cubicBezTo>
                  <a:pt x="26899" y="85034"/>
                  <a:pt x="26134" y="82657"/>
                  <a:pt x="25511" y="80240"/>
                </a:cubicBezTo>
                <a:cubicBezTo>
                  <a:pt x="24888" y="77821"/>
                  <a:pt x="24412" y="75364"/>
                  <a:pt x="24108" y="72883"/>
                </a:cubicBezTo>
                <a:cubicBezTo>
                  <a:pt x="23957" y="71643"/>
                  <a:pt x="23846" y="70399"/>
                  <a:pt x="23779" y="69150"/>
                </a:cubicBezTo>
                <a:cubicBezTo>
                  <a:pt x="23716" y="67902"/>
                  <a:pt x="23699" y="66652"/>
                  <a:pt x="23727" y="65402"/>
                </a:cubicBezTo>
                <a:cubicBezTo>
                  <a:pt x="23845" y="60404"/>
                  <a:pt x="24765" y="55407"/>
                  <a:pt x="26576" y="50697"/>
                </a:cubicBezTo>
                <a:cubicBezTo>
                  <a:pt x="27470" y="48337"/>
                  <a:pt x="28603" y="46064"/>
                  <a:pt x="29906" y="43881"/>
                </a:cubicBezTo>
                <a:cubicBezTo>
                  <a:pt x="30776" y="42450"/>
                  <a:pt x="31721" y="41067"/>
                  <a:pt x="32735" y="39735"/>
                </a:cubicBezTo>
                <a:cubicBezTo>
                  <a:pt x="33982" y="43224"/>
                  <a:pt x="30835" y="45816"/>
                  <a:pt x="30835" y="45816"/>
                </a:cubicBezTo>
                <a:lnTo>
                  <a:pt x="32163" y="45492"/>
                </a:lnTo>
                <a:lnTo>
                  <a:pt x="30217" y="47574"/>
                </a:lnTo>
                <a:lnTo>
                  <a:pt x="33334" y="45668"/>
                </a:lnTo>
                <a:lnTo>
                  <a:pt x="30638" y="48587"/>
                </a:lnTo>
                <a:lnTo>
                  <a:pt x="33868" y="46726"/>
                </a:lnTo>
                <a:lnTo>
                  <a:pt x="29970" y="50779"/>
                </a:lnTo>
                <a:lnTo>
                  <a:pt x="34131" y="47623"/>
                </a:lnTo>
                <a:lnTo>
                  <a:pt x="30307" y="52605"/>
                </a:lnTo>
                <a:lnTo>
                  <a:pt x="34782" y="49213"/>
                </a:lnTo>
                <a:lnTo>
                  <a:pt x="29388" y="55311"/>
                </a:lnTo>
                <a:lnTo>
                  <a:pt x="34606" y="51329"/>
                </a:lnTo>
                <a:lnTo>
                  <a:pt x="30635" y="55760"/>
                </a:lnTo>
                <a:lnTo>
                  <a:pt x="34090" y="53760"/>
                </a:lnTo>
                <a:lnTo>
                  <a:pt x="28679" y="58764"/>
                </a:lnTo>
                <a:lnTo>
                  <a:pt x="33180" y="56498"/>
                </a:lnTo>
                <a:lnTo>
                  <a:pt x="30605" y="58764"/>
                </a:lnTo>
                <a:lnTo>
                  <a:pt x="33523" y="57440"/>
                </a:lnTo>
                <a:lnTo>
                  <a:pt x="28901" y="61911"/>
                </a:lnTo>
                <a:lnTo>
                  <a:pt x="32357" y="59912"/>
                </a:lnTo>
                <a:lnTo>
                  <a:pt x="28662" y="63356"/>
                </a:lnTo>
                <a:lnTo>
                  <a:pt x="30793" y="61949"/>
                </a:lnTo>
                <a:lnTo>
                  <a:pt x="28809" y="64533"/>
                </a:lnTo>
                <a:cubicBezTo>
                  <a:pt x="41091" y="57595"/>
                  <a:pt x="36065" y="43950"/>
                  <a:pt x="34672" y="40755"/>
                </a:cubicBezTo>
                <a:cubicBezTo>
                  <a:pt x="37391" y="43540"/>
                  <a:pt x="37017" y="47715"/>
                  <a:pt x="37017" y="47715"/>
                </a:cubicBezTo>
                <a:lnTo>
                  <a:pt x="38076" y="45942"/>
                </a:lnTo>
                <a:lnTo>
                  <a:pt x="38257" y="50245"/>
                </a:lnTo>
                <a:lnTo>
                  <a:pt x="39507" y="44869"/>
                </a:lnTo>
                <a:lnTo>
                  <a:pt x="39792" y="50866"/>
                </a:lnTo>
                <a:lnTo>
                  <a:pt x="41211" y="45415"/>
                </a:lnTo>
                <a:lnTo>
                  <a:pt x="41446" y="53909"/>
                </a:lnTo>
                <a:lnTo>
                  <a:pt x="42458" y="46084"/>
                </a:lnTo>
                <a:lnTo>
                  <a:pt x="43769" y="55483"/>
                </a:lnTo>
                <a:lnTo>
                  <a:pt x="44859" y="47067"/>
                </a:lnTo>
                <a:lnTo>
                  <a:pt x="45711" y="59339"/>
                </a:lnTo>
                <a:lnTo>
                  <a:pt x="46950" y="49498"/>
                </a:lnTo>
                <a:lnTo>
                  <a:pt x="47515" y="58470"/>
                </a:lnTo>
                <a:lnTo>
                  <a:pt x="49023" y="52631"/>
                </a:lnTo>
                <a:lnTo>
                  <a:pt x="48679" y="63761"/>
                </a:lnTo>
                <a:lnTo>
                  <a:pt x="51008" y="56512"/>
                </a:lnTo>
                <a:lnTo>
                  <a:pt x="50719" y="61688"/>
                </a:lnTo>
                <a:lnTo>
                  <a:pt x="52385" y="57141"/>
                </a:lnTo>
                <a:lnTo>
                  <a:pt x="52305" y="66856"/>
                </a:lnTo>
                <a:lnTo>
                  <a:pt x="53812" y="61016"/>
                </a:lnTo>
                <a:lnTo>
                  <a:pt x="53605" y="68645"/>
                </a:lnTo>
                <a:lnTo>
                  <a:pt x="54350" y="64861"/>
                </a:lnTo>
                <a:lnTo>
                  <a:pt x="55032" y="69736"/>
                </a:lnTo>
                <a:cubicBezTo>
                  <a:pt x="60512" y="49389"/>
                  <a:pt x="41001" y="40314"/>
                  <a:pt x="35806" y="38288"/>
                </a:cubicBezTo>
                <a:cubicBezTo>
                  <a:pt x="35910" y="38270"/>
                  <a:pt x="36014" y="38252"/>
                  <a:pt x="36118" y="38239"/>
                </a:cubicBezTo>
                <a:lnTo>
                  <a:pt x="36140" y="38323"/>
                </a:lnTo>
                <a:cubicBezTo>
                  <a:pt x="36148" y="38292"/>
                  <a:pt x="36160" y="38263"/>
                  <a:pt x="36169" y="38231"/>
                </a:cubicBezTo>
                <a:cubicBezTo>
                  <a:pt x="39853" y="37747"/>
                  <a:pt x="42915" y="40247"/>
                  <a:pt x="42915" y="40247"/>
                </a:cubicBezTo>
                <a:lnTo>
                  <a:pt x="39201" y="36449"/>
                </a:lnTo>
                <a:lnTo>
                  <a:pt x="47079" y="39720"/>
                </a:lnTo>
                <a:lnTo>
                  <a:pt x="42455" y="36264"/>
                </a:lnTo>
                <a:lnTo>
                  <a:pt x="49081" y="38967"/>
                </a:lnTo>
                <a:lnTo>
                  <a:pt x="44617" y="34828"/>
                </a:lnTo>
                <a:lnTo>
                  <a:pt x="49376" y="36986"/>
                </a:lnTo>
                <a:lnTo>
                  <a:pt x="46778" y="33392"/>
                </a:lnTo>
                <a:lnTo>
                  <a:pt x="57412" y="39574"/>
                </a:lnTo>
                <a:lnTo>
                  <a:pt x="49964" y="33026"/>
                </a:lnTo>
                <a:lnTo>
                  <a:pt x="57706" y="37592"/>
                </a:lnTo>
                <a:lnTo>
                  <a:pt x="53719" y="33067"/>
                </a:lnTo>
                <a:lnTo>
                  <a:pt x="62737" y="39599"/>
                </a:lnTo>
                <a:lnTo>
                  <a:pt x="57589" y="34520"/>
                </a:lnTo>
                <a:lnTo>
                  <a:pt x="62167" y="36747"/>
                </a:lnTo>
                <a:lnTo>
                  <a:pt x="59339" y="32816"/>
                </a:lnTo>
                <a:lnTo>
                  <a:pt x="67335" y="38334"/>
                </a:lnTo>
                <a:close/>
                <a:moveTo>
                  <a:pt x="42363" y="31693"/>
                </a:moveTo>
                <a:cubicBezTo>
                  <a:pt x="42110" y="31796"/>
                  <a:pt x="41860" y="31899"/>
                  <a:pt x="41616" y="32004"/>
                </a:cubicBezTo>
                <a:lnTo>
                  <a:pt x="40591" y="317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0" name="Shape 1040"/>
        <p:cNvGrpSpPr/>
        <p:nvPr/>
      </p:nvGrpSpPr>
      <p:grpSpPr>
        <a:xfrm>
          <a:off x="0" y="0"/>
          <a:ext cx="0" cy="0"/>
          <a:chOff x="0" y="0"/>
          <a:chExt cx="0" cy="0"/>
        </a:xfrm>
      </p:grpSpPr>
      <p:sp>
        <p:nvSpPr>
          <p:cNvPr id="1041" name="Google Shape;1041;p65"/>
          <p:cNvSpPr txBox="1"/>
          <p:nvPr>
            <p:ph type="title"/>
          </p:nvPr>
        </p:nvSpPr>
        <p:spPr>
          <a:xfrm>
            <a:off x="706350" y="701050"/>
            <a:ext cx="77313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always reinforces the concept</a:t>
            </a:r>
            <a:endParaRPr/>
          </a:p>
        </p:txBody>
      </p:sp>
      <p:pic>
        <p:nvPicPr>
          <p:cNvPr id="1042" name="Google Shape;1042;p65"/>
          <p:cNvPicPr preferRelativeResize="0"/>
          <p:nvPr/>
        </p:nvPicPr>
        <p:blipFill rotWithShape="1">
          <a:blip r:embed="rId3">
            <a:alphaModFix/>
          </a:blip>
          <a:srcRect b="31182" l="0" r="0" t="35682"/>
          <a:stretch/>
        </p:blipFill>
        <p:spPr>
          <a:xfrm flipH="1">
            <a:off x="1693950" y="2222425"/>
            <a:ext cx="5756100" cy="2384700"/>
          </a:xfrm>
          <a:prstGeom prst="roundRect">
            <a:avLst>
              <a:gd fmla="val 30233" name="adj"/>
            </a:avLst>
          </a:prstGeom>
          <a:noFill/>
          <a:ln>
            <a:noFill/>
          </a:ln>
        </p:spPr>
      </p:pic>
      <p:sp>
        <p:nvSpPr>
          <p:cNvPr id="1043" name="Google Shape;1043;p65"/>
          <p:cNvSpPr/>
          <p:nvPr/>
        </p:nvSpPr>
        <p:spPr>
          <a:xfrm>
            <a:off x="303349" y="294874"/>
            <a:ext cx="1299637" cy="245151"/>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1468850" y="55650"/>
            <a:ext cx="1781153" cy="335979"/>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3042299" y="294874"/>
            <a:ext cx="1299637" cy="245151"/>
          </a:xfrm>
          <a:custGeom>
            <a:rect b="b" l="l" r="r" t="t"/>
            <a:pathLst>
              <a:path extrusionOk="0" h="18193" w="96448">
                <a:moveTo>
                  <a:pt x="73995" y="8785"/>
                </a:moveTo>
                <a:lnTo>
                  <a:pt x="72001" y="8343"/>
                </a:lnTo>
                <a:lnTo>
                  <a:pt x="70035" y="7908"/>
                </a:lnTo>
                <a:cubicBezTo>
                  <a:pt x="69332" y="8056"/>
                  <a:pt x="68598" y="7121"/>
                  <a:pt x="67895" y="7434"/>
                </a:cubicBezTo>
                <a:cubicBezTo>
                  <a:pt x="67191" y="6874"/>
                  <a:pt x="66516" y="7715"/>
                  <a:pt x="65929" y="6998"/>
                </a:cubicBezTo>
                <a:cubicBezTo>
                  <a:pt x="65343" y="6974"/>
                  <a:pt x="64843" y="6847"/>
                  <a:pt x="64493" y="6680"/>
                </a:cubicBezTo>
                <a:cubicBezTo>
                  <a:pt x="64140" y="6900"/>
                  <a:pt x="63935" y="6700"/>
                  <a:pt x="63935" y="6557"/>
                </a:cubicBezTo>
                <a:cubicBezTo>
                  <a:pt x="63155" y="5566"/>
                  <a:pt x="62569" y="5136"/>
                  <a:pt x="62130" y="4526"/>
                </a:cubicBezTo>
                <a:cubicBezTo>
                  <a:pt x="61690" y="4253"/>
                  <a:pt x="61398" y="3849"/>
                  <a:pt x="61202" y="3484"/>
                </a:cubicBezTo>
                <a:cubicBezTo>
                  <a:pt x="61007" y="3149"/>
                  <a:pt x="60909" y="3033"/>
                  <a:pt x="60861" y="3100"/>
                </a:cubicBezTo>
                <a:cubicBezTo>
                  <a:pt x="60813" y="2967"/>
                  <a:pt x="60813" y="3066"/>
                  <a:pt x="60813" y="3045"/>
                </a:cubicBezTo>
                <a:cubicBezTo>
                  <a:pt x="60813" y="3188"/>
                  <a:pt x="60620" y="2783"/>
                  <a:pt x="60333" y="2625"/>
                </a:cubicBezTo>
                <a:cubicBezTo>
                  <a:pt x="60045" y="2435"/>
                  <a:pt x="59661" y="1940"/>
                  <a:pt x="59278" y="1702"/>
                </a:cubicBezTo>
                <a:lnTo>
                  <a:pt x="58223" y="777"/>
                </a:lnTo>
                <a:lnTo>
                  <a:pt x="57744" y="357"/>
                </a:lnTo>
                <a:lnTo>
                  <a:pt x="52835" y="1094"/>
                </a:lnTo>
                <a:cubicBezTo>
                  <a:pt x="52835" y="1094"/>
                  <a:pt x="52623" y="1005"/>
                  <a:pt x="52286" y="878"/>
                </a:cubicBezTo>
                <a:cubicBezTo>
                  <a:pt x="51949" y="753"/>
                  <a:pt x="51486" y="692"/>
                  <a:pt x="50986" y="442"/>
                </a:cubicBezTo>
                <a:cubicBezTo>
                  <a:pt x="50486" y="315"/>
                  <a:pt x="49948" y="110"/>
                  <a:pt x="49460" y="96"/>
                </a:cubicBezTo>
                <a:cubicBezTo>
                  <a:pt x="48972" y="1"/>
                  <a:pt x="48533" y="125"/>
                  <a:pt x="48232" y="158"/>
                </a:cubicBezTo>
                <a:cubicBezTo>
                  <a:pt x="47829" y="162"/>
                  <a:pt x="47294" y="640"/>
                  <a:pt x="46757" y="761"/>
                </a:cubicBezTo>
                <a:cubicBezTo>
                  <a:pt x="46221" y="1040"/>
                  <a:pt x="45685" y="1210"/>
                  <a:pt x="45283" y="1363"/>
                </a:cubicBezTo>
                <a:cubicBezTo>
                  <a:pt x="44880" y="1431"/>
                  <a:pt x="44612" y="1516"/>
                  <a:pt x="44612" y="1636"/>
                </a:cubicBezTo>
                <a:cubicBezTo>
                  <a:pt x="44612" y="1508"/>
                  <a:pt x="44499" y="2054"/>
                  <a:pt x="44348" y="2510"/>
                </a:cubicBezTo>
                <a:cubicBezTo>
                  <a:pt x="44197" y="2964"/>
                  <a:pt x="44009" y="3607"/>
                  <a:pt x="43859" y="4134"/>
                </a:cubicBezTo>
                <a:cubicBezTo>
                  <a:pt x="43708" y="4740"/>
                  <a:pt x="43595" y="5008"/>
                  <a:pt x="43595" y="5008"/>
                </a:cubicBezTo>
                <a:lnTo>
                  <a:pt x="40468" y="7692"/>
                </a:lnTo>
                <a:lnTo>
                  <a:pt x="36356" y="7964"/>
                </a:lnTo>
                <a:lnTo>
                  <a:pt x="35723" y="8127"/>
                </a:lnTo>
                <a:cubicBezTo>
                  <a:pt x="35329" y="8420"/>
                  <a:pt x="34777" y="8568"/>
                  <a:pt x="34144" y="8538"/>
                </a:cubicBezTo>
                <a:cubicBezTo>
                  <a:pt x="33513" y="8675"/>
                  <a:pt x="32802" y="8886"/>
                  <a:pt x="32092" y="9071"/>
                </a:cubicBezTo>
                <a:lnTo>
                  <a:pt x="27829" y="10178"/>
                </a:lnTo>
                <a:lnTo>
                  <a:pt x="13023" y="11156"/>
                </a:lnTo>
                <a:lnTo>
                  <a:pt x="9647" y="11913"/>
                </a:lnTo>
                <a:lnTo>
                  <a:pt x="7593" y="12376"/>
                </a:lnTo>
                <a:cubicBezTo>
                  <a:pt x="6878" y="12743"/>
                  <a:pt x="6146" y="12753"/>
                  <a:pt x="5431" y="12861"/>
                </a:cubicBezTo>
                <a:cubicBezTo>
                  <a:pt x="4716" y="12912"/>
                  <a:pt x="4020" y="13123"/>
                  <a:pt x="3377" y="13323"/>
                </a:cubicBezTo>
                <a:cubicBezTo>
                  <a:pt x="2734" y="13466"/>
                  <a:pt x="2145" y="13600"/>
                  <a:pt x="1644" y="13712"/>
                </a:cubicBezTo>
                <a:lnTo>
                  <a:pt x="1" y="14080"/>
                </a:lnTo>
                <a:lnTo>
                  <a:pt x="1034" y="14136"/>
                </a:lnTo>
                <a:lnTo>
                  <a:pt x="2219" y="14200"/>
                </a:lnTo>
                <a:cubicBezTo>
                  <a:pt x="2677" y="13907"/>
                  <a:pt x="3194" y="14213"/>
                  <a:pt x="3757" y="14284"/>
                </a:cubicBezTo>
                <a:cubicBezTo>
                  <a:pt x="4321" y="13864"/>
                  <a:pt x="4931" y="13989"/>
                  <a:pt x="5576" y="14383"/>
                </a:cubicBezTo>
                <a:cubicBezTo>
                  <a:pt x="6223" y="13812"/>
                  <a:pt x="6903" y="13965"/>
                  <a:pt x="7607" y="14493"/>
                </a:cubicBezTo>
                <a:cubicBezTo>
                  <a:pt x="8312" y="14399"/>
                  <a:pt x="9040" y="14335"/>
                  <a:pt x="9779" y="14610"/>
                </a:cubicBezTo>
                <a:cubicBezTo>
                  <a:pt x="10519" y="14669"/>
                  <a:pt x="11270" y="14782"/>
                  <a:pt x="12021" y="14732"/>
                </a:cubicBezTo>
                <a:cubicBezTo>
                  <a:pt x="12773" y="14638"/>
                  <a:pt x="13524" y="15064"/>
                  <a:pt x="14264" y="14854"/>
                </a:cubicBezTo>
                <a:cubicBezTo>
                  <a:pt x="15003" y="14979"/>
                  <a:pt x="15731" y="15002"/>
                  <a:pt x="16435" y="14972"/>
                </a:cubicBezTo>
                <a:cubicBezTo>
                  <a:pt x="17139" y="15088"/>
                  <a:pt x="17820" y="15047"/>
                  <a:pt x="18466" y="15082"/>
                </a:cubicBezTo>
                <a:lnTo>
                  <a:pt x="20285" y="15181"/>
                </a:lnTo>
                <a:cubicBezTo>
                  <a:pt x="20849" y="14979"/>
                  <a:pt x="21366" y="15467"/>
                  <a:pt x="21823" y="15265"/>
                </a:cubicBezTo>
                <a:cubicBezTo>
                  <a:pt x="22280" y="15177"/>
                  <a:pt x="22680" y="15196"/>
                  <a:pt x="23008" y="15328"/>
                </a:cubicBezTo>
                <a:cubicBezTo>
                  <a:pt x="23337" y="15168"/>
                  <a:pt x="23595" y="15356"/>
                  <a:pt x="23771" y="15370"/>
                </a:cubicBezTo>
                <a:cubicBezTo>
                  <a:pt x="23947" y="15196"/>
                  <a:pt x="24042" y="15198"/>
                  <a:pt x="24042" y="15384"/>
                </a:cubicBezTo>
                <a:cubicBezTo>
                  <a:pt x="24042" y="15218"/>
                  <a:pt x="24338" y="15125"/>
                  <a:pt x="24781" y="15036"/>
                </a:cubicBezTo>
                <a:cubicBezTo>
                  <a:pt x="25224" y="14958"/>
                  <a:pt x="25815" y="14786"/>
                  <a:pt x="26406" y="14269"/>
                </a:cubicBezTo>
                <a:cubicBezTo>
                  <a:pt x="26997" y="14041"/>
                  <a:pt x="27588" y="13709"/>
                  <a:pt x="28032" y="13502"/>
                </a:cubicBezTo>
                <a:cubicBezTo>
                  <a:pt x="28475" y="13245"/>
                  <a:pt x="28771" y="13141"/>
                  <a:pt x="28771" y="13153"/>
                </a:cubicBezTo>
                <a:cubicBezTo>
                  <a:pt x="28771" y="13122"/>
                  <a:pt x="29067" y="13170"/>
                  <a:pt x="29510" y="13404"/>
                </a:cubicBezTo>
                <a:cubicBezTo>
                  <a:pt x="29953" y="13642"/>
                  <a:pt x="30545" y="13643"/>
                  <a:pt x="31135" y="13957"/>
                </a:cubicBezTo>
                <a:cubicBezTo>
                  <a:pt x="31727" y="14163"/>
                  <a:pt x="32317" y="14359"/>
                  <a:pt x="32761" y="14509"/>
                </a:cubicBezTo>
                <a:lnTo>
                  <a:pt x="33500" y="14760"/>
                </a:lnTo>
                <a:lnTo>
                  <a:pt x="34010" y="14864"/>
                </a:lnTo>
                <a:lnTo>
                  <a:pt x="35326" y="15132"/>
                </a:lnTo>
                <a:cubicBezTo>
                  <a:pt x="35863" y="15350"/>
                  <a:pt x="36481" y="15404"/>
                  <a:pt x="37125" y="15497"/>
                </a:cubicBezTo>
                <a:cubicBezTo>
                  <a:pt x="37770" y="15771"/>
                  <a:pt x="38440" y="15879"/>
                  <a:pt x="39086" y="15895"/>
                </a:cubicBezTo>
                <a:cubicBezTo>
                  <a:pt x="39730" y="16066"/>
                  <a:pt x="40347" y="16189"/>
                  <a:pt x="40885" y="16261"/>
                </a:cubicBezTo>
                <a:cubicBezTo>
                  <a:pt x="41421" y="16209"/>
                  <a:pt x="41877" y="16542"/>
                  <a:pt x="42200" y="16527"/>
                </a:cubicBezTo>
                <a:cubicBezTo>
                  <a:pt x="42522" y="16717"/>
                  <a:pt x="42710" y="16677"/>
                  <a:pt x="42710" y="16631"/>
                </a:cubicBezTo>
                <a:cubicBezTo>
                  <a:pt x="42710" y="16541"/>
                  <a:pt x="43044" y="16864"/>
                  <a:pt x="43545" y="16576"/>
                </a:cubicBezTo>
                <a:cubicBezTo>
                  <a:pt x="44047" y="16708"/>
                  <a:pt x="44715" y="16336"/>
                  <a:pt x="45383" y="16454"/>
                </a:cubicBezTo>
                <a:cubicBezTo>
                  <a:pt x="46051" y="16553"/>
                  <a:pt x="46720" y="16281"/>
                  <a:pt x="47221" y="16333"/>
                </a:cubicBezTo>
                <a:cubicBezTo>
                  <a:pt x="47721" y="16374"/>
                  <a:pt x="48056" y="16318"/>
                  <a:pt x="48056" y="16278"/>
                </a:cubicBezTo>
                <a:cubicBezTo>
                  <a:pt x="48056" y="16219"/>
                  <a:pt x="48467" y="16272"/>
                  <a:pt x="49016" y="16216"/>
                </a:cubicBezTo>
                <a:cubicBezTo>
                  <a:pt x="49564" y="15866"/>
                  <a:pt x="50249" y="16099"/>
                  <a:pt x="50798" y="16098"/>
                </a:cubicBezTo>
                <a:cubicBezTo>
                  <a:pt x="51346" y="16208"/>
                  <a:pt x="51757" y="16284"/>
                  <a:pt x="51757" y="16034"/>
                </a:cubicBezTo>
                <a:cubicBezTo>
                  <a:pt x="51757" y="14606"/>
                  <a:pt x="52080" y="16551"/>
                  <a:pt x="52511" y="16091"/>
                </a:cubicBezTo>
                <a:cubicBezTo>
                  <a:pt x="52941" y="15941"/>
                  <a:pt x="53479" y="16453"/>
                  <a:pt x="53910" y="16198"/>
                </a:cubicBezTo>
                <a:cubicBezTo>
                  <a:pt x="54341" y="15787"/>
                  <a:pt x="54663" y="15482"/>
                  <a:pt x="54663" y="16255"/>
                </a:cubicBezTo>
                <a:cubicBezTo>
                  <a:pt x="54663" y="15743"/>
                  <a:pt x="54929" y="16878"/>
                  <a:pt x="55353" y="16296"/>
                </a:cubicBezTo>
                <a:cubicBezTo>
                  <a:pt x="55778" y="16294"/>
                  <a:pt x="56362" y="16540"/>
                  <a:pt x="56998" y="16393"/>
                </a:cubicBezTo>
                <a:cubicBezTo>
                  <a:pt x="57635" y="16452"/>
                  <a:pt x="58325" y="16471"/>
                  <a:pt x="58962" y="16507"/>
                </a:cubicBezTo>
                <a:cubicBezTo>
                  <a:pt x="59599" y="16610"/>
                  <a:pt x="60183" y="16743"/>
                  <a:pt x="60607" y="16604"/>
                </a:cubicBezTo>
                <a:cubicBezTo>
                  <a:pt x="61031" y="16728"/>
                  <a:pt x="61297" y="16653"/>
                  <a:pt x="61297" y="16643"/>
                </a:cubicBezTo>
                <a:cubicBezTo>
                  <a:pt x="61297" y="16735"/>
                  <a:pt x="61485" y="16638"/>
                  <a:pt x="61815" y="16698"/>
                </a:cubicBezTo>
                <a:cubicBezTo>
                  <a:pt x="62145" y="16928"/>
                  <a:pt x="62616" y="16747"/>
                  <a:pt x="63182" y="16842"/>
                </a:cubicBezTo>
                <a:cubicBezTo>
                  <a:pt x="63747" y="16803"/>
                  <a:pt x="64407" y="17200"/>
                  <a:pt x="65113" y="17046"/>
                </a:cubicBezTo>
                <a:cubicBezTo>
                  <a:pt x="65820" y="17148"/>
                  <a:pt x="66574" y="17262"/>
                  <a:pt x="67327" y="17279"/>
                </a:cubicBezTo>
                <a:cubicBezTo>
                  <a:pt x="68082" y="17130"/>
                  <a:pt x="68836" y="17305"/>
                  <a:pt x="69542" y="17512"/>
                </a:cubicBezTo>
                <a:cubicBezTo>
                  <a:pt x="70249" y="17360"/>
                  <a:pt x="70909" y="17906"/>
                  <a:pt x="71474" y="17715"/>
                </a:cubicBezTo>
                <a:cubicBezTo>
                  <a:pt x="72039" y="18193"/>
                  <a:pt x="72511" y="17469"/>
                  <a:pt x="72840" y="17859"/>
                </a:cubicBezTo>
                <a:cubicBezTo>
                  <a:pt x="73170" y="17843"/>
                  <a:pt x="73358" y="18054"/>
                  <a:pt x="73358" y="17914"/>
                </a:cubicBezTo>
                <a:cubicBezTo>
                  <a:pt x="73358" y="18142"/>
                  <a:pt x="73673" y="17652"/>
                  <a:pt x="74091" y="17652"/>
                </a:cubicBezTo>
                <a:cubicBezTo>
                  <a:pt x="74509" y="17562"/>
                  <a:pt x="75032" y="17346"/>
                  <a:pt x="75451" y="17165"/>
                </a:cubicBezTo>
                <a:cubicBezTo>
                  <a:pt x="75869" y="17243"/>
                  <a:pt x="76183" y="16820"/>
                  <a:pt x="76183" y="16902"/>
                </a:cubicBezTo>
                <a:cubicBezTo>
                  <a:pt x="76183" y="16400"/>
                  <a:pt x="76548" y="16878"/>
                  <a:pt x="77036" y="16846"/>
                </a:cubicBezTo>
                <a:lnTo>
                  <a:pt x="79473" y="16685"/>
                </a:lnTo>
                <a:lnTo>
                  <a:pt x="96447" y="14388"/>
                </a:lnTo>
                <a:close/>
              </a:path>
            </a:pathLst>
          </a:custGeom>
          <a:solidFill>
            <a:schemeClr val="lt2"/>
          </a:solidFill>
          <a:ln>
            <a:noFill/>
          </a:ln>
          <a:effectLst>
            <a:outerShdw blurRad="1428750" rotWithShape="0" algn="bl" dist="1905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txBox="1"/>
          <p:nvPr>
            <p:ph idx="1" type="subTitle"/>
          </p:nvPr>
        </p:nvSpPr>
        <p:spPr>
          <a:xfrm>
            <a:off x="833475" y="1376600"/>
            <a:ext cx="7461000" cy="7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0" name="Shape 1050"/>
        <p:cNvGrpSpPr/>
        <p:nvPr/>
      </p:nvGrpSpPr>
      <p:grpSpPr>
        <a:xfrm>
          <a:off x="0" y="0"/>
          <a:ext cx="0" cy="0"/>
          <a:chOff x="0" y="0"/>
          <a:chExt cx="0" cy="0"/>
        </a:xfrm>
      </p:grpSpPr>
      <p:sp>
        <p:nvSpPr>
          <p:cNvPr id="1051" name="Google Shape;1051;p66"/>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 our centers here</a:t>
            </a:r>
            <a:endParaRPr/>
          </a:p>
        </p:txBody>
      </p:sp>
      <p:grpSp>
        <p:nvGrpSpPr>
          <p:cNvPr id="1052" name="Google Shape;1052;p66"/>
          <p:cNvGrpSpPr/>
          <p:nvPr/>
        </p:nvGrpSpPr>
        <p:grpSpPr>
          <a:xfrm>
            <a:off x="813060" y="1473594"/>
            <a:ext cx="4510172" cy="2965770"/>
            <a:chOff x="235800" y="830650"/>
            <a:chExt cx="6978450" cy="4588844"/>
          </a:xfrm>
        </p:grpSpPr>
        <p:sp>
          <p:nvSpPr>
            <p:cNvPr id="1053" name="Google Shape;1053;p6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5"/>
                </a:gs>
                <a:gs pos="45000">
                  <a:schemeClr val="lt1"/>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66"/>
          <p:cNvSpPr txBox="1"/>
          <p:nvPr/>
        </p:nvSpPr>
        <p:spPr>
          <a:xfrm flipH="1">
            <a:off x="5496356" y="1273225"/>
            <a:ext cx="2171400" cy="38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Sofia"/>
                <a:ea typeface="Sofia"/>
                <a:cs typeface="Sofia"/>
                <a:sym typeface="Sofia"/>
              </a:rPr>
              <a:t>Center 1</a:t>
            </a:r>
            <a:endParaRPr b="1" sz="2500">
              <a:solidFill>
                <a:schemeClr val="dk1"/>
              </a:solidFill>
              <a:latin typeface="Sofia"/>
              <a:ea typeface="Sofia"/>
              <a:cs typeface="Sofia"/>
              <a:sym typeface="Sofia"/>
            </a:endParaRPr>
          </a:p>
        </p:txBody>
      </p:sp>
      <p:sp>
        <p:nvSpPr>
          <p:cNvPr id="1060" name="Google Shape;1060;p66"/>
          <p:cNvSpPr txBox="1"/>
          <p:nvPr/>
        </p:nvSpPr>
        <p:spPr>
          <a:xfrm flipH="1">
            <a:off x="5591756" y="1687799"/>
            <a:ext cx="2076000" cy="38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SemiBold"/>
                <a:ea typeface="Nunito SemiBold"/>
                <a:cs typeface="Nunito SemiBold"/>
                <a:sym typeface="Nunito SemiBold"/>
              </a:rPr>
              <a:t>Venus is the second planet from the Sun</a:t>
            </a:r>
            <a:endParaRPr>
              <a:solidFill>
                <a:schemeClr val="dk2"/>
              </a:solidFill>
              <a:latin typeface="Nunito SemiBold"/>
              <a:ea typeface="Nunito SemiBold"/>
              <a:cs typeface="Nunito SemiBold"/>
              <a:sym typeface="Nunito SemiBold"/>
            </a:endParaRPr>
          </a:p>
        </p:txBody>
      </p:sp>
      <p:sp>
        <p:nvSpPr>
          <p:cNvPr id="1061" name="Google Shape;1061;p66"/>
          <p:cNvSpPr txBox="1"/>
          <p:nvPr/>
        </p:nvSpPr>
        <p:spPr>
          <a:xfrm flipH="1">
            <a:off x="5496356" y="2526524"/>
            <a:ext cx="2171400" cy="34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2"/>
                </a:solidFill>
                <a:latin typeface="Sofia"/>
                <a:ea typeface="Sofia"/>
                <a:cs typeface="Sofia"/>
                <a:sym typeface="Sofia"/>
              </a:rPr>
              <a:t>Center 2</a:t>
            </a:r>
            <a:endParaRPr b="1" sz="2500">
              <a:solidFill>
                <a:schemeClr val="dk2"/>
              </a:solidFill>
              <a:latin typeface="Sofia"/>
              <a:ea typeface="Sofia"/>
              <a:cs typeface="Sofia"/>
              <a:sym typeface="Sofia"/>
            </a:endParaRPr>
          </a:p>
        </p:txBody>
      </p:sp>
      <p:sp>
        <p:nvSpPr>
          <p:cNvPr id="1062" name="Google Shape;1062;p66"/>
          <p:cNvSpPr txBox="1"/>
          <p:nvPr/>
        </p:nvSpPr>
        <p:spPr>
          <a:xfrm flipH="1">
            <a:off x="5591756" y="2944368"/>
            <a:ext cx="2076000" cy="38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SemiBold"/>
                <a:ea typeface="Nunito SemiBold"/>
                <a:cs typeface="Nunito SemiBold"/>
                <a:sym typeface="Nunito SemiBold"/>
              </a:rPr>
              <a:t>Saturn is a gas giant and has rings</a:t>
            </a:r>
            <a:endParaRPr>
              <a:solidFill>
                <a:schemeClr val="dk2"/>
              </a:solidFill>
              <a:latin typeface="Nunito SemiBold"/>
              <a:ea typeface="Nunito SemiBold"/>
              <a:cs typeface="Nunito SemiBold"/>
              <a:sym typeface="Nunito SemiBold"/>
            </a:endParaRPr>
          </a:p>
        </p:txBody>
      </p:sp>
      <p:sp>
        <p:nvSpPr>
          <p:cNvPr id="1063" name="Google Shape;1063;p66"/>
          <p:cNvSpPr/>
          <p:nvPr/>
        </p:nvSpPr>
        <p:spPr>
          <a:xfrm>
            <a:off x="7757683" y="1225075"/>
            <a:ext cx="484800" cy="4848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6"/>
          <p:cNvSpPr/>
          <p:nvPr/>
        </p:nvSpPr>
        <p:spPr>
          <a:xfrm>
            <a:off x="7757683" y="2478375"/>
            <a:ext cx="484800" cy="4848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4421366" y="2695825"/>
            <a:ext cx="210300" cy="2103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1347601" y="2631113"/>
            <a:ext cx="210300" cy="2103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6"/>
          <p:cNvSpPr/>
          <p:nvPr/>
        </p:nvSpPr>
        <p:spPr>
          <a:xfrm>
            <a:off x="3249801" y="3420363"/>
            <a:ext cx="210300" cy="2103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6"/>
          <p:cNvSpPr txBox="1"/>
          <p:nvPr/>
        </p:nvSpPr>
        <p:spPr>
          <a:xfrm flipH="1">
            <a:off x="5507931" y="3779824"/>
            <a:ext cx="2171400" cy="34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accent1"/>
                </a:solidFill>
                <a:latin typeface="Sofia"/>
                <a:ea typeface="Sofia"/>
                <a:cs typeface="Sofia"/>
                <a:sym typeface="Sofia"/>
              </a:rPr>
              <a:t>Center 3</a:t>
            </a:r>
            <a:endParaRPr b="1" sz="2500">
              <a:solidFill>
                <a:schemeClr val="accent1"/>
              </a:solidFill>
              <a:latin typeface="Sofia"/>
              <a:ea typeface="Sofia"/>
              <a:cs typeface="Sofia"/>
              <a:sym typeface="Sofia"/>
            </a:endParaRPr>
          </a:p>
        </p:txBody>
      </p:sp>
      <p:sp>
        <p:nvSpPr>
          <p:cNvPr id="1069" name="Google Shape;1069;p66"/>
          <p:cNvSpPr txBox="1"/>
          <p:nvPr/>
        </p:nvSpPr>
        <p:spPr>
          <a:xfrm flipH="1">
            <a:off x="5603331" y="4197668"/>
            <a:ext cx="2076000" cy="38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SemiBold"/>
                <a:ea typeface="Nunito SemiBold"/>
                <a:cs typeface="Nunito SemiBold"/>
                <a:sym typeface="Nunito SemiBold"/>
              </a:rPr>
              <a:t>Neptune is the farthest planet from the Sun</a:t>
            </a:r>
            <a:endParaRPr>
              <a:solidFill>
                <a:schemeClr val="dk2"/>
              </a:solidFill>
              <a:latin typeface="Nunito SemiBold"/>
              <a:ea typeface="Nunito SemiBold"/>
              <a:cs typeface="Nunito SemiBold"/>
              <a:sym typeface="Nunito SemiBold"/>
            </a:endParaRPr>
          </a:p>
        </p:txBody>
      </p:sp>
      <p:sp>
        <p:nvSpPr>
          <p:cNvPr id="1070" name="Google Shape;1070;p66"/>
          <p:cNvSpPr/>
          <p:nvPr/>
        </p:nvSpPr>
        <p:spPr>
          <a:xfrm>
            <a:off x="7769258" y="3731675"/>
            <a:ext cx="484800" cy="4848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4" name="Shape 1074"/>
        <p:cNvGrpSpPr/>
        <p:nvPr/>
      </p:nvGrpSpPr>
      <p:grpSpPr>
        <a:xfrm>
          <a:off x="0" y="0"/>
          <a:ext cx="0" cy="0"/>
          <a:chOff x="0" y="0"/>
          <a:chExt cx="0" cy="0"/>
        </a:xfrm>
      </p:grpSpPr>
      <p:pic>
        <p:nvPicPr>
          <p:cNvPr id="1075" name="Google Shape;1075;p67" title="Gráfico">
            <a:hlinkClick r:id="rId3"/>
          </p:cNvPr>
          <p:cNvPicPr preferRelativeResize="0"/>
          <p:nvPr/>
        </p:nvPicPr>
        <p:blipFill>
          <a:blip r:embed="rId4">
            <a:alphaModFix/>
          </a:blip>
          <a:stretch>
            <a:fillRect/>
          </a:stretch>
        </p:blipFill>
        <p:spPr>
          <a:xfrm>
            <a:off x="3102386" y="994025"/>
            <a:ext cx="5326239" cy="3293374"/>
          </a:xfrm>
          <a:prstGeom prst="rect">
            <a:avLst/>
          </a:prstGeom>
          <a:noFill/>
          <a:ln>
            <a:noFill/>
          </a:ln>
        </p:spPr>
      </p:pic>
      <p:sp>
        <p:nvSpPr>
          <p:cNvPr id="1076" name="Google Shape;1076;p67"/>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1077" name="Google Shape;1077;p67"/>
          <p:cNvSpPr txBox="1"/>
          <p:nvPr>
            <p:ph idx="4294967295" type="title"/>
          </p:nvPr>
        </p:nvSpPr>
        <p:spPr>
          <a:xfrm>
            <a:off x="723117" y="841616"/>
            <a:ext cx="14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Venus</a:t>
            </a:r>
            <a:endParaRPr sz="2500"/>
          </a:p>
        </p:txBody>
      </p:sp>
      <p:sp>
        <p:nvSpPr>
          <p:cNvPr id="1078" name="Google Shape;1078;p67"/>
          <p:cNvSpPr txBox="1"/>
          <p:nvPr>
            <p:ph idx="4294967295" type="subTitle"/>
          </p:nvPr>
        </p:nvSpPr>
        <p:spPr>
          <a:xfrm>
            <a:off x="723125" y="1374288"/>
            <a:ext cx="2230200" cy="527700"/>
          </a:xfrm>
          <a:prstGeom prst="rect">
            <a:avLst/>
          </a:prstGeom>
        </p:spPr>
        <p:txBody>
          <a:bodyPr anchorCtr="0" anchor="t" bIns="91425" lIns="91425" spcFirstLastPara="1" rIns="91425" wrap="square" tIns="91425">
            <a:noAutofit/>
          </a:bodyPr>
          <a:lstStyle/>
          <a:p>
            <a:pPr indent="0" lvl="0" marL="0" rtl="0" algn="l">
              <a:lnSpc>
                <a:spcPct val="100000"/>
              </a:lnSpc>
              <a:spcBef>
                <a:spcPts val="100"/>
              </a:spcBef>
              <a:spcAft>
                <a:spcPts val="1200"/>
              </a:spcAft>
              <a:buNone/>
            </a:pPr>
            <a:r>
              <a:rPr lang="en" sz="1400"/>
              <a:t>Venus is the second planet from the Sun</a:t>
            </a:r>
            <a:endParaRPr sz="1400"/>
          </a:p>
        </p:txBody>
      </p:sp>
      <p:sp>
        <p:nvSpPr>
          <p:cNvPr id="1079" name="Google Shape;1079;p67"/>
          <p:cNvSpPr txBox="1"/>
          <p:nvPr>
            <p:ph idx="4294967295" type="title"/>
          </p:nvPr>
        </p:nvSpPr>
        <p:spPr>
          <a:xfrm>
            <a:off x="723125" y="1918875"/>
            <a:ext cx="14922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Mercury</a:t>
            </a:r>
            <a:endParaRPr sz="2500"/>
          </a:p>
        </p:txBody>
      </p:sp>
      <p:sp>
        <p:nvSpPr>
          <p:cNvPr id="1080" name="Google Shape;1080;p67"/>
          <p:cNvSpPr txBox="1"/>
          <p:nvPr>
            <p:ph idx="4294967295" type="subTitle"/>
          </p:nvPr>
        </p:nvSpPr>
        <p:spPr>
          <a:xfrm>
            <a:off x="723125" y="2451161"/>
            <a:ext cx="2235300" cy="52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Font typeface="Arial"/>
              <a:buNone/>
            </a:pPr>
            <a:r>
              <a:rPr lang="en" sz="1400"/>
              <a:t>Mercury is the closest planet to the Sun</a:t>
            </a:r>
            <a:endParaRPr sz="1400"/>
          </a:p>
        </p:txBody>
      </p:sp>
      <p:sp>
        <p:nvSpPr>
          <p:cNvPr id="1081" name="Google Shape;1081;p67"/>
          <p:cNvSpPr txBox="1"/>
          <p:nvPr>
            <p:ph idx="4294967295" type="title"/>
          </p:nvPr>
        </p:nvSpPr>
        <p:spPr>
          <a:xfrm>
            <a:off x="723117" y="2990775"/>
            <a:ext cx="14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Mars</a:t>
            </a:r>
            <a:endParaRPr sz="2500"/>
          </a:p>
        </p:txBody>
      </p:sp>
      <p:sp>
        <p:nvSpPr>
          <p:cNvPr id="1082" name="Google Shape;1082;p67"/>
          <p:cNvSpPr txBox="1"/>
          <p:nvPr>
            <p:ph idx="4294967295" type="subTitle"/>
          </p:nvPr>
        </p:nvSpPr>
        <p:spPr>
          <a:xfrm>
            <a:off x="723125" y="3527838"/>
            <a:ext cx="2230200" cy="52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Mars is actually a very cold place</a:t>
            </a:r>
            <a:endParaRPr sz="1400"/>
          </a:p>
        </p:txBody>
      </p:sp>
      <p:sp>
        <p:nvSpPr>
          <p:cNvPr id="1083" name="Google Shape;1083;p67"/>
          <p:cNvSpPr txBox="1"/>
          <p:nvPr/>
        </p:nvSpPr>
        <p:spPr>
          <a:xfrm>
            <a:off x="714300" y="4341563"/>
            <a:ext cx="77154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Follow the link in the graph to modify its data and then paste the new one here. </a:t>
            </a:r>
            <a:r>
              <a:rPr b="1" lang="en" sz="1200">
                <a:solidFill>
                  <a:schemeClr val="hlink"/>
                </a:solidFill>
                <a:uFill>
                  <a:noFill/>
                </a:uFill>
                <a:latin typeface="Nunito"/>
                <a:ea typeface="Nunito"/>
                <a:cs typeface="Nunito"/>
                <a:sym typeface="Nunito"/>
                <a:hlinkClick r:id="rId5"/>
              </a:rPr>
              <a:t>For more info, click here</a:t>
            </a:r>
            <a:endParaRPr b="1" sz="1200">
              <a:solidFill>
                <a:schemeClr val="dk2"/>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7" name="Shape 1087"/>
        <p:cNvGrpSpPr/>
        <p:nvPr/>
      </p:nvGrpSpPr>
      <p:grpSpPr>
        <a:xfrm>
          <a:off x="0" y="0"/>
          <a:ext cx="0" cy="0"/>
          <a:chOff x="0" y="0"/>
          <a:chExt cx="0" cy="0"/>
        </a:xfrm>
      </p:grpSpPr>
      <p:sp>
        <p:nvSpPr>
          <p:cNvPr id="1088" name="Google Shape;1088;p68"/>
          <p:cNvSpPr/>
          <p:nvPr/>
        </p:nvSpPr>
        <p:spPr>
          <a:xfrm rot="10800000">
            <a:off x="1477212" y="1198863"/>
            <a:ext cx="1016400" cy="10164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8"/>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1090" name="Google Shape;1090;p68"/>
          <p:cNvSpPr txBox="1"/>
          <p:nvPr/>
        </p:nvSpPr>
        <p:spPr>
          <a:xfrm>
            <a:off x="924762" y="2259896"/>
            <a:ext cx="21213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Saturn is a gas giant</a:t>
            </a:r>
            <a:endParaRPr>
              <a:solidFill>
                <a:schemeClr val="dk2"/>
              </a:solidFill>
              <a:latin typeface="Nunito SemiBold"/>
              <a:ea typeface="Nunito SemiBold"/>
              <a:cs typeface="Nunito SemiBold"/>
              <a:sym typeface="Nunito SemiBold"/>
            </a:endParaRPr>
          </a:p>
        </p:txBody>
      </p:sp>
      <p:sp>
        <p:nvSpPr>
          <p:cNvPr id="1091" name="Google Shape;1091;p68"/>
          <p:cNvSpPr txBox="1"/>
          <p:nvPr/>
        </p:nvSpPr>
        <p:spPr>
          <a:xfrm>
            <a:off x="1575612" y="1282563"/>
            <a:ext cx="819600" cy="8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4"/>
                </a:solidFill>
                <a:latin typeface="Sofia"/>
                <a:ea typeface="Sofia"/>
                <a:cs typeface="Sofia"/>
                <a:sym typeface="Sofia"/>
              </a:rPr>
              <a:t>Step</a:t>
            </a:r>
            <a:endParaRPr b="1" sz="2500">
              <a:solidFill>
                <a:schemeClr val="accent4"/>
              </a:solidFill>
              <a:latin typeface="Sofia"/>
              <a:ea typeface="Sofia"/>
              <a:cs typeface="Sofia"/>
              <a:sym typeface="Sofia"/>
            </a:endParaRPr>
          </a:p>
          <a:p>
            <a:pPr indent="0" lvl="0" marL="0" rtl="0" algn="ctr">
              <a:spcBef>
                <a:spcPts val="0"/>
              </a:spcBef>
              <a:spcAft>
                <a:spcPts val="0"/>
              </a:spcAft>
              <a:buNone/>
            </a:pPr>
            <a:r>
              <a:rPr b="1" lang="en" sz="2500">
                <a:solidFill>
                  <a:schemeClr val="accent4"/>
                </a:solidFill>
                <a:latin typeface="Sofia"/>
                <a:ea typeface="Sofia"/>
                <a:cs typeface="Sofia"/>
                <a:sym typeface="Sofia"/>
              </a:rPr>
              <a:t>1</a:t>
            </a:r>
            <a:endParaRPr b="1" sz="2500">
              <a:solidFill>
                <a:schemeClr val="accent4"/>
              </a:solidFill>
              <a:latin typeface="Sofia"/>
              <a:ea typeface="Sofia"/>
              <a:cs typeface="Sofia"/>
              <a:sym typeface="Sofia"/>
            </a:endParaRPr>
          </a:p>
        </p:txBody>
      </p:sp>
      <p:sp>
        <p:nvSpPr>
          <p:cNvPr id="1092" name="Google Shape;1092;p68"/>
          <p:cNvSpPr/>
          <p:nvPr/>
        </p:nvSpPr>
        <p:spPr>
          <a:xfrm flipH="1">
            <a:off x="3131841" y="3767959"/>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8"/>
          <p:cNvSpPr/>
          <p:nvPr/>
        </p:nvSpPr>
        <p:spPr>
          <a:xfrm rot="10800000">
            <a:off x="2769300" y="3180980"/>
            <a:ext cx="1016400" cy="10164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8"/>
          <p:cNvSpPr txBox="1"/>
          <p:nvPr/>
        </p:nvSpPr>
        <p:spPr>
          <a:xfrm>
            <a:off x="2216475" y="4239661"/>
            <a:ext cx="21213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Jupiter is big</a:t>
            </a:r>
            <a:endParaRPr>
              <a:solidFill>
                <a:schemeClr val="dk2"/>
              </a:solidFill>
              <a:latin typeface="Nunito SemiBold"/>
              <a:ea typeface="Nunito SemiBold"/>
              <a:cs typeface="Nunito SemiBold"/>
              <a:sym typeface="Nunito SemiBold"/>
            </a:endParaRPr>
          </a:p>
        </p:txBody>
      </p:sp>
      <p:sp>
        <p:nvSpPr>
          <p:cNvPr id="1095" name="Google Shape;1095;p68"/>
          <p:cNvSpPr txBox="1"/>
          <p:nvPr/>
        </p:nvSpPr>
        <p:spPr>
          <a:xfrm>
            <a:off x="2867700" y="3264680"/>
            <a:ext cx="819600" cy="8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4"/>
                </a:solidFill>
                <a:latin typeface="Sofia"/>
                <a:ea typeface="Sofia"/>
                <a:cs typeface="Sofia"/>
                <a:sym typeface="Sofia"/>
              </a:rPr>
              <a:t>Step</a:t>
            </a:r>
            <a:endParaRPr b="1" sz="2500">
              <a:solidFill>
                <a:schemeClr val="accent4"/>
              </a:solidFill>
              <a:latin typeface="Sofia"/>
              <a:ea typeface="Sofia"/>
              <a:cs typeface="Sofia"/>
              <a:sym typeface="Sofia"/>
            </a:endParaRPr>
          </a:p>
          <a:p>
            <a:pPr indent="0" lvl="0" marL="0" rtl="0" algn="ctr">
              <a:spcBef>
                <a:spcPts val="0"/>
              </a:spcBef>
              <a:spcAft>
                <a:spcPts val="0"/>
              </a:spcAft>
              <a:buNone/>
            </a:pPr>
            <a:r>
              <a:rPr b="1" lang="en" sz="2500">
                <a:solidFill>
                  <a:schemeClr val="accent4"/>
                </a:solidFill>
                <a:latin typeface="Sofia"/>
                <a:ea typeface="Sofia"/>
                <a:cs typeface="Sofia"/>
                <a:sym typeface="Sofia"/>
              </a:rPr>
              <a:t>2</a:t>
            </a:r>
            <a:endParaRPr b="1" sz="2500">
              <a:solidFill>
                <a:schemeClr val="accent4"/>
              </a:solidFill>
              <a:latin typeface="Sofia"/>
              <a:ea typeface="Sofia"/>
              <a:cs typeface="Sofia"/>
              <a:sym typeface="Sofia"/>
            </a:endParaRPr>
          </a:p>
        </p:txBody>
      </p:sp>
      <p:sp>
        <p:nvSpPr>
          <p:cNvPr id="1096" name="Google Shape;1096;p68"/>
          <p:cNvSpPr/>
          <p:nvPr/>
        </p:nvSpPr>
        <p:spPr>
          <a:xfrm rot="10800000">
            <a:off x="4061387" y="1177913"/>
            <a:ext cx="1016400" cy="10164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8"/>
          <p:cNvSpPr txBox="1"/>
          <p:nvPr/>
        </p:nvSpPr>
        <p:spPr>
          <a:xfrm>
            <a:off x="3508187" y="2258568"/>
            <a:ext cx="21219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Neptune is an ice giant</a:t>
            </a:r>
            <a:endParaRPr>
              <a:solidFill>
                <a:schemeClr val="dk2"/>
              </a:solidFill>
              <a:latin typeface="Nunito SemiBold"/>
              <a:ea typeface="Nunito SemiBold"/>
              <a:cs typeface="Nunito SemiBold"/>
              <a:sym typeface="Nunito SemiBold"/>
            </a:endParaRPr>
          </a:p>
        </p:txBody>
      </p:sp>
      <p:sp>
        <p:nvSpPr>
          <p:cNvPr id="1098" name="Google Shape;1098;p68"/>
          <p:cNvSpPr txBox="1"/>
          <p:nvPr/>
        </p:nvSpPr>
        <p:spPr>
          <a:xfrm>
            <a:off x="4159787" y="1282563"/>
            <a:ext cx="819600" cy="8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4"/>
                </a:solidFill>
                <a:latin typeface="Sofia"/>
                <a:ea typeface="Sofia"/>
                <a:cs typeface="Sofia"/>
                <a:sym typeface="Sofia"/>
              </a:rPr>
              <a:t>Step</a:t>
            </a:r>
            <a:endParaRPr b="1" sz="2500">
              <a:solidFill>
                <a:schemeClr val="accent4"/>
              </a:solidFill>
              <a:latin typeface="Sofia"/>
              <a:ea typeface="Sofia"/>
              <a:cs typeface="Sofia"/>
              <a:sym typeface="Sofia"/>
            </a:endParaRPr>
          </a:p>
          <a:p>
            <a:pPr indent="0" lvl="0" marL="0" rtl="0" algn="ctr">
              <a:spcBef>
                <a:spcPts val="0"/>
              </a:spcBef>
              <a:spcAft>
                <a:spcPts val="0"/>
              </a:spcAft>
              <a:buNone/>
            </a:pPr>
            <a:r>
              <a:rPr b="1" lang="en" sz="2500">
                <a:solidFill>
                  <a:schemeClr val="accent4"/>
                </a:solidFill>
                <a:latin typeface="Sofia"/>
                <a:ea typeface="Sofia"/>
                <a:cs typeface="Sofia"/>
                <a:sym typeface="Sofia"/>
              </a:rPr>
              <a:t>3</a:t>
            </a:r>
            <a:endParaRPr b="1" sz="2500">
              <a:solidFill>
                <a:schemeClr val="accent4"/>
              </a:solidFill>
              <a:latin typeface="Sofia"/>
              <a:ea typeface="Sofia"/>
              <a:cs typeface="Sofia"/>
              <a:sym typeface="Sofia"/>
            </a:endParaRPr>
          </a:p>
        </p:txBody>
      </p:sp>
      <p:sp>
        <p:nvSpPr>
          <p:cNvPr id="1099" name="Google Shape;1099;p68"/>
          <p:cNvSpPr/>
          <p:nvPr/>
        </p:nvSpPr>
        <p:spPr>
          <a:xfrm rot="10800000">
            <a:off x="5353475" y="3177538"/>
            <a:ext cx="1016400" cy="10164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8"/>
          <p:cNvSpPr txBox="1"/>
          <p:nvPr/>
        </p:nvSpPr>
        <p:spPr>
          <a:xfrm>
            <a:off x="4800500" y="4243873"/>
            <a:ext cx="21219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Mars is a cold planet</a:t>
            </a:r>
            <a:endParaRPr>
              <a:solidFill>
                <a:schemeClr val="dk2"/>
              </a:solidFill>
              <a:latin typeface="Nunito SemiBold"/>
              <a:ea typeface="Nunito SemiBold"/>
              <a:cs typeface="Nunito SemiBold"/>
              <a:sym typeface="Nunito SemiBold"/>
            </a:endParaRPr>
          </a:p>
        </p:txBody>
      </p:sp>
      <p:sp>
        <p:nvSpPr>
          <p:cNvPr id="1101" name="Google Shape;1101;p68"/>
          <p:cNvSpPr txBox="1"/>
          <p:nvPr/>
        </p:nvSpPr>
        <p:spPr>
          <a:xfrm>
            <a:off x="5451875" y="3264408"/>
            <a:ext cx="819600" cy="83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4"/>
                </a:solidFill>
                <a:latin typeface="Sofia"/>
                <a:ea typeface="Sofia"/>
                <a:cs typeface="Sofia"/>
                <a:sym typeface="Sofia"/>
              </a:rPr>
              <a:t>Step</a:t>
            </a:r>
            <a:endParaRPr b="1" sz="2500">
              <a:solidFill>
                <a:schemeClr val="accent4"/>
              </a:solidFill>
              <a:latin typeface="Sofia"/>
              <a:ea typeface="Sofia"/>
              <a:cs typeface="Sofia"/>
              <a:sym typeface="Sofia"/>
            </a:endParaRPr>
          </a:p>
          <a:p>
            <a:pPr indent="0" lvl="0" marL="0" rtl="0" algn="ctr">
              <a:spcBef>
                <a:spcPts val="0"/>
              </a:spcBef>
              <a:spcAft>
                <a:spcPts val="0"/>
              </a:spcAft>
              <a:buNone/>
            </a:pPr>
            <a:r>
              <a:rPr b="1" lang="en" sz="2500">
                <a:solidFill>
                  <a:schemeClr val="accent4"/>
                </a:solidFill>
                <a:latin typeface="Sofia"/>
                <a:ea typeface="Sofia"/>
                <a:cs typeface="Sofia"/>
                <a:sym typeface="Sofia"/>
              </a:rPr>
              <a:t>4</a:t>
            </a:r>
            <a:endParaRPr b="1" sz="2500">
              <a:solidFill>
                <a:schemeClr val="accent4"/>
              </a:solidFill>
              <a:latin typeface="Sofia"/>
              <a:ea typeface="Sofia"/>
              <a:cs typeface="Sofia"/>
              <a:sym typeface="Sofia"/>
            </a:endParaRPr>
          </a:p>
        </p:txBody>
      </p:sp>
      <p:sp>
        <p:nvSpPr>
          <p:cNvPr id="1102" name="Google Shape;1102;p68"/>
          <p:cNvSpPr/>
          <p:nvPr/>
        </p:nvSpPr>
        <p:spPr>
          <a:xfrm rot="10800000">
            <a:off x="6645562" y="1182403"/>
            <a:ext cx="1016400" cy="1016400"/>
          </a:xfrm>
          <a:prstGeom prst="teardrop">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8"/>
          <p:cNvSpPr txBox="1"/>
          <p:nvPr/>
        </p:nvSpPr>
        <p:spPr>
          <a:xfrm>
            <a:off x="6092812" y="2255514"/>
            <a:ext cx="21219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Venus is very hot</a:t>
            </a:r>
            <a:endParaRPr>
              <a:solidFill>
                <a:schemeClr val="dk2"/>
              </a:solidFill>
              <a:latin typeface="Nunito SemiBold"/>
              <a:ea typeface="Nunito SemiBold"/>
              <a:cs typeface="Nunito SemiBold"/>
              <a:sym typeface="Nunito SemiBold"/>
            </a:endParaRPr>
          </a:p>
        </p:txBody>
      </p:sp>
      <p:sp>
        <p:nvSpPr>
          <p:cNvPr id="1104" name="Google Shape;1104;p68"/>
          <p:cNvSpPr txBox="1"/>
          <p:nvPr/>
        </p:nvSpPr>
        <p:spPr>
          <a:xfrm>
            <a:off x="6743962" y="1280160"/>
            <a:ext cx="819600" cy="8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4"/>
                </a:solidFill>
                <a:latin typeface="Sofia"/>
                <a:ea typeface="Sofia"/>
                <a:cs typeface="Sofia"/>
                <a:sym typeface="Sofia"/>
              </a:rPr>
              <a:t>Step</a:t>
            </a:r>
            <a:endParaRPr b="1" sz="2500">
              <a:solidFill>
                <a:schemeClr val="accent4"/>
              </a:solidFill>
              <a:latin typeface="Sofia"/>
              <a:ea typeface="Sofia"/>
              <a:cs typeface="Sofia"/>
              <a:sym typeface="Sofia"/>
            </a:endParaRPr>
          </a:p>
          <a:p>
            <a:pPr indent="0" lvl="0" marL="0" rtl="0" algn="ctr">
              <a:spcBef>
                <a:spcPts val="0"/>
              </a:spcBef>
              <a:spcAft>
                <a:spcPts val="0"/>
              </a:spcAft>
              <a:buNone/>
            </a:pPr>
            <a:r>
              <a:rPr b="1" lang="en" sz="2500">
                <a:solidFill>
                  <a:schemeClr val="accent4"/>
                </a:solidFill>
                <a:latin typeface="Sofia"/>
                <a:ea typeface="Sofia"/>
                <a:cs typeface="Sofia"/>
                <a:sym typeface="Sofia"/>
              </a:rPr>
              <a:t>5</a:t>
            </a:r>
            <a:endParaRPr b="1" sz="2500">
              <a:solidFill>
                <a:schemeClr val="accent4"/>
              </a:solidFill>
              <a:latin typeface="Sofia"/>
              <a:ea typeface="Sofia"/>
              <a:cs typeface="Sofia"/>
              <a:sym typeface="Sofia"/>
            </a:endParaRPr>
          </a:p>
        </p:txBody>
      </p:sp>
      <p:sp>
        <p:nvSpPr>
          <p:cNvPr id="1105" name="Google Shape;1105;p68"/>
          <p:cNvSpPr/>
          <p:nvPr/>
        </p:nvSpPr>
        <p:spPr>
          <a:xfrm>
            <a:off x="1935763" y="2628452"/>
            <a:ext cx="99300" cy="9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6" name="Google Shape;1106;p68"/>
          <p:cNvCxnSpPr>
            <a:stCxn id="1105" idx="2"/>
          </p:cNvCxnSpPr>
          <p:nvPr/>
        </p:nvCxnSpPr>
        <p:spPr>
          <a:xfrm flipH="1">
            <a:off x="722263" y="2678102"/>
            <a:ext cx="1213500" cy="388200"/>
          </a:xfrm>
          <a:prstGeom prst="straightConnector1">
            <a:avLst/>
          </a:prstGeom>
          <a:noFill/>
          <a:ln cap="flat" cmpd="sng" w="19050">
            <a:solidFill>
              <a:schemeClr val="dk1"/>
            </a:solidFill>
            <a:prstDash val="solid"/>
            <a:round/>
            <a:headEnd len="med" w="med" type="none"/>
            <a:tailEnd len="med" w="med" type="none"/>
          </a:ln>
        </p:spPr>
      </p:cxnSp>
      <p:cxnSp>
        <p:nvCxnSpPr>
          <p:cNvPr id="1107" name="Google Shape;1107;p68"/>
          <p:cNvCxnSpPr>
            <a:stCxn id="1108" idx="2"/>
            <a:endCxn id="1105" idx="6"/>
          </p:cNvCxnSpPr>
          <p:nvPr/>
        </p:nvCxnSpPr>
        <p:spPr>
          <a:xfrm rot="10800000">
            <a:off x="2035100" y="2678089"/>
            <a:ext cx="1198500" cy="355500"/>
          </a:xfrm>
          <a:prstGeom prst="straightConnector1">
            <a:avLst/>
          </a:prstGeom>
          <a:noFill/>
          <a:ln cap="flat" cmpd="sng" w="19050">
            <a:solidFill>
              <a:schemeClr val="dk1"/>
            </a:solidFill>
            <a:prstDash val="solid"/>
            <a:round/>
            <a:headEnd len="med" w="med" type="none"/>
            <a:tailEnd len="med" w="med" type="none"/>
          </a:ln>
        </p:spPr>
      </p:cxnSp>
      <p:sp>
        <p:nvSpPr>
          <p:cNvPr id="1108" name="Google Shape;1108;p68"/>
          <p:cNvSpPr/>
          <p:nvPr/>
        </p:nvSpPr>
        <p:spPr>
          <a:xfrm>
            <a:off x="3233600" y="2983939"/>
            <a:ext cx="99300" cy="9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8"/>
          <p:cNvSpPr/>
          <p:nvPr/>
        </p:nvSpPr>
        <p:spPr>
          <a:xfrm>
            <a:off x="4531463" y="2628464"/>
            <a:ext cx="99300" cy="9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0" name="Google Shape;1110;p68"/>
          <p:cNvCxnSpPr>
            <a:stCxn id="1109" idx="2"/>
            <a:endCxn id="1108" idx="6"/>
          </p:cNvCxnSpPr>
          <p:nvPr/>
        </p:nvCxnSpPr>
        <p:spPr>
          <a:xfrm flipH="1">
            <a:off x="3332963" y="2678114"/>
            <a:ext cx="1198500" cy="355500"/>
          </a:xfrm>
          <a:prstGeom prst="straightConnector1">
            <a:avLst/>
          </a:prstGeom>
          <a:noFill/>
          <a:ln cap="flat" cmpd="sng" w="19050">
            <a:solidFill>
              <a:schemeClr val="dk1"/>
            </a:solidFill>
            <a:prstDash val="solid"/>
            <a:round/>
            <a:headEnd len="med" w="med" type="none"/>
            <a:tailEnd len="med" w="med" type="none"/>
          </a:ln>
        </p:spPr>
      </p:cxnSp>
      <p:cxnSp>
        <p:nvCxnSpPr>
          <p:cNvPr id="1111" name="Google Shape;1111;p68"/>
          <p:cNvCxnSpPr>
            <a:stCxn id="1112" idx="2"/>
            <a:endCxn id="1109" idx="6"/>
          </p:cNvCxnSpPr>
          <p:nvPr/>
        </p:nvCxnSpPr>
        <p:spPr>
          <a:xfrm rot="10800000">
            <a:off x="4630813" y="2678121"/>
            <a:ext cx="1198500" cy="355500"/>
          </a:xfrm>
          <a:prstGeom prst="straightConnector1">
            <a:avLst/>
          </a:prstGeom>
          <a:noFill/>
          <a:ln cap="flat" cmpd="sng" w="19050">
            <a:solidFill>
              <a:schemeClr val="dk2"/>
            </a:solidFill>
            <a:prstDash val="solid"/>
            <a:round/>
            <a:headEnd len="med" w="med" type="none"/>
            <a:tailEnd len="med" w="med" type="none"/>
          </a:ln>
        </p:spPr>
      </p:cxnSp>
      <p:sp>
        <p:nvSpPr>
          <p:cNvPr id="1112" name="Google Shape;1112;p68"/>
          <p:cNvSpPr/>
          <p:nvPr/>
        </p:nvSpPr>
        <p:spPr>
          <a:xfrm>
            <a:off x="5829313" y="2983971"/>
            <a:ext cx="99300" cy="9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3" name="Google Shape;1113;p68"/>
          <p:cNvCxnSpPr>
            <a:stCxn id="1114" idx="2"/>
            <a:endCxn id="1112" idx="6"/>
          </p:cNvCxnSpPr>
          <p:nvPr/>
        </p:nvCxnSpPr>
        <p:spPr>
          <a:xfrm flipH="1">
            <a:off x="5928663" y="2667539"/>
            <a:ext cx="1198500" cy="366000"/>
          </a:xfrm>
          <a:prstGeom prst="straightConnector1">
            <a:avLst/>
          </a:prstGeom>
          <a:noFill/>
          <a:ln cap="flat" cmpd="sng" w="19050">
            <a:solidFill>
              <a:schemeClr val="dk2"/>
            </a:solidFill>
            <a:prstDash val="solid"/>
            <a:round/>
            <a:headEnd len="med" w="med" type="none"/>
            <a:tailEnd len="med" w="med" type="none"/>
          </a:ln>
        </p:spPr>
      </p:cxnSp>
      <p:sp>
        <p:nvSpPr>
          <p:cNvPr id="1114" name="Google Shape;1114;p68"/>
          <p:cNvSpPr/>
          <p:nvPr/>
        </p:nvSpPr>
        <p:spPr>
          <a:xfrm>
            <a:off x="7127163" y="2617889"/>
            <a:ext cx="99300" cy="9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 name="Google Shape;1115;p68"/>
          <p:cNvCxnSpPr>
            <a:endCxn id="1114" idx="6"/>
          </p:cNvCxnSpPr>
          <p:nvPr/>
        </p:nvCxnSpPr>
        <p:spPr>
          <a:xfrm rot="10800000">
            <a:off x="7226463" y="2667539"/>
            <a:ext cx="1195200" cy="363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txBox="1"/>
          <p:nvPr>
            <p:ph idx="2" type="title"/>
          </p:nvPr>
        </p:nvSpPr>
        <p:spPr>
          <a:xfrm>
            <a:off x="349125" y="2102225"/>
            <a:ext cx="5231400" cy="110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Latar belakang</a:t>
            </a:r>
            <a:endParaRPr>
              <a:latin typeface="Arial"/>
              <a:ea typeface="Arial"/>
              <a:cs typeface="Arial"/>
              <a:sym typeface="Arial"/>
            </a:endParaRPr>
          </a:p>
        </p:txBody>
      </p:sp>
      <p:sp>
        <p:nvSpPr>
          <p:cNvPr id="504" name="Google Shape;504;p42"/>
          <p:cNvSpPr txBox="1"/>
          <p:nvPr>
            <p:ph idx="1" type="subTitle"/>
          </p:nvPr>
        </p:nvSpPr>
        <p:spPr>
          <a:xfrm>
            <a:off x="4413675" y="1755450"/>
            <a:ext cx="4312500" cy="1632600"/>
          </a:xfrm>
          <a:prstGeom prst="rect">
            <a:avLst/>
          </a:prstGeom>
        </p:spPr>
        <p:txBody>
          <a:bodyPr anchorCtr="0" anchor="t" bIns="91425" lIns="91425" spcFirstLastPara="1" rIns="91425" wrap="square" tIns="91425">
            <a:noAutofit/>
          </a:bodyPr>
          <a:lstStyle/>
          <a:p>
            <a:pPr indent="0" lvl="0" marL="457200" rtl="0" algn="l">
              <a:lnSpc>
                <a:spcPct val="90000"/>
              </a:lnSpc>
              <a:spcBef>
                <a:spcPts val="1000"/>
              </a:spcBef>
              <a:spcAft>
                <a:spcPts val="0"/>
              </a:spcAft>
              <a:buNone/>
            </a:pPr>
            <a:r>
              <a:rPr b="1" lang="en" sz="1200">
                <a:solidFill>
                  <a:srgbClr val="000000"/>
                </a:solidFill>
                <a:latin typeface="Arial"/>
                <a:ea typeface="Arial"/>
                <a:cs typeface="Arial"/>
                <a:sym typeface="Arial"/>
              </a:rPr>
              <a:t>Keadaan pandemi Covid-19 yang sudah melandai dan adanya relaksasi protokol kesehatan membuat keinginan masyarakat untuk bepergian kembali meningkat. Perusahaan yang bergerak dalam bidang agen travel online harus melakukan strategi untuk meningkatkan income dengan memberikan jasa/bantuan kepada konsumennya.</a:t>
            </a:r>
            <a:endParaRPr b="1" sz="1200">
              <a:latin typeface="Nunito"/>
              <a:ea typeface="Nunito"/>
              <a:cs typeface="Nunito"/>
              <a:sym typeface="Nunito"/>
            </a:endParaRPr>
          </a:p>
        </p:txBody>
      </p:sp>
      <p:sp>
        <p:nvSpPr>
          <p:cNvPr id="505" name="Google Shape;505;p42"/>
          <p:cNvSpPr/>
          <p:nvPr/>
        </p:nvSpPr>
        <p:spPr>
          <a:xfrm>
            <a:off x="2643075" y="406325"/>
            <a:ext cx="6083094" cy="732210"/>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344975" y="-686050"/>
            <a:ext cx="1632701" cy="1632701"/>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42"/>
          <p:cNvGrpSpPr/>
          <p:nvPr/>
        </p:nvGrpSpPr>
        <p:grpSpPr>
          <a:xfrm>
            <a:off x="2162718" y="3206232"/>
            <a:ext cx="673131" cy="931481"/>
            <a:chOff x="1812374" y="1464619"/>
            <a:chExt cx="642362" cy="888987"/>
          </a:xfrm>
        </p:grpSpPr>
        <p:sp>
          <p:nvSpPr>
            <p:cNvPr id="508" name="Google Shape;508;p42"/>
            <p:cNvSpPr/>
            <p:nvPr/>
          </p:nvSpPr>
          <p:spPr>
            <a:xfrm>
              <a:off x="1812374" y="1464619"/>
              <a:ext cx="642362" cy="61559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1812377" y="2080226"/>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2"/>
          <p:cNvGrpSpPr/>
          <p:nvPr/>
        </p:nvGrpSpPr>
        <p:grpSpPr>
          <a:xfrm>
            <a:off x="1901231" y="3465696"/>
            <a:ext cx="7731306" cy="2384608"/>
            <a:chOff x="1355350" y="4457975"/>
            <a:chExt cx="3046100" cy="939525"/>
          </a:xfrm>
        </p:grpSpPr>
        <p:sp>
          <p:nvSpPr>
            <p:cNvPr id="511" name="Google Shape;511;p42"/>
            <p:cNvSpPr/>
            <p:nvPr/>
          </p:nvSpPr>
          <p:spPr>
            <a:xfrm>
              <a:off x="1355350" y="4457975"/>
              <a:ext cx="3046100" cy="895300"/>
            </a:xfrm>
            <a:custGeom>
              <a:rect b="b" l="l" r="r" t="t"/>
              <a:pathLst>
                <a:path extrusionOk="0" h="35812" w="121844">
                  <a:moveTo>
                    <a:pt x="121843" y="35811"/>
                  </a:moveTo>
                  <a:lnTo>
                    <a:pt x="1" y="35811"/>
                  </a:lnTo>
                  <a:cubicBezTo>
                    <a:pt x="1" y="35811"/>
                    <a:pt x="3040" y="32577"/>
                    <a:pt x="7112" y="30833"/>
                  </a:cubicBezTo>
                  <a:cubicBezTo>
                    <a:pt x="11185" y="29088"/>
                    <a:pt x="14093" y="27923"/>
                    <a:pt x="14093" y="27923"/>
                  </a:cubicBezTo>
                  <a:lnTo>
                    <a:pt x="16420" y="27923"/>
                  </a:lnTo>
                  <a:cubicBezTo>
                    <a:pt x="18747" y="27923"/>
                    <a:pt x="29219" y="28505"/>
                    <a:pt x="31545" y="27342"/>
                  </a:cubicBezTo>
                  <a:cubicBezTo>
                    <a:pt x="33872" y="26178"/>
                    <a:pt x="44483" y="26285"/>
                    <a:pt x="44483" y="26285"/>
                  </a:cubicBezTo>
                  <a:cubicBezTo>
                    <a:pt x="44483" y="26285"/>
                    <a:pt x="48998" y="22688"/>
                    <a:pt x="52774" y="24696"/>
                  </a:cubicBezTo>
                  <a:cubicBezTo>
                    <a:pt x="56550" y="26704"/>
                    <a:pt x="55397" y="23852"/>
                    <a:pt x="58305" y="23852"/>
                  </a:cubicBezTo>
                  <a:cubicBezTo>
                    <a:pt x="61214" y="23852"/>
                    <a:pt x="62959" y="22688"/>
                    <a:pt x="67612" y="21525"/>
                  </a:cubicBezTo>
                  <a:cubicBezTo>
                    <a:pt x="72266" y="20361"/>
                    <a:pt x="67612" y="21525"/>
                    <a:pt x="72266" y="19198"/>
                  </a:cubicBezTo>
                  <a:cubicBezTo>
                    <a:pt x="76920" y="16871"/>
                    <a:pt x="78083" y="17452"/>
                    <a:pt x="83902" y="15126"/>
                  </a:cubicBezTo>
                  <a:cubicBezTo>
                    <a:pt x="89719" y="12798"/>
                    <a:pt x="90882" y="12798"/>
                    <a:pt x="99608" y="7563"/>
                  </a:cubicBezTo>
                  <a:cubicBezTo>
                    <a:pt x="108334" y="2327"/>
                    <a:pt x="121714" y="1"/>
                    <a:pt x="121714" y="1"/>
                  </a:cubicBezTo>
                  <a:lnTo>
                    <a:pt x="121843" y="210"/>
                  </a:lnTo>
                  <a:lnTo>
                    <a:pt x="121843" y="3581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2118550" y="4831875"/>
              <a:ext cx="2171825" cy="565625"/>
            </a:xfrm>
            <a:custGeom>
              <a:rect b="b" l="l" r="r" t="t"/>
              <a:pathLst>
                <a:path extrusionOk="0" h="22625" w="86873">
                  <a:moveTo>
                    <a:pt x="86871" y="22625"/>
                  </a:moveTo>
                  <a:lnTo>
                    <a:pt x="0" y="22625"/>
                  </a:lnTo>
                  <a:lnTo>
                    <a:pt x="1163" y="20297"/>
                  </a:lnTo>
                  <a:cubicBezTo>
                    <a:pt x="1163" y="20297"/>
                    <a:pt x="3490" y="19715"/>
                    <a:pt x="7271" y="20007"/>
                  </a:cubicBezTo>
                  <a:cubicBezTo>
                    <a:pt x="11052" y="20297"/>
                    <a:pt x="10762" y="20007"/>
                    <a:pt x="20360" y="17388"/>
                  </a:cubicBezTo>
                  <a:cubicBezTo>
                    <a:pt x="29959" y="14770"/>
                    <a:pt x="22688" y="14189"/>
                    <a:pt x="36649" y="12444"/>
                  </a:cubicBezTo>
                  <a:cubicBezTo>
                    <a:pt x="50610" y="10699"/>
                    <a:pt x="47121" y="13025"/>
                    <a:pt x="52356" y="10989"/>
                  </a:cubicBezTo>
                  <a:cubicBezTo>
                    <a:pt x="57592" y="8953"/>
                    <a:pt x="63700" y="10699"/>
                    <a:pt x="71844" y="4299"/>
                  </a:cubicBezTo>
                  <a:cubicBezTo>
                    <a:pt x="77315" y="1"/>
                    <a:pt x="83439" y="690"/>
                    <a:pt x="86872" y="1606"/>
                  </a:cubicBezTo>
                  <a:lnTo>
                    <a:pt x="86872" y="226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42"/>
          <p:cNvSpPr/>
          <p:nvPr/>
        </p:nvSpPr>
        <p:spPr>
          <a:xfrm>
            <a:off x="7208596" y="406319"/>
            <a:ext cx="2221873" cy="267428"/>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9" name="Shape 1119"/>
        <p:cNvGrpSpPr/>
        <p:nvPr/>
      </p:nvGrpSpPr>
      <p:grpSpPr>
        <a:xfrm>
          <a:off x="0" y="0"/>
          <a:ext cx="0" cy="0"/>
          <a:chOff x="0" y="0"/>
          <a:chExt cx="0" cy="0"/>
        </a:xfrm>
      </p:grpSpPr>
      <p:sp>
        <p:nvSpPr>
          <p:cNvPr id="1120" name="Google Shape;1120;p69"/>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a:t>
            </a:r>
            <a:endParaRPr/>
          </a:p>
        </p:txBody>
      </p:sp>
      <p:sp>
        <p:nvSpPr>
          <p:cNvPr id="1121" name="Google Shape;1121;p69"/>
          <p:cNvSpPr txBox="1"/>
          <p:nvPr>
            <p:ph idx="2" type="title"/>
          </p:nvPr>
        </p:nvSpPr>
        <p:spPr>
          <a:xfrm>
            <a:off x="841775" y="1566672"/>
            <a:ext cx="21729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122" name="Google Shape;1122;p69"/>
          <p:cNvSpPr txBox="1"/>
          <p:nvPr>
            <p:ph idx="1" type="subTitle"/>
          </p:nvPr>
        </p:nvSpPr>
        <p:spPr>
          <a:xfrm>
            <a:off x="720575" y="2137352"/>
            <a:ext cx="24153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a:t>
            </a:r>
            <a:endParaRPr/>
          </a:p>
        </p:txBody>
      </p:sp>
      <p:sp>
        <p:nvSpPr>
          <p:cNvPr id="1123" name="Google Shape;1123;p69"/>
          <p:cNvSpPr txBox="1"/>
          <p:nvPr>
            <p:ph idx="3" type="title"/>
          </p:nvPr>
        </p:nvSpPr>
        <p:spPr>
          <a:xfrm>
            <a:off x="3485550" y="2632925"/>
            <a:ext cx="21729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Press</a:t>
            </a:r>
            <a:endParaRPr/>
          </a:p>
        </p:txBody>
      </p:sp>
      <p:sp>
        <p:nvSpPr>
          <p:cNvPr id="1124" name="Google Shape;1124;p69"/>
          <p:cNvSpPr txBox="1"/>
          <p:nvPr>
            <p:ph idx="4" type="subTitle"/>
          </p:nvPr>
        </p:nvSpPr>
        <p:spPr>
          <a:xfrm>
            <a:off x="3364950" y="3204152"/>
            <a:ext cx="24141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mostly of hydrogen and helium</a:t>
            </a:r>
            <a:endParaRPr/>
          </a:p>
        </p:txBody>
      </p:sp>
      <p:sp>
        <p:nvSpPr>
          <p:cNvPr id="1125" name="Google Shape;1125;p69"/>
          <p:cNvSpPr txBox="1"/>
          <p:nvPr>
            <p:ph idx="5" type="title"/>
          </p:nvPr>
        </p:nvSpPr>
        <p:spPr>
          <a:xfrm>
            <a:off x="6135775" y="1562225"/>
            <a:ext cx="2172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Phone app</a:t>
            </a:r>
            <a:endParaRPr/>
          </a:p>
        </p:txBody>
      </p:sp>
      <p:sp>
        <p:nvSpPr>
          <p:cNvPr id="1126" name="Google Shape;1126;p69"/>
          <p:cNvSpPr txBox="1"/>
          <p:nvPr>
            <p:ph idx="6" type="subTitle"/>
          </p:nvPr>
        </p:nvSpPr>
        <p:spPr>
          <a:xfrm>
            <a:off x="6015175" y="2137352"/>
            <a:ext cx="24141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in the Solar System</a:t>
            </a:r>
            <a:endParaRPr/>
          </a:p>
        </p:txBody>
      </p:sp>
      <p:grpSp>
        <p:nvGrpSpPr>
          <p:cNvPr id="1127" name="Google Shape;1127;p69"/>
          <p:cNvGrpSpPr/>
          <p:nvPr/>
        </p:nvGrpSpPr>
        <p:grpSpPr>
          <a:xfrm>
            <a:off x="1659257" y="991980"/>
            <a:ext cx="537947" cy="461476"/>
            <a:chOff x="-3037625" y="3254850"/>
            <a:chExt cx="299325" cy="256775"/>
          </a:xfrm>
        </p:grpSpPr>
        <p:sp>
          <p:nvSpPr>
            <p:cNvPr id="1128" name="Google Shape;1128;p6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9"/>
          <p:cNvGrpSpPr/>
          <p:nvPr/>
        </p:nvGrpSpPr>
        <p:grpSpPr>
          <a:xfrm>
            <a:off x="6958217" y="959402"/>
            <a:ext cx="528017" cy="526625"/>
            <a:chOff x="-2670575" y="3956600"/>
            <a:chExt cx="293800" cy="293025"/>
          </a:xfrm>
        </p:grpSpPr>
        <p:sp>
          <p:nvSpPr>
            <p:cNvPr id="1133" name="Google Shape;1133;p6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69"/>
          <p:cNvGrpSpPr/>
          <p:nvPr/>
        </p:nvGrpSpPr>
        <p:grpSpPr>
          <a:xfrm>
            <a:off x="4312909" y="1904114"/>
            <a:ext cx="525232" cy="652608"/>
            <a:chOff x="-2310650" y="3525775"/>
            <a:chExt cx="292250" cy="363125"/>
          </a:xfrm>
        </p:grpSpPr>
        <p:sp>
          <p:nvSpPr>
            <p:cNvPr id="1138" name="Google Shape;1138;p6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5" name="Shape 1145"/>
        <p:cNvGrpSpPr/>
        <p:nvPr/>
      </p:nvGrpSpPr>
      <p:grpSpPr>
        <a:xfrm>
          <a:off x="0" y="0"/>
          <a:ext cx="0" cy="0"/>
          <a:chOff x="0" y="0"/>
          <a:chExt cx="0" cy="0"/>
        </a:xfrm>
      </p:grpSpPr>
      <p:sp>
        <p:nvSpPr>
          <p:cNvPr id="1146" name="Google Shape;1146;p70"/>
          <p:cNvSpPr/>
          <p:nvPr/>
        </p:nvSpPr>
        <p:spPr>
          <a:xfrm flipH="1">
            <a:off x="6860690" y="365057"/>
            <a:ext cx="2050485" cy="246821"/>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0"/>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cxnSp>
        <p:nvCxnSpPr>
          <p:cNvPr id="1148" name="Google Shape;1148;p70"/>
          <p:cNvCxnSpPr>
            <a:stCxn id="1149" idx="2"/>
            <a:endCxn id="1150" idx="1"/>
          </p:cNvCxnSpPr>
          <p:nvPr/>
        </p:nvCxnSpPr>
        <p:spPr>
          <a:xfrm>
            <a:off x="2242675" y="2833575"/>
            <a:ext cx="609600" cy="923700"/>
          </a:xfrm>
          <a:prstGeom prst="bentConnector3">
            <a:avLst>
              <a:gd fmla="val 49999" name="adj1"/>
            </a:avLst>
          </a:prstGeom>
          <a:noFill/>
          <a:ln cap="flat" cmpd="sng" w="19050">
            <a:solidFill>
              <a:schemeClr val="dk1"/>
            </a:solidFill>
            <a:prstDash val="solid"/>
            <a:round/>
            <a:headEnd len="sm" w="sm" type="none"/>
            <a:tailEnd len="sm" w="sm" type="none"/>
          </a:ln>
        </p:spPr>
      </p:cxnSp>
      <p:cxnSp>
        <p:nvCxnSpPr>
          <p:cNvPr id="1151" name="Google Shape;1151;p70"/>
          <p:cNvCxnSpPr>
            <a:stCxn id="1149" idx="2"/>
            <a:endCxn id="1152" idx="1"/>
          </p:cNvCxnSpPr>
          <p:nvPr/>
        </p:nvCxnSpPr>
        <p:spPr>
          <a:xfrm flipH="1" rot="10800000">
            <a:off x="2242675" y="1937775"/>
            <a:ext cx="609600" cy="895800"/>
          </a:xfrm>
          <a:prstGeom prst="bentConnector3">
            <a:avLst>
              <a:gd fmla="val 49999" name="adj1"/>
            </a:avLst>
          </a:prstGeom>
          <a:noFill/>
          <a:ln cap="flat" cmpd="sng" w="19050">
            <a:solidFill>
              <a:schemeClr val="dk1"/>
            </a:solidFill>
            <a:prstDash val="solid"/>
            <a:round/>
            <a:headEnd len="sm" w="sm" type="none"/>
            <a:tailEnd len="sm" w="sm" type="none"/>
          </a:ln>
        </p:spPr>
      </p:cxnSp>
      <p:sp>
        <p:nvSpPr>
          <p:cNvPr id="1149" name="Google Shape;1149;p70"/>
          <p:cNvSpPr/>
          <p:nvPr/>
        </p:nvSpPr>
        <p:spPr>
          <a:xfrm rot="-5400000">
            <a:off x="265075" y="2476575"/>
            <a:ext cx="3241200" cy="714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4"/>
                </a:solidFill>
                <a:latin typeface="Sofia"/>
                <a:ea typeface="Sofia"/>
                <a:cs typeface="Sofia"/>
                <a:sym typeface="Sofia"/>
              </a:rPr>
              <a:t>Manufacturer</a:t>
            </a:r>
            <a:endParaRPr b="1" sz="2500">
              <a:solidFill>
                <a:schemeClr val="accent2"/>
              </a:solidFill>
              <a:latin typeface="Sofia"/>
              <a:ea typeface="Sofia"/>
              <a:cs typeface="Sofia"/>
              <a:sym typeface="Sofia"/>
            </a:endParaRPr>
          </a:p>
        </p:txBody>
      </p:sp>
      <p:sp>
        <p:nvSpPr>
          <p:cNvPr id="1152" name="Google Shape;1152;p70"/>
          <p:cNvSpPr/>
          <p:nvPr/>
        </p:nvSpPr>
        <p:spPr>
          <a:xfrm>
            <a:off x="2852250" y="1674999"/>
            <a:ext cx="2020500" cy="5253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SemiBold"/>
                <a:ea typeface="Nunito SemiBold"/>
                <a:cs typeface="Nunito SemiBold"/>
                <a:sym typeface="Nunito SemiBold"/>
              </a:rPr>
              <a:t>Wholesaler</a:t>
            </a:r>
            <a:endParaRPr sz="1200">
              <a:solidFill>
                <a:schemeClr val="accent2"/>
              </a:solidFill>
              <a:latin typeface="Nunito SemiBold"/>
              <a:ea typeface="Nunito SemiBold"/>
              <a:cs typeface="Nunito SemiBold"/>
              <a:sym typeface="Nunito SemiBold"/>
            </a:endParaRPr>
          </a:p>
        </p:txBody>
      </p:sp>
      <p:sp>
        <p:nvSpPr>
          <p:cNvPr id="1150" name="Google Shape;1150;p70"/>
          <p:cNvSpPr/>
          <p:nvPr/>
        </p:nvSpPr>
        <p:spPr>
          <a:xfrm>
            <a:off x="2852250" y="3494599"/>
            <a:ext cx="2020500" cy="5253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SemiBold"/>
                <a:ea typeface="Nunito SemiBold"/>
                <a:cs typeface="Nunito SemiBold"/>
                <a:sym typeface="Nunito SemiBold"/>
              </a:rPr>
              <a:t>Wholesaler</a:t>
            </a:r>
            <a:endParaRPr sz="1200">
              <a:solidFill>
                <a:schemeClr val="accent2"/>
              </a:solidFill>
              <a:latin typeface="Nunito SemiBold"/>
              <a:ea typeface="Nunito SemiBold"/>
              <a:cs typeface="Nunito SemiBold"/>
              <a:sym typeface="Nunito SemiBold"/>
            </a:endParaRPr>
          </a:p>
        </p:txBody>
      </p:sp>
      <p:sp>
        <p:nvSpPr>
          <p:cNvPr id="1153" name="Google Shape;1153;p70"/>
          <p:cNvSpPr/>
          <p:nvPr/>
        </p:nvSpPr>
        <p:spPr>
          <a:xfrm>
            <a:off x="5406150" y="1212013"/>
            <a:ext cx="2020500" cy="5253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SemiBold"/>
                <a:ea typeface="Nunito SemiBold"/>
                <a:cs typeface="Nunito SemiBold"/>
                <a:sym typeface="Nunito SemiBold"/>
              </a:rPr>
              <a:t>Costumer</a:t>
            </a:r>
            <a:endParaRPr sz="1200">
              <a:solidFill>
                <a:schemeClr val="accent2"/>
              </a:solidFill>
              <a:latin typeface="Nunito SemiBold"/>
              <a:ea typeface="Nunito SemiBold"/>
              <a:cs typeface="Nunito SemiBold"/>
              <a:sym typeface="Nunito SemiBold"/>
            </a:endParaRPr>
          </a:p>
        </p:txBody>
      </p:sp>
      <p:sp>
        <p:nvSpPr>
          <p:cNvPr id="1154" name="Google Shape;1154;p70"/>
          <p:cNvSpPr/>
          <p:nvPr/>
        </p:nvSpPr>
        <p:spPr>
          <a:xfrm>
            <a:off x="5406150" y="2118313"/>
            <a:ext cx="2020500" cy="5253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SemiBold"/>
                <a:ea typeface="Nunito SemiBold"/>
                <a:cs typeface="Nunito SemiBold"/>
                <a:sym typeface="Nunito SemiBold"/>
              </a:rPr>
              <a:t>Costumer</a:t>
            </a:r>
            <a:endParaRPr sz="1200">
              <a:solidFill>
                <a:schemeClr val="accent2"/>
              </a:solidFill>
              <a:latin typeface="Nunito SemiBold"/>
              <a:ea typeface="Nunito SemiBold"/>
              <a:cs typeface="Nunito SemiBold"/>
              <a:sym typeface="Nunito SemiBold"/>
            </a:endParaRPr>
          </a:p>
        </p:txBody>
      </p:sp>
      <p:sp>
        <p:nvSpPr>
          <p:cNvPr id="1155" name="Google Shape;1155;p70"/>
          <p:cNvSpPr/>
          <p:nvPr/>
        </p:nvSpPr>
        <p:spPr>
          <a:xfrm>
            <a:off x="5406150" y="3023513"/>
            <a:ext cx="2020500" cy="5253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SemiBold"/>
                <a:ea typeface="Nunito SemiBold"/>
                <a:cs typeface="Nunito SemiBold"/>
                <a:sym typeface="Nunito SemiBold"/>
              </a:rPr>
              <a:t>Costumer</a:t>
            </a:r>
            <a:endParaRPr sz="1200">
              <a:solidFill>
                <a:schemeClr val="accent2"/>
              </a:solidFill>
              <a:latin typeface="Nunito SemiBold"/>
              <a:ea typeface="Nunito SemiBold"/>
              <a:cs typeface="Nunito SemiBold"/>
              <a:sym typeface="Nunito SemiBold"/>
            </a:endParaRPr>
          </a:p>
        </p:txBody>
      </p:sp>
      <p:sp>
        <p:nvSpPr>
          <p:cNvPr id="1156" name="Google Shape;1156;p70"/>
          <p:cNvSpPr/>
          <p:nvPr/>
        </p:nvSpPr>
        <p:spPr>
          <a:xfrm>
            <a:off x="5406150" y="3929813"/>
            <a:ext cx="2020500" cy="5253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SemiBold"/>
                <a:ea typeface="Nunito SemiBold"/>
                <a:cs typeface="Nunito SemiBold"/>
                <a:sym typeface="Nunito SemiBold"/>
              </a:rPr>
              <a:t>Costumer</a:t>
            </a:r>
            <a:endParaRPr sz="1200">
              <a:solidFill>
                <a:schemeClr val="accent2"/>
              </a:solidFill>
              <a:latin typeface="Nunito SemiBold"/>
              <a:ea typeface="Nunito SemiBold"/>
              <a:cs typeface="Nunito SemiBold"/>
              <a:sym typeface="Nunito SemiBold"/>
            </a:endParaRPr>
          </a:p>
        </p:txBody>
      </p:sp>
      <p:cxnSp>
        <p:nvCxnSpPr>
          <p:cNvPr id="1157" name="Google Shape;1157;p70"/>
          <p:cNvCxnSpPr>
            <a:stCxn id="1152" idx="3"/>
            <a:endCxn id="1153" idx="1"/>
          </p:cNvCxnSpPr>
          <p:nvPr/>
        </p:nvCxnSpPr>
        <p:spPr>
          <a:xfrm flipH="1" rot="10800000">
            <a:off x="4872750" y="1474749"/>
            <a:ext cx="533400" cy="4629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1158" name="Google Shape;1158;p70"/>
          <p:cNvCxnSpPr>
            <a:stCxn id="1152" idx="3"/>
            <a:endCxn id="1154" idx="1"/>
          </p:cNvCxnSpPr>
          <p:nvPr/>
        </p:nvCxnSpPr>
        <p:spPr>
          <a:xfrm>
            <a:off x="4872750" y="1937649"/>
            <a:ext cx="533400" cy="4434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1159" name="Google Shape;1159;p70"/>
          <p:cNvCxnSpPr>
            <a:stCxn id="1155" idx="1"/>
            <a:endCxn id="1150" idx="3"/>
          </p:cNvCxnSpPr>
          <p:nvPr/>
        </p:nvCxnSpPr>
        <p:spPr>
          <a:xfrm flipH="1">
            <a:off x="4872750" y="3286163"/>
            <a:ext cx="533400" cy="4710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1160" name="Google Shape;1160;p70"/>
          <p:cNvCxnSpPr>
            <a:stCxn id="1156" idx="1"/>
            <a:endCxn id="1150" idx="3"/>
          </p:cNvCxnSpPr>
          <p:nvPr/>
        </p:nvCxnSpPr>
        <p:spPr>
          <a:xfrm rot="10800000">
            <a:off x="4872750" y="3757163"/>
            <a:ext cx="533400" cy="435300"/>
          </a:xfrm>
          <a:prstGeom prst="bentConnector3">
            <a:avLst>
              <a:gd fmla="val 50000" name="adj1"/>
            </a:avLst>
          </a:prstGeom>
          <a:noFill/>
          <a:ln cap="flat" cmpd="sng" w="19050">
            <a:solidFill>
              <a:schemeClr val="dk1"/>
            </a:solidFill>
            <a:prstDash val="solid"/>
            <a:round/>
            <a:headEnd len="sm" w="sm" type="none"/>
            <a:tailEnd len="sm" w="sm" type="none"/>
          </a:ln>
        </p:spPr>
      </p:cxnSp>
      <p:grpSp>
        <p:nvGrpSpPr>
          <p:cNvPr id="1161" name="Google Shape;1161;p70"/>
          <p:cNvGrpSpPr/>
          <p:nvPr/>
        </p:nvGrpSpPr>
        <p:grpSpPr>
          <a:xfrm>
            <a:off x="8078966" y="448049"/>
            <a:ext cx="701333" cy="682347"/>
            <a:chOff x="6975128" y="1022838"/>
            <a:chExt cx="437649" cy="425802"/>
          </a:xfrm>
        </p:grpSpPr>
        <p:sp>
          <p:nvSpPr>
            <p:cNvPr id="1162" name="Google Shape;1162;p70"/>
            <p:cNvSpPr/>
            <p:nvPr/>
          </p:nvSpPr>
          <p:spPr>
            <a:xfrm flipH="1">
              <a:off x="6975128" y="1022838"/>
              <a:ext cx="285253" cy="273381"/>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0"/>
            <p:cNvSpPr/>
            <p:nvPr/>
          </p:nvSpPr>
          <p:spPr>
            <a:xfrm flipH="1">
              <a:off x="7224709" y="1268373"/>
              <a:ext cx="188068" cy="180267"/>
            </a:xfrm>
            <a:custGeom>
              <a:rect b="b" l="l" r="r" t="t"/>
              <a:pathLst>
                <a:path extrusionOk="0" h="15689" w="16368">
                  <a:moveTo>
                    <a:pt x="12841" y="4239"/>
                  </a:moveTo>
                  <a:cubicBezTo>
                    <a:pt x="12841" y="4239"/>
                    <a:pt x="13649" y="3504"/>
                    <a:pt x="13258" y="2593"/>
                  </a:cubicBezTo>
                  <a:cubicBezTo>
                    <a:pt x="12309" y="2299"/>
                    <a:pt x="11665" y="3180"/>
                    <a:pt x="11665" y="3180"/>
                  </a:cubicBezTo>
                  <a:cubicBezTo>
                    <a:pt x="8222" y="0"/>
                    <a:pt x="1" y="1764"/>
                    <a:pt x="1" y="1764"/>
                  </a:cubicBezTo>
                  <a:cubicBezTo>
                    <a:pt x="1" y="1764"/>
                    <a:pt x="1450" y="4075"/>
                    <a:pt x="4431" y="3564"/>
                  </a:cubicBezTo>
                  <a:cubicBezTo>
                    <a:pt x="6606" y="3190"/>
                    <a:pt x="8034" y="4739"/>
                    <a:pt x="8647" y="5605"/>
                  </a:cubicBezTo>
                  <a:cubicBezTo>
                    <a:pt x="8844" y="5881"/>
                    <a:pt x="8741" y="6268"/>
                    <a:pt x="8433" y="6408"/>
                  </a:cubicBezTo>
                  <a:lnTo>
                    <a:pt x="6543" y="7275"/>
                  </a:lnTo>
                  <a:lnTo>
                    <a:pt x="7927" y="8519"/>
                  </a:lnTo>
                  <a:lnTo>
                    <a:pt x="9313" y="9765"/>
                  </a:lnTo>
                  <a:lnTo>
                    <a:pt x="9974" y="7795"/>
                  </a:lnTo>
                  <a:cubicBezTo>
                    <a:pt x="10081" y="7474"/>
                    <a:pt x="10455" y="7330"/>
                    <a:pt x="10750" y="7496"/>
                  </a:cubicBezTo>
                  <a:cubicBezTo>
                    <a:pt x="11676" y="8015"/>
                    <a:pt x="13367" y="9271"/>
                    <a:pt x="13226" y="11474"/>
                  </a:cubicBezTo>
                  <a:cubicBezTo>
                    <a:pt x="13031" y="14492"/>
                    <a:pt x="15483" y="15688"/>
                    <a:pt x="15483" y="15688"/>
                  </a:cubicBezTo>
                  <a:cubicBezTo>
                    <a:pt x="15483" y="15688"/>
                    <a:pt x="16367" y="7325"/>
                    <a:pt x="12841" y="4239"/>
                  </a:cubicBezTo>
                  <a:close/>
                </a:path>
              </a:pathLst>
            </a:custGeom>
            <a:solidFill>
              <a:schemeClr val="accent1"/>
            </a:solidFill>
            <a:ln>
              <a:noFill/>
            </a:ln>
            <a:effectLst>
              <a:outerShdw blurRad="214313" rotWithShape="0" algn="bl" dir="204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70"/>
          <p:cNvSpPr/>
          <p:nvPr/>
        </p:nvSpPr>
        <p:spPr>
          <a:xfrm flipH="1">
            <a:off x="-1188316" y="104728"/>
            <a:ext cx="3616465" cy="435297"/>
          </a:xfrm>
          <a:custGeom>
            <a:rect b="b" l="l" r="r" t="t"/>
            <a:pathLst>
              <a:path extrusionOk="0" h="9272" w="77028">
                <a:moveTo>
                  <a:pt x="1" y="6180"/>
                </a:moveTo>
                <a:lnTo>
                  <a:pt x="1630" y="6120"/>
                </a:lnTo>
                <a:lnTo>
                  <a:pt x="5561" y="5975"/>
                </a:lnTo>
                <a:cubicBezTo>
                  <a:pt x="5561" y="5975"/>
                  <a:pt x="8856" y="4326"/>
                  <a:pt x="9680" y="4533"/>
                </a:cubicBezTo>
                <a:cubicBezTo>
                  <a:pt x="10505" y="4739"/>
                  <a:pt x="12152" y="4533"/>
                  <a:pt x="12770" y="4533"/>
                </a:cubicBezTo>
                <a:cubicBezTo>
                  <a:pt x="13388" y="4533"/>
                  <a:pt x="16683" y="3092"/>
                  <a:pt x="17301" y="2885"/>
                </a:cubicBezTo>
                <a:cubicBezTo>
                  <a:pt x="17919" y="2679"/>
                  <a:pt x="20184" y="2267"/>
                  <a:pt x="20184" y="2267"/>
                </a:cubicBezTo>
                <a:cubicBezTo>
                  <a:pt x="21214" y="2267"/>
                  <a:pt x="27598" y="1649"/>
                  <a:pt x="27598" y="1649"/>
                </a:cubicBezTo>
                <a:lnTo>
                  <a:pt x="31718" y="1649"/>
                </a:lnTo>
                <a:lnTo>
                  <a:pt x="35424" y="1030"/>
                </a:lnTo>
                <a:lnTo>
                  <a:pt x="41809" y="1"/>
                </a:lnTo>
                <a:cubicBezTo>
                  <a:pt x="43869" y="619"/>
                  <a:pt x="44074" y="824"/>
                  <a:pt x="44898" y="1237"/>
                </a:cubicBezTo>
                <a:cubicBezTo>
                  <a:pt x="45723" y="1648"/>
                  <a:pt x="46309" y="2112"/>
                  <a:pt x="46959" y="2473"/>
                </a:cubicBezTo>
                <a:cubicBezTo>
                  <a:pt x="48811" y="3502"/>
                  <a:pt x="47164" y="2678"/>
                  <a:pt x="48811" y="3502"/>
                </a:cubicBezTo>
                <a:cubicBezTo>
                  <a:pt x="50458" y="4325"/>
                  <a:pt x="55402" y="4946"/>
                  <a:pt x="55402" y="4946"/>
                </a:cubicBezTo>
                <a:lnTo>
                  <a:pt x="58285" y="5151"/>
                </a:lnTo>
                <a:lnTo>
                  <a:pt x="63641" y="5151"/>
                </a:lnTo>
                <a:lnTo>
                  <a:pt x="68171" y="5358"/>
                </a:lnTo>
                <a:lnTo>
                  <a:pt x="71467" y="6387"/>
                </a:lnTo>
                <a:lnTo>
                  <a:pt x="77028" y="8241"/>
                </a:lnTo>
                <a:lnTo>
                  <a:pt x="36867" y="9271"/>
                </a:lnTo>
                <a:lnTo>
                  <a:pt x="41192" y="7212"/>
                </a:lnTo>
                <a:lnTo>
                  <a:pt x="43869" y="7212"/>
                </a:lnTo>
                <a:cubicBezTo>
                  <a:pt x="43869" y="7212"/>
                  <a:pt x="45928" y="7005"/>
                  <a:pt x="45311" y="6387"/>
                </a:cubicBezTo>
                <a:cubicBezTo>
                  <a:pt x="44694" y="5770"/>
                  <a:pt x="43251" y="5563"/>
                  <a:pt x="43251" y="5563"/>
                </a:cubicBezTo>
                <a:lnTo>
                  <a:pt x="37485" y="5770"/>
                </a:lnTo>
                <a:lnTo>
                  <a:pt x="29864" y="7212"/>
                </a:lnTo>
                <a:lnTo>
                  <a:pt x="20390" y="8859"/>
                </a:lnTo>
                <a:lnTo>
                  <a:pt x="16683" y="8446"/>
                </a:lnTo>
                <a:lnTo>
                  <a:pt x="12564" y="7829"/>
                </a:lnTo>
                <a:lnTo>
                  <a:pt x="3708" y="7209"/>
                </a:lnTo>
                <a:close/>
              </a:path>
            </a:pathLst>
          </a:custGeom>
          <a:solidFill>
            <a:schemeClr val="lt2"/>
          </a:solidFill>
          <a:ln>
            <a:noFill/>
          </a:ln>
          <a:effectLst>
            <a:outerShdw blurRad="1400175" rotWithShape="0" algn="bl" dir="1560000" dist="66675">
              <a:schemeClr val="accent6"/>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8" name="Shape 1168"/>
        <p:cNvGrpSpPr/>
        <p:nvPr/>
      </p:nvGrpSpPr>
      <p:grpSpPr>
        <a:xfrm>
          <a:off x="0" y="0"/>
          <a:ext cx="0" cy="0"/>
          <a:chOff x="0" y="0"/>
          <a:chExt cx="0" cy="0"/>
        </a:xfrm>
      </p:grpSpPr>
      <p:sp>
        <p:nvSpPr>
          <p:cNvPr id="1169" name="Google Shape;1169;p71"/>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Planning a beautiful trip</a:t>
            </a:r>
            <a:endParaRPr/>
          </a:p>
        </p:txBody>
      </p:sp>
      <p:sp>
        <p:nvSpPr>
          <p:cNvPr id="1170" name="Google Shape;1170;p71"/>
          <p:cNvSpPr txBox="1"/>
          <p:nvPr/>
        </p:nvSpPr>
        <p:spPr>
          <a:xfrm flipH="1">
            <a:off x="4736273" y="2234328"/>
            <a:ext cx="16824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Week 3</a:t>
            </a:r>
            <a:endParaRPr b="1" sz="2500">
              <a:solidFill>
                <a:schemeClr val="dk1"/>
              </a:solidFill>
              <a:latin typeface="Sofia"/>
              <a:ea typeface="Sofia"/>
              <a:cs typeface="Sofia"/>
              <a:sym typeface="Sofia"/>
            </a:endParaRPr>
          </a:p>
        </p:txBody>
      </p:sp>
      <p:sp>
        <p:nvSpPr>
          <p:cNvPr id="1171" name="Google Shape;1171;p71"/>
          <p:cNvSpPr txBox="1"/>
          <p:nvPr/>
        </p:nvSpPr>
        <p:spPr>
          <a:xfrm flipH="1">
            <a:off x="4736273" y="2769500"/>
            <a:ext cx="16824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Earth is the planet that harbors life</a:t>
            </a:r>
            <a:endParaRPr>
              <a:solidFill>
                <a:schemeClr val="dk2"/>
              </a:solidFill>
              <a:latin typeface="Nunito SemiBold"/>
              <a:ea typeface="Nunito SemiBold"/>
              <a:cs typeface="Nunito SemiBold"/>
              <a:sym typeface="Nunito SemiBold"/>
            </a:endParaRPr>
          </a:p>
        </p:txBody>
      </p:sp>
      <p:sp>
        <p:nvSpPr>
          <p:cNvPr id="1172" name="Google Shape;1172;p71"/>
          <p:cNvSpPr txBox="1"/>
          <p:nvPr/>
        </p:nvSpPr>
        <p:spPr>
          <a:xfrm flipH="1">
            <a:off x="2725320" y="3377328"/>
            <a:ext cx="16824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Week 2</a:t>
            </a:r>
            <a:endParaRPr b="1" sz="2500">
              <a:solidFill>
                <a:schemeClr val="dk1"/>
              </a:solidFill>
              <a:latin typeface="Sofia"/>
              <a:ea typeface="Sofia"/>
              <a:cs typeface="Sofia"/>
              <a:sym typeface="Sofia"/>
            </a:endParaRPr>
          </a:p>
        </p:txBody>
      </p:sp>
      <p:sp>
        <p:nvSpPr>
          <p:cNvPr id="1173" name="Google Shape;1173;p71"/>
          <p:cNvSpPr txBox="1"/>
          <p:nvPr/>
        </p:nvSpPr>
        <p:spPr>
          <a:xfrm flipH="1">
            <a:off x="2725320" y="3906050"/>
            <a:ext cx="1682400" cy="4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Mercury is the smallest planet</a:t>
            </a:r>
            <a:endParaRPr>
              <a:solidFill>
                <a:schemeClr val="dk2"/>
              </a:solidFill>
              <a:latin typeface="Nunito SemiBold"/>
              <a:ea typeface="Nunito SemiBold"/>
              <a:cs typeface="Nunito SemiBold"/>
              <a:sym typeface="Nunito SemiBold"/>
            </a:endParaRPr>
          </a:p>
        </p:txBody>
      </p:sp>
      <p:sp>
        <p:nvSpPr>
          <p:cNvPr id="1174" name="Google Shape;1174;p71"/>
          <p:cNvSpPr txBox="1"/>
          <p:nvPr/>
        </p:nvSpPr>
        <p:spPr>
          <a:xfrm flipH="1">
            <a:off x="6747225" y="3377328"/>
            <a:ext cx="16824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Week 4</a:t>
            </a:r>
            <a:endParaRPr b="1" sz="2500">
              <a:solidFill>
                <a:schemeClr val="dk1"/>
              </a:solidFill>
              <a:latin typeface="Sofia"/>
              <a:ea typeface="Sofia"/>
              <a:cs typeface="Sofia"/>
              <a:sym typeface="Sofia"/>
            </a:endParaRPr>
          </a:p>
        </p:txBody>
      </p:sp>
      <p:sp>
        <p:nvSpPr>
          <p:cNvPr id="1175" name="Google Shape;1175;p71"/>
          <p:cNvSpPr txBox="1"/>
          <p:nvPr/>
        </p:nvSpPr>
        <p:spPr>
          <a:xfrm flipH="1">
            <a:off x="6747225" y="3912506"/>
            <a:ext cx="16824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Jupiter is the biggest planet</a:t>
            </a:r>
            <a:endParaRPr>
              <a:solidFill>
                <a:schemeClr val="dk2"/>
              </a:solidFill>
              <a:latin typeface="Nunito SemiBold"/>
              <a:ea typeface="Nunito SemiBold"/>
              <a:cs typeface="Nunito SemiBold"/>
              <a:sym typeface="Nunito SemiBold"/>
            </a:endParaRPr>
          </a:p>
        </p:txBody>
      </p:sp>
      <p:sp>
        <p:nvSpPr>
          <p:cNvPr id="1176" name="Google Shape;1176;p71"/>
          <p:cNvSpPr txBox="1"/>
          <p:nvPr/>
        </p:nvSpPr>
        <p:spPr>
          <a:xfrm flipH="1">
            <a:off x="714368" y="2234328"/>
            <a:ext cx="16824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Week 1</a:t>
            </a:r>
            <a:endParaRPr b="1" sz="2500">
              <a:solidFill>
                <a:schemeClr val="dk1"/>
              </a:solidFill>
              <a:latin typeface="Sofia"/>
              <a:ea typeface="Sofia"/>
              <a:cs typeface="Sofia"/>
              <a:sym typeface="Sofia"/>
            </a:endParaRPr>
          </a:p>
        </p:txBody>
      </p:sp>
      <p:sp>
        <p:nvSpPr>
          <p:cNvPr id="1177" name="Google Shape;1177;p71"/>
          <p:cNvSpPr txBox="1"/>
          <p:nvPr/>
        </p:nvSpPr>
        <p:spPr>
          <a:xfrm flipH="1">
            <a:off x="714368" y="2769506"/>
            <a:ext cx="16824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Venus has a beautiful name</a:t>
            </a:r>
            <a:endParaRPr>
              <a:solidFill>
                <a:schemeClr val="dk2"/>
              </a:solidFill>
              <a:latin typeface="Nunito SemiBold"/>
              <a:ea typeface="Nunito SemiBold"/>
              <a:cs typeface="Nunito SemiBold"/>
              <a:sym typeface="Nunito SemiBold"/>
            </a:endParaRPr>
          </a:p>
        </p:txBody>
      </p:sp>
      <p:cxnSp>
        <p:nvCxnSpPr>
          <p:cNvPr id="1178" name="Google Shape;1178;p71"/>
          <p:cNvCxnSpPr>
            <a:stCxn id="1176" idx="1"/>
            <a:endCxn id="1172" idx="3"/>
          </p:cNvCxnSpPr>
          <p:nvPr/>
        </p:nvCxnSpPr>
        <p:spPr>
          <a:xfrm>
            <a:off x="2396768" y="2428578"/>
            <a:ext cx="328500" cy="1143000"/>
          </a:xfrm>
          <a:prstGeom prst="bentConnector3">
            <a:avLst>
              <a:gd fmla="val 50008" name="adj1"/>
            </a:avLst>
          </a:prstGeom>
          <a:noFill/>
          <a:ln cap="flat" cmpd="sng" w="19050">
            <a:solidFill>
              <a:schemeClr val="dk1"/>
            </a:solidFill>
            <a:prstDash val="solid"/>
            <a:round/>
            <a:headEnd len="med" w="med" type="none"/>
            <a:tailEnd len="med" w="med" type="none"/>
          </a:ln>
        </p:spPr>
      </p:cxnSp>
      <p:cxnSp>
        <p:nvCxnSpPr>
          <p:cNvPr id="1179" name="Google Shape;1179;p71"/>
          <p:cNvCxnSpPr>
            <a:stCxn id="1170" idx="3"/>
            <a:endCxn id="1172" idx="1"/>
          </p:cNvCxnSpPr>
          <p:nvPr/>
        </p:nvCxnSpPr>
        <p:spPr>
          <a:xfrm flipH="1">
            <a:off x="4407773" y="2428578"/>
            <a:ext cx="328500" cy="1143000"/>
          </a:xfrm>
          <a:prstGeom prst="bentConnector3">
            <a:avLst>
              <a:gd fmla="val 50008" name="adj1"/>
            </a:avLst>
          </a:prstGeom>
          <a:noFill/>
          <a:ln cap="flat" cmpd="sng" w="19050">
            <a:solidFill>
              <a:schemeClr val="dk1"/>
            </a:solidFill>
            <a:prstDash val="solid"/>
            <a:round/>
            <a:headEnd len="med" w="med" type="none"/>
            <a:tailEnd len="med" w="med" type="none"/>
          </a:ln>
        </p:spPr>
      </p:cxnSp>
      <p:cxnSp>
        <p:nvCxnSpPr>
          <p:cNvPr id="1180" name="Google Shape;1180;p71"/>
          <p:cNvCxnSpPr>
            <a:stCxn id="1170" idx="1"/>
            <a:endCxn id="1174" idx="3"/>
          </p:cNvCxnSpPr>
          <p:nvPr/>
        </p:nvCxnSpPr>
        <p:spPr>
          <a:xfrm>
            <a:off x="6418673" y="2428578"/>
            <a:ext cx="328500" cy="1143000"/>
          </a:xfrm>
          <a:prstGeom prst="bentConnector3">
            <a:avLst>
              <a:gd fmla="val 50008" name="adj1"/>
            </a:avLst>
          </a:prstGeom>
          <a:noFill/>
          <a:ln cap="flat" cmpd="sng" w="19050">
            <a:solidFill>
              <a:schemeClr val="dk1"/>
            </a:solidFill>
            <a:prstDash val="solid"/>
            <a:round/>
            <a:headEnd len="med" w="med" type="none"/>
            <a:tailEnd len="med" w="med" type="none"/>
          </a:ln>
        </p:spPr>
      </p:cxnSp>
      <p:grpSp>
        <p:nvGrpSpPr>
          <p:cNvPr id="1181" name="Google Shape;1181;p71"/>
          <p:cNvGrpSpPr/>
          <p:nvPr/>
        </p:nvGrpSpPr>
        <p:grpSpPr>
          <a:xfrm>
            <a:off x="7343331" y="2661688"/>
            <a:ext cx="490203" cy="490166"/>
            <a:chOff x="3274750" y="3255825"/>
            <a:chExt cx="330950" cy="330925"/>
          </a:xfrm>
        </p:grpSpPr>
        <p:sp>
          <p:nvSpPr>
            <p:cNvPr id="1182" name="Google Shape;1182;p71"/>
            <p:cNvSpPr/>
            <p:nvPr/>
          </p:nvSpPr>
          <p:spPr>
            <a:xfrm>
              <a:off x="3297275" y="3255825"/>
              <a:ext cx="24250" cy="32700"/>
            </a:xfrm>
            <a:custGeom>
              <a:rect b="b" l="l" r="r" t="t"/>
              <a:pathLst>
                <a:path extrusionOk="0" h="1308" w="970">
                  <a:moveTo>
                    <a:pt x="258" y="0"/>
                  </a:moveTo>
                  <a:cubicBezTo>
                    <a:pt x="116" y="0"/>
                    <a:pt x="1" y="117"/>
                    <a:pt x="1" y="259"/>
                  </a:cubicBezTo>
                  <a:lnTo>
                    <a:pt x="1" y="1308"/>
                  </a:lnTo>
                  <a:lnTo>
                    <a:pt x="969" y="1308"/>
                  </a:lnTo>
                  <a:lnTo>
                    <a:pt x="969" y="259"/>
                  </a:lnTo>
                  <a:cubicBezTo>
                    <a:pt x="969" y="117"/>
                    <a:pt x="85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1"/>
            <p:cNvSpPr/>
            <p:nvPr/>
          </p:nvSpPr>
          <p:spPr>
            <a:xfrm>
              <a:off x="3297275" y="3372625"/>
              <a:ext cx="24250" cy="214125"/>
            </a:xfrm>
            <a:custGeom>
              <a:rect b="b" l="l" r="r" t="t"/>
              <a:pathLst>
                <a:path extrusionOk="0" h="8565" w="970">
                  <a:moveTo>
                    <a:pt x="1" y="1"/>
                  </a:moveTo>
                  <a:lnTo>
                    <a:pt x="1" y="8307"/>
                  </a:lnTo>
                  <a:cubicBezTo>
                    <a:pt x="1" y="8450"/>
                    <a:pt x="116" y="8565"/>
                    <a:pt x="258" y="8565"/>
                  </a:cubicBezTo>
                  <a:lnTo>
                    <a:pt x="710" y="8565"/>
                  </a:lnTo>
                  <a:cubicBezTo>
                    <a:pt x="853" y="8565"/>
                    <a:pt x="969" y="8450"/>
                    <a:pt x="969" y="8307"/>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1"/>
            <p:cNvSpPr/>
            <p:nvPr/>
          </p:nvSpPr>
          <p:spPr>
            <a:xfrm>
              <a:off x="3340875" y="3255825"/>
              <a:ext cx="24225" cy="32700"/>
            </a:xfrm>
            <a:custGeom>
              <a:rect b="b" l="l" r="r" t="t"/>
              <a:pathLst>
                <a:path extrusionOk="0" h="1308" w="969">
                  <a:moveTo>
                    <a:pt x="259" y="0"/>
                  </a:moveTo>
                  <a:cubicBezTo>
                    <a:pt x="115" y="0"/>
                    <a:pt x="0" y="117"/>
                    <a:pt x="0" y="259"/>
                  </a:cubicBezTo>
                  <a:lnTo>
                    <a:pt x="0" y="1308"/>
                  </a:lnTo>
                  <a:lnTo>
                    <a:pt x="969" y="1308"/>
                  </a:lnTo>
                  <a:lnTo>
                    <a:pt x="969" y="259"/>
                  </a:lnTo>
                  <a:cubicBezTo>
                    <a:pt x="969" y="117"/>
                    <a:pt x="854"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1"/>
            <p:cNvSpPr/>
            <p:nvPr/>
          </p:nvSpPr>
          <p:spPr>
            <a:xfrm>
              <a:off x="3340875" y="3372600"/>
              <a:ext cx="24225" cy="185075"/>
            </a:xfrm>
            <a:custGeom>
              <a:rect b="b" l="l" r="r" t="t"/>
              <a:pathLst>
                <a:path extrusionOk="0" h="7403" w="969">
                  <a:moveTo>
                    <a:pt x="0" y="0"/>
                  </a:moveTo>
                  <a:lnTo>
                    <a:pt x="0" y="7144"/>
                  </a:lnTo>
                  <a:cubicBezTo>
                    <a:pt x="0" y="7288"/>
                    <a:pt x="115" y="7403"/>
                    <a:pt x="259" y="7403"/>
                  </a:cubicBezTo>
                  <a:lnTo>
                    <a:pt x="710" y="7403"/>
                  </a:lnTo>
                  <a:cubicBezTo>
                    <a:pt x="854" y="7403"/>
                    <a:pt x="969" y="7288"/>
                    <a:pt x="969" y="7144"/>
                  </a:cubicBezTo>
                  <a:lnTo>
                    <a:pt x="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1"/>
            <p:cNvSpPr/>
            <p:nvPr/>
          </p:nvSpPr>
          <p:spPr>
            <a:xfrm>
              <a:off x="3384475" y="3255825"/>
              <a:ext cx="24225" cy="32700"/>
            </a:xfrm>
            <a:custGeom>
              <a:rect b="b" l="l" r="r" t="t"/>
              <a:pathLst>
                <a:path extrusionOk="0" h="1308" w="969">
                  <a:moveTo>
                    <a:pt x="259" y="0"/>
                  </a:moveTo>
                  <a:cubicBezTo>
                    <a:pt x="117" y="0"/>
                    <a:pt x="0" y="117"/>
                    <a:pt x="0" y="259"/>
                  </a:cubicBezTo>
                  <a:lnTo>
                    <a:pt x="0" y="1308"/>
                  </a:lnTo>
                  <a:lnTo>
                    <a:pt x="969" y="1308"/>
                  </a:lnTo>
                  <a:lnTo>
                    <a:pt x="969" y="259"/>
                  </a:lnTo>
                  <a:cubicBezTo>
                    <a:pt x="969" y="117"/>
                    <a:pt x="854"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1"/>
            <p:cNvSpPr/>
            <p:nvPr/>
          </p:nvSpPr>
          <p:spPr>
            <a:xfrm>
              <a:off x="3384475" y="3372625"/>
              <a:ext cx="24225" cy="156025"/>
            </a:xfrm>
            <a:custGeom>
              <a:rect b="b" l="l" r="r" t="t"/>
              <a:pathLst>
                <a:path extrusionOk="0" h="6241" w="969">
                  <a:moveTo>
                    <a:pt x="0" y="1"/>
                  </a:moveTo>
                  <a:lnTo>
                    <a:pt x="0" y="5981"/>
                  </a:lnTo>
                  <a:cubicBezTo>
                    <a:pt x="0" y="6124"/>
                    <a:pt x="117" y="6240"/>
                    <a:pt x="259" y="6240"/>
                  </a:cubicBezTo>
                  <a:lnTo>
                    <a:pt x="711" y="6240"/>
                  </a:lnTo>
                  <a:cubicBezTo>
                    <a:pt x="854" y="6240"/>
                    <a:pt x="969" y="6124"/>
                    <a:pt x="969" y="5981"/>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1"/>
            <p:cNvSpPr/>
            <p:nvPr/>
          </p:nvSpPr>
          <p:spPr>
            <a:xfrm>
              <a:off x="3428075" y="3255825"/>
              <a:ext cx="24275" cy="32700"/>
            </a:xfrm>
            <a:custGeom>
              <a:rect b="b" l="l" r="r" t="t"/>
              <a:pathLst>
                <a:path extrusionOk="0" h="1308" w="971">
                  <a:moveTo>
                    <a:pt x="259" y="0"/>
                  </a:moveTo>
                  <a:cubicBezTo>
                    <a:pt x="117" y="0"/>
                    <a:pt x="0" y="117"/>
                    <a:pt x="2" y="259"/>
                  </a:cubicBezTo>
                  <a:lnTo>
                    <a:pt x="2" y="1308"/>
                  </a:lnTo>
                  <a:lnTo>
                    <a:pt x="970" y="1308"/>
                  </a:lnTo>
                  <a:lnTo>
                    <a:pt x="970" y="259"/>
                  </a:lnTo>
                  <a:cubicBezTo>
                    <a:pt x="970" y="117"/>
                    <a:pt x="854"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1"/>
            <p:cNvSpPr/>
            <p:nvPr/>
          </p:nvSpPr>
          <p:spPr>
            <a:xfrm>
              <a:off x="3428100" y="3372625"/>
              <a:ext cx="24250" cy="126950"/>
            </a:xfrm>
            <a:custGeom>
              <a:rect b="b" l="l" r="r" t="t"/>
              <a:pathLst>
                <a:path extrusionOk="0" h="5078" w="970">
                  <a:moveTo>
                    <a:pt x="1" y="1"/>
                  </a:moveTo>
                  <a:lnTo>
                    <a:pt x="1" y="4818"/>
                  </a:lnTo>
                  <a:cubicBezTo>
                    <a:pt x="1" y="4961"/>
                    <a:pt x="116" y="5077"/>
                    <a:pt x="258" y="5077"/>
                  </a:cubicBezTo>
                  <a:lnTo>
                    <a:pt x="710" y="5077"/>
                  </a:lnTo>
                  <a:cubicBezTo>
                    <a:pt x="853" y="5077"/>
                    <a:pt x="969" y="4961"/>
                    <a:pt x="969" y="4818"/>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1"/>
            <p:cNvSpPr/>
            <p:nvPr/>
          </p:nvSpPr>
          <p:spPr>
            <a:xfrm>
              <a:off x="3471700" y="3255825"/>
              <a:ext cx="24225" cy="32700"/>
            </a:xfrm>
            <a:custGeom>
              <a:rect b="b" l="l" r="r" t="t"/>
              <a:pathLst>
                <a:path extrusionOk="0" h="1308" w="969">
                  <a:moveTo>
                    <a:pt x="258" y="0"/>
                  </a:moveTo>
                  <a:cubicBezTo>
                    <a:pt x="115" y="0"/>
                    <a:pt x="0" y="117"/>
                    <a:pt x="0" y="259"/>
                  </a:cubicBezTo>
                  <a:lnTo>
                    <a:pt x="0" y="1308"/>
                  </a:lnTo>
                  <a:lnTo>
                    <a:pt x="969" y="1308"/>
                  </a:lnTo>
                  <a:lnTo>
                    <a:pt x="969" y="259"/>
                  </a:lnTo>
                  <a:cubicBezTo>
                    <a:pt x="969" y="117"/>
                    <a:pt x="852"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1"/>
            <p:cNvSpPr/>
            <p:nvPr/>
          </p:nvSpPr>
          <p:spPr>
            <a:xfrm>
              <a:off x="3471700" y="3372625"/>
              <a:ext cx="24225" cy="97875"/>
            </a:xfrm>
            <a:custGeom>
              <a:rect b="b" l="l" r="r" t="t"/>
              <a:pathLst>
                <a:path extrusionOk="0" h="3915" w="969">
                  <a:moveTo>
                    <a:pt x="0" y="1"/>
                  </a:moveTo>
                  <a:lnTo>
                    <a:pt x="0" y="3655"/>
                  </a:lnTo>
                  <a:cubicBezTo>
                    <a:pt x="0" y="3798"/>
                    <a:pt x="115" y="3914"/>
                    <a:pt x="258" y="3914"/>
                  </a:cubicBezTo>
                  <a:lnTo>
                    <a:pt x="710" y="3914"/>
                  </a:lnTo>
                  <a:cubicBezTo>
                    <a:pt x="852" y="3914"/>
                    <a:pt x="969" y="3798"/>
                    <a:pt x="969" y="3655"/>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1"/>
            <p:cNvSpPr/>
            <p:nvPr/>
          </p:nvSpPr>
          <p:spPr>
            <a:xfrm>
              <a:off x="3515300" y="3255825"/>
              <a:ext cx="24225" cy="32700"/>
            </a:xfrm>
            <a:custGeom>
              <a:rect b="b" l="l" r="r" t="t"/>
              <a:pathLst>
                <a:path extrusionOk="0" h="1308" w="969">
                  <a:moveTo>
                    <a:pt x="259" y="0"/>
                  </a:moveTo>
                  <a:cubicBezTo>
                    <a:pt x="115" y="0"/>
                    <a:pt x="0" y="117"/>
                    <a:pt x="0" y="259"/>
                  </a:cubicBezTo>
                  <a:lnTo>
                    <a:pt x="0" y="1308"/>
                  </a:lnTo>
                  <a:lnTo>
                    <a:pt x="969" y="1308"/>
                  </a:lnTo>
                  <a:lnTo>
                    <a:pt x="969" y="259"/>
                  </a:lnTo>
                  <a:cubicBezTo>
                    <a:pt x="969" y="117"/>
                    <a:pt x="854"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1"/>
            <p:cNvSpPr/>
            <p:nvPr/>
          </p:nvSpPr>
          <p:spPr>
            <a:xfrm>
              <a:off x="3515300" y="3372625"/>
              <a:ext cx="24225" cy="68800"/>
            </a:xfrm>
            <a:custGeom>
              <a:rect b="b" l="l" r="r" t="t"/>
              <a:pathLst>
                <a:path extrusionOk="0" h="2752" w="969">
                  <a:moveTo>
                    <a:pt x="0" y="1"/>
                  </a:moveTo>
                  <a:lnTo>
                    <a:pt x="0" y="2492"/>
                  </a:lnTo>
                  <a:cubicBezTo>
                    <a:pt x="0" y="2635"/>
                    <a:pt x="115" y="2751"/>
                    <a:pt x="259" y="2751"/>
                  </a:cubicBezTo>
                  <a:lnTo>
                    <a:pt x="711" y="2751"/>
                  </a:lnTo>
                  <a:cubicBezTo>
                    <a:pt x="854" y="2751"/>
                    <a:pt x="969" y="2635"/>
                    <a:pt x="969" y="2492"/>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1"/>
            <p:cNvSpPr/>
            <p:nvPr/>
          </p:nvSpPr>
          <p:spPr>
            <a:xfrm>
              <a:off x="3558900" y="3255825"/>
              <a:ext cx="24225" cy="32700"/>
            </a:xfrm>
            <a:custGeom>
              <a:rect b="b" l="l" r="r" t="t"/>
              <a:pathLst>
                <a:path extrusionOk="0" h="1308" w="969">
                  <a:moveTo>
                    <a:pt x="259" y="0"/>
                  </a:moveTo>
                  <a:cubicBezTo>
                    <a:pt x="117" y="0"/>
                    <a:pt x="0" y="117"/>
                    <a:pt x="0" y="259"/>
                  </a:cubicBezTo>
                  <a:lnTo>
                    <a:pt x="0" y="1308"/>
                  </a:lnTo>
                  <a:lnTo>
                    <a:pt x="969" y="1308"/>
                  </a:lnTo>
                  <a:lnTo>
                    <a:pt x="969" y="259"/>
                  </a:lnTo>
                  <a:cubicBezTo>
                    <a:pt x="969" y="117"/>
                    <a:pt x="854"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1"/>
            <p:cNvSpPr/>
            <p:nvPr/>
          </p:nvSpPr>
          <p:spPr>
            <a:xfrm>
              <a:off x="3558925" y="3372625"/>
              <a:ext cx="24200" cy="39725"/>
            </a:xfrm>
            <a:custGeom>
              <a:rect b="b" l="l" r="r" t="t"/>
              <a:pathLst>
                <a:path extrusionOk="0" h="1589" w="968">
                  <a:moveTo>
                    <a:pt x="1" y="1"/>
                  </a:moveTo>
                  <a:lnTo>
                    <a:pt x="1" y="1331"/>
                  </a:lnTo>
                  <a:cubicBezTo>
                    <a:pt x="1" y="1473"/>
                    <a:pt x="116" y="1588"/>
                    <a:pt x="258" y="1588"/>
                  </a:cubicBezTo>
                  <a:lnTo>
                    <a:pt x="709" y="1588"/>
                  </a:lnTo>
                  <a:cubicBezTo>
                    <a:pt x="851" y="1588"/>
                    <a:pt x="968" y="1473"/>
                    <a:pt x="968" y="1331"/>
                  </a:cubicBezTo>
                  <a:lnTo>
                    <a:pt x="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p:nvPr/>
          </p:nvSpPr>
          <p:spPr>
            <a:xfrm>
              <a:off x="3274750" y="3307875"/>
              <a:ext cx="330950" cy="45350"/>
            </a:xfrm>
            <a:custGeom>
              <a:rect b="b" l="l" r="r" t="t"/>
              <a:pathLst>
                <a:path extrusionOk="0" h="1814" w="13238">
                  <a:moveTo>
                    <a:pt x="260" y="1"/>
                  </a:moveTo>
                  <a:cubicBezTo>
                    <a:pt x="117" y="1"/>
                    <a:pt x="1" y="117"/>
                    <a:pt x="1" y="260"/>
                  </a:cubicBezTo>
                  <a:lnTo>
                    <a:pt x="1" y="1556"/>
                  </a:lnTo>
                  <a:cubicBezTo>
                    <a:pt x="1" y="1699"/>
                    <a:pt x="117" y="1814"/>
                    <a:pt x="260" y="1814"/>
                  </a:cubicBezTo>
                  <a:lnTo>
                    <a:pt x="12978" y="1814"/>
                  </a:lnTo>
                  <a:cubicBezTo>
                    <a:pt x="13121" y="1814"/>
                    <a:pt x="13237" y="1699"/>
                    <a:pt x="13237" y="1556"/>
                  </a:cubicBezTo>
                  <a:lnTo>
                    <a:pt x="13237" y="260"/>
                  </a:lnTo>
                  <a:cubicBezTo>
                    <a:pt x="13237" y="117"/>
                    <a:pt x="13121" y="1"/>
                    <a:pt x="1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1"/>
          <p:cNvGrpSpPr/>
          <p:nvPr/>
        </p:nvGrpSpPr>
        <p:grpSpPr>
          <a:xfrm>
            <a:off x="1312289" y="1532336"/>
            <a:ext cx="486566" cy="486493"/>
            <a:chOff x="3274725" y="2701075"/>
            <a:chExt cx="330975" cy="330925"/>
          </a:xfrm>
        </p:grpSpPr>
        <p:sp>
          <p:nvSpPr>
            <p:cNvPr id="1198" name="Google Shape;1198;p71"/>
            <p:cNvSpPr/>
            <p:nvPr/>
          </p:nvSpPr>
          <p:spPr>
            <a:xfrm>
              <a:off x="3274750" y="2701075"/>
              <a:ext cx="330950" cy="126700"/>
            </a:xfrm>
            <a:custGeom>
              <a:rect b="b" l="l" r="r" t="t"/>
              <a:pathLst>
                <a:path extrusionOk="0" h="5068" w="13238">
                  <a:moveTo>
                    <a:pt x="388" y="0"/>
                  </a:moveTo>
                  <a:cubicBezTo>
                    <a:pt x="174" y="0"/>
                    <a:pt x="1" y="174"/>
                    <a:pt x="1" y="388"/>
                  </a:cubicBezTo>
                  <a:lnTo>
                    <a:pt x="1" y="5068"/>
                  </a:lnTo>
                  <a:lnTo>
                    <a:pt x="2780" y="5068"/>
                  </a:lnTo>
                  <a:lnTo>
                    <a:pt x="2780" y="4846"/>
                  </a:lnTo>
                  <a:cubicBezTo>
                    <a:pt x="2780" y="2725"/>
                    <a:pt x="4486" y="977"/>
                    <a:pt x="6607" y="972"/>
                  </a:cubicBezTo>
                  <a:cubicBezTo>
                    <a:pt x="6610" y="972"/>
                    <a:pt x="6614" y="972"/>
                    <a:pt x="6618" y="972"/>
                  </a:cubicBezTo>
                  <a:cubicBezTo>
                    <a:pt x="8735" y="972"/>
                    <a:pt x="10456" y="2693"/>
                    <a:pt x="10456" y="4809"/>
                  </a:cubicBezTo>
                  <a:lnTo>
                    <a:pt x="10456" y="5068"/>
                  </a:lnTo>
                  <a:lnTo>
                    <a:pt x="13237" y="5068"/>
                  </a:lnTo>
                  <a:lnTo>
                    <a:pt x="13237" y="388"/>
                  </a:lnTo>
                  <a:cubicBezTo>
                    <a:pt x="13237" y="174"/>
                    <a:pt x="13062" y="0"/>
                    <a:pt x="12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1"/>
            <p:cNvSpPr/>
            <p:nvPr/>
          </p:nvSpPr>
          <p:spPr>
            <a:xfrm>
              <a:off x="3274725" y="2847150"/>
              <a:ext cx="330975" cy="184850"/>
            </a:xfrm>
            <a:custGeom>
              <a:rect b="b" l="l" r="r" t="t"/>
              <a:pathLst>
                <a:path extrusionOk="0" h="7394" w="13239">
                  <a:moveTo>
                    <a:pt x="3232" y="1197"/>
                  </a:moveTo>
                  <a:cubicBezTo>
                    <a:pt x="3344" y="1197"/>
                    <a:pt x="3455" y="1239"/>
                    <a:pt x="3541" y="1323"/>
                  </a:cubicBezTo>
                  <a:cubicBezTo>
                    <a:pt x="3702" y="1477"/>
                    <a:pt x="3908" y="1555"/>
                    <a:pt x="4115" y="1555"/>
                  </a:cubicBezTo>
                  <a:cubicBezTo>
                    <a:pt x="4322" y="1555"/>
                    <a:pt x="4529" y="1477"/>
                    <a:pt x="4689" y="1323"/>
                  </a:cubicBezTo>
                  <a:cubicBezTo>
                    <a:pt x="4764" y="1246"/>
                    <a:pt x="4863" y="1208"/>
                    <a:pt x="4963" y="1208"/>
                  </a:cubicBezTo>
                  <a:cubicBezTo>
                    <a:pt x="5064" y="1208"/>
                    <a:pt x="5166" y="1248"/>
                    <a:pt x="5242" y="1326"/>
                  </a:cubicBezTo>
                  <a:cubicBezTo>
                    <a:pt x="5392" y="1482"/>
                    <a:pt x="5386" y="1730"/>
                    <a:pt x="5229" y="1879"/>
                  </a:cubicBezTo>
                  <a:cubicBezTo>
                    <a:pt x="4921" y="2177"/>
                    <a:pt x="4519" y="2331"/>
                    <a:pt x="4114" y="2331"/>
                  </a:cubicBezTo>
                  <a:cubicBezTo>
                    <a:pt x="3811" y="2331"/>
                    <a:pt x="3506" y="2245"/>
                    <a:pt x="3238" y="2069"/>
                  </a:cubicBezTo>
                  <a:cubicBezTo>
                    <a:pt x="2990" y="2248"/>
                    <a:pt x="2703" y="2331"/>
                    <a:pt x="2417" y="2331"/>
                  </a:cubicBezTo>
                  <a:cubicBezTo>
                    <a:pt x="2014" y="2331"/>
                    <a:pt x="1610" y="2167"/>
                    <a:pt x="1312" y="1877"/>
                  </a:cubicBezTo>
                  <a:cubicBezTo>
                    <a:pt x="1159" y="1729"/>
                    <a:pt x="1155" y="1484"/>
                    <a:pt x="1304" y="1329"/>
                  </a:cubicBezTo>
                  <a:lnTo>
                    <a:pt x="1304" y="1329"/>
                  </a:lnTo>
                  <a:lnTo>
                    <a:pt x="1304" y="1330"/>
                  </a:lnTo>
                  <a:cubicBezTo>
                    <a:pt x="1381" y="1252"/>
                    <a:pt x="1482" y="1213"/>
                    <a:pt x="1583" y="1213"/>
                  </a:cubicBezTo>
                  <a:cubicBezTo>
                    <a:pt x="1680" y="1213"/>
                    <a:pt x="1777" y="1250"/>
                    <a:pt x="1853" y="1323"/>
                  </a:cubicBezTo>
                  <a:cubicBezTo>
                    <a:pt x="1979" y="1446"/>
                    <a:pt x="2177" y="1554"/>
                    <a:pt x="2398" y="1554"/>
                  </a:cubicBezTo>
                  <a:cubicBezTo>
                    <a:pt x="2567" y="1554"/>
                    <a:pt x="2750" y="1491"/>
                    <a:pt x="2924" y="1321"/>
                  </a:cubicBezTo>
                  <a:cubicBezTo>
                    <a:pt x="3009" y="1239"/>
                    <a:pt x="3121" y="1197"/>
                    <a:pt x="3232" y="1197"/>
                  </a:cubicBezTo>
                  <a:close/>
                  <a:moveTo>
                    <a:pt x="9930" y="1197"/>
                  </a:moveTo>
                  <a:cubicBezTo>
                    <a:pt x="10042" y="1197"/>
                    <a:pt x="10153" y="1239"/>
                    <a:pt x="10239" y="1323"/>
                  </a:cubicBezTo>
                  <a:cubicBezTo>
                    <a:pt x="10399" y="1477"/>
                    <a:pt x="10606" y="1555"/>
                    <a:pt x="10813" y="1555"/>
                  </a:cubicBezTo>
                  <a:cubicBezTo>
                    <a:pt x="11020" y="1555"/>
                    <a:pt x="11226" y="1477"/>
                    <a:pt x="11386" y="1323"/>
                  </a:cubicBezTo>
                  <a:cubicBezTo>
                    <a:pt x="11461" y="1246"/>
                    <a:pt x="11561" y="1208"/>
                    <a:pt x="11660" y="1208"/>
                  </a:cubicBezTo>
                  <a:cubicBezTo>
                    <a:pt x="11762" y="1208"/>
                    <a:pt x="11863" y="1248"/>
                    <a:pt x="11939" y="1326"/>
                  </a:cubicBezTo>
                  <a:cubicBezTo>
                    <a:pt x="12090" y="1482"/>
                    <a:pt x="12084" y="1730"/>
                    <a:pt x="11925" y="1879"/>
                  </a:cubicBezTo>
                  <a:cubicBezTo>
                    <a:pt x="11618" y="2177"/>
                    <a:pt x="11216" y="2331"/>
                    <a:pt x="10811" y="2331"/>
                  </a:cubicBezTo>
                  <a:cubicBezTo>
                    <a:pt x="10508" y="2331"/>
                    <a:pt x="10203" y="2245"/>
                    <a:pt x="9936" y="2069"/>
                  </a:cubicBezTo>
                  <a:cubicBezTo>
                    <a:pt x="9687" y="2248"/>
                    <a:pt x="9401" y="2331"/>
                    <a:pt x="9114" y="2331"/>
                  </a:cubicBezTo>
                  <a:cubicBezTo>
                    <a:pt x="8711" y="2331"/>
                    <a:pt x="8308" y="2167"/>
                    <a:pt x="8010" y="1877"/>
                  </a:cubicBezTo>
                  <a:cubicBezTo>
                    <a:pt x="7857" y="1729"/>
                    <a:pt x="7852" y="1484"/>
                    <a:pt x="8002" y="1329"/>
                  </a:cubicBezTo>
                  <a:lnTo>
                    <a:pt x="8002" y="1329"/>
                  </a:lnTo>
                  <a:lnTo>
                    <a:pt x="8002" y="1330"/>
                  </a:lnTo>
                  <a:cubicBezTo>
                    <a:pt x="8078" y="1252"/>
                    <a:pt x="8178" y="1213"/>
                    <a:pt x="8279" y="1213"/>
                  </a:cubicBezTo>
                  <a:cubicBezTo>
                    <a:pt x="8377" y="1213"/>
                    <a:pt x="8475" y="1250"/>
                    <a:pt x="8551" y="1323"/>
                  </a:cubicBezTo>
                  <a:cubicBezTo>
                    <a:pt x="8684" y="1452"/>
                    <a:pt x="8880" y="1554"/>
                    <a:pt x="9094" y="1554"/>
                  </a:cubicBezTo>
                  <a:cubicBezTo>
                    <a:pt x="9265" y="1554"/>
                    <a:pt x="9448" y="1489"/>
                    <a:pt x="9620" y="1321"/>
                  </a:cubicBezTo>
                  <a:cubicBezTo>
                    <a:pt x="9707" y="1239"/>
                    <a:pt x="9818" y="1197"/>
                    <a:pt x="9930" y="1197"/>
                  </a:cubicBezTo>
                  <a:close/>
                  <a:moveTo>
                    <a:pt x="6580" y="3130"/>
                  </a:moveTo>
                  <a:cubicBezTo>
                    <a:pt x="6692" y="3130"/>
                    <a:pt x="6804" y="3173"/>
                    <a:pt x="6891" y="3257"/>
                  </a:cubicBezTo>
                  <a:cubicBezTo>
                    <a:pt x="7050" y="3411"/>
                    <a:pt x="7257" y="3488"/>
                    <a:pt x="7463" y="3488"/>
                  </a:cubicBezTo>
                  <a:cubicBezTo>
                    <a:pt x="7671" y="3488"/>
                    <a:pt x="7878" y="3411"/>
                    <a:pt x="8037" y="3255"/>
                  </a:cubicBezTo>
                  <a:cubicBezTo>
                    <a:pt x="8112" y="3181"/>
                    <a:pt x="8210" y="3145"/>
                    <a:pt x="8307" y="3145"/>
                  </a:cubicBezTo>
                  <a:cubicBezTo>
                    <a:pt x="8409" y="3145"/>
                    <a:pt x="8510" y="3184"/>
                    <a:pt x="8586" y="3263"/>
                  </a:cubicBezTo>
                  <a:cubicBezTo>
                    <a:pt x="8736" y="3417"/>
                    <a:pt x="8731" y="3664"/>
                    <a:pt x="8577" y="3813"/>
                  </a:cubicBezTo>
                  <a:cubicBezTo>
                    <a:pt x="8270" y="4111"/>
                    <a:pt x="7868" y="4264"/>
                    <a:pt x="7463" y="4264"/>
                  </a:cubicBezTo>
                  <a:cubicBezTo>
                    <a:pt x="7160" y="4264"/>
                    <a:pt x="6855" y="4179"/>
                    <a:pt x="6588" y="4003"/>
                  </a:cubicBezTo>
                  <a:cubicBezTo>
                    <a:pt x="6338" y="4183"/>
                    <a:pt x="6052" y="4265"/>
                    <a:pt x="5767" y="4265"/>
                  </a:cubicBezTo>
                  <a:cubicBezTo>
                    <a:pt x="5360" y="4265"/>
                    <a:pt x="4956" y="4098"/>
                    <a:pt x="4662" y="3811"/>
                  </a:cubicBezTo>
                  <a:cubicBezTo>
                    <a:pt x="4517" y="3661"/>
                    <a:pt x="4519" y="3422"/>
                    <a:pt x="4665" y="3273"/>
                  </a:cubicBezTo>
                  <a:cubicBezTo>
                    <a:pt x="4740" y="3195"/>
                    <a:pt x="4840" y="3156"/>
                    <a:pt x="4941" y="3156"/>
                  </a:cubicBezTo>
                  <a:cubicBezTo>
                    <a:pt x="5034" y="3156"/>
                    <a:pt x="5128" y="3189"/>
                    <a:pt x="5202" y="3257"/>
                  </a:cubicBezTo>
                  <a:cubicBezTo>
                    <a:pt x="5335" y="3386"/>
                    <a:pt x="5531" y="3488"/>
                    <a:pt x="5746" y="3488"/>
                  </a:cubicBezTo>
                  <a:cubicBezTo>
                    <a:pt x="5916" y="3488"/>
                    <a:pt x="6099" y="3423"/>
                    <a:pt x="6272" y="3257"/>
                  </a:cubicBezTo>
                  <a:lnTo>
                    <a:pt x="6272" y="3255"/>
                  </a:lnTo>
                  <a:cubicBezTo>
                    <a:pt x="6358" y="3172"/>
                    <a:pt x="6469" y="3130"/>
                    <a:pt x="6580" y="3130"/>
                  </a:cubicBezTo>
                  <a:close/>
                  <a:moveTo>
                    <a:pt x="9929" y="5065"/>
                  </a:moveTo>
                  <a:cubicBezTo>
                    <a:pt x="10041" y="5065"/>
                    <a:pt x="10153" y="5107"/>
                    <a:pt x="10239" y="5190"/>
                  </a:cubicBezTo>
                  <a:cubicBezTo>
                    <a:pt x="10399" y="5345"/>
                    <a:pt x="10606" y="5422"/>
                    <a:pt x="10812" y="5422"/>
                  </a:cubicBezTo>
                  <a:cubicBezTo>
                    <a:pt x="11019" y="5422"/>
                    <a:pt x="11226" y="5345"/>
                    <a:pt x="11386" y="5190"/>
                  </a:cubicBezTo>
                  <a:cubicBezTo>
                    <a:pt x="11460" y="5118"/>
                    <a:pt x="11558" y="5082"/>
                    <a:pt x="11655" y="5082"/>
                  </a:cubicBezTo>
                  <a:cubicBezTo>
                    <a:pt x="11756" y="5082"/>
                    <a:pt x="11858" y="5121"/>
                    <a:pt x="11934" y="5200"/>
                  </a:cubicBezTo>
                  <a:cubicBezTo>
                    <a:pt x="12083" y="5353"/>
                    <a:pt x="12080" y="5598"/>
                    <a:pt x="11925" y="5748"/>
                  </a:cubicBezTo>
                  <a:lnTo>
                    <a:pt x="11925" y="5747"/>
                  </a:lnTo>
                  <a:cubicBezTo>
                    <a:pt x="11618" y="6045"/>
                    <a:pt x="11216" y="6198"/>
                    <a:pt x="10811" y="6198"/>
                  </a:cubicBezTo>
                  <a:cubicBezTo>
                    <a:pt x="10508" y="6198"/>
                    <a:pt x="10203" y="6112"/>
                    <a:pt x="9936" y="5937"/>
                  </a:cubicBezTo>
                  <a:cubicBezTo>
                    <a:pt x="9687" y="6116"/>
                    <a:pt x="9401" y="6199"/>
                    <a:pt x="9114" y="6199"/>
                  </a:cubicBezTo>
                  <a:cubicBezTo>
                    <a:pt x="8711" y="6199"/>
                    <a:pt x="8308" y="6035"/>
                    <a:pt x="8010" y="5745"/>
                  </a:cubicBezTo>
                  <a:cubicBezTo>
                    <a:pt x="7846" y="5598"/>
                    <a:pt x="7837" y="5344"/>
                    <a:pt x="7990" y="5186"/>
                  </a:cubicBezTo>
                  <a:cubicBezTo>
                    <a:pt x="8067" y="5107"/>
                    <a:pt x="8168" y="5068"/>
                    <a:pt x="8269" y="5068"/>
                  </a:cubicBezTo>
                  <a:cubicBezTo>
                    <a:pt x="8372" y="5068"/>
                    <a:pt x="8474" y="5109"/>
                    <a:pt x="8551" y="5189"/>
                  </a:cubicBezTo>
                  <a:cubicBezTo>
                    <a:pt x="8677" y="5312"/>
                    <a:pt x="8875" y="5421"/>
                    <a:pt x="9096" y="5421"/>
                  </a:cubicBezTo>
                  <a:cubicBezTo>
                    <a:pt x="9264" y="5421"/>
                    <a:pt x="9446" y="5358"/>
                    <a:pt x="9620" y="5189"/>
                  </a:cubicBezTo>
                  <a:cubicBezTo>
                    <a:pt x="9707" y="5106"/>
                    <a:pt x="9818" y="5065"/>
                    <a:pt x="9929" y="5065"/>
                  </a:cubicBezTo>
                  <a:close/>
                  <a:moveTo>
                    <a:pt x="3233" y="5065"/>
                  </a:moveTo>
                  <a:cubicBezTo>
                    <a:pt x="3344" y="5065"/>
                    <a:pt x="3456" y="5107"/>
                    <a:pt x="3541" y="5190"/>
                  </a:cubicBezTo>
                  <a:cubicBezTo>
                    <a:pt x="3702" y="5345"/>
                    <a:pt x="3908" y="5422"/>
                    <a:pt x="4115" y="5422"/>
                  </a:cubicBezTo>
                  <a:cubicBezTo>
                    <a:pt x="4322" y="5422"/>
                    <a:pt x="4529" y="5345"/>
                    <a:pt x="4689" y="5190"/>
                  </a:cubicBezTo>
                  <a:cubicBezTo>
                    <a:pt x="4764" y="5118"/>
                    <a:pt x="4861" y="5082"/>
                    <a:pt x="4958" y="5082"/>
                  </a:cubicBezTo>
                  <a:cubicBezTo>
                    <a:pt x="5059" y="5082"/>
                    <a:pt x="5160" y="5121"/>
                    <a:pt x="5236" y="5200"/>
                  </a:cubicBezTo>
                  <a:cubicBezTo>
                    <a:pt x="5386" y="5353"/>
                    <a:pt x="5382" y="5598"/>
                    <a:pt x="5229" y="5748"/>
                  </a:cubicBezTo>
                  <a:cubicBezTo>
                    <a:pt x="4921" y="6046"/>
                    <a:pt x="4519" y="6200"/>
                    <a:pt x="4114" y="6200"/>
                  </a:cubicBezTo>
                  <a:cubicBezTo>
                    <a:pt x="3811" y="6200"/>
                    <a:pt x="3506" y="6114"/>
                    <a:pt x="3238" y="5938"/>
                  </a:cubicBezTo>
                  <a:cubicBezTo>
                    <a:pt x="2990" y="6117"/>
                    <a:pt x="2703" y="6200"/>
                    <a:pt x="2417" y="6200"/>
                  </a:cubicBezTo>
                  <a:cubicBezTo>
                    <a:pt x="2014" y="6200"/>
                    <a:pt x="1610" y="6037"/>
                    <a:pt x="1312" y="5747"/>
                  </a:cubicBezTo>
                  <a:cubicBezTo>
                    <a:pt x="1159" y="5598"/>
                    <a:pt x="1155" y="5351"/>
                    <a:pt x="1304" y="5198"/>
                  </a:cubicBezTo>
                  <a:cubicBezTo>
                    <a:pt x="1381" y="5119"/>
                    <a:pt x="1482" y="5080"/>
                    <a:pt x="1583" y="5080"/>
                  </a:cubicBezTo>
                  <a:cubicBezTo>
                    <a:pt x="1680" y="5080"/>
                    <a:pt x="1777" y="5117"/>
                    <a:pt x="1853" y="5190"/>
                  </a:cubicBezTo>
                  <a:cubicBezTo>
                    <a:pt x="1987" y="5320"/>
                    <a:pt x="2183" y="5422"/>
                    <a:pt x="2397" y="5422"/>
                  </a:cubicBezTo>
                  <a:cubicBezTo>
                    <a:pt x="2568" y="5422"/>
                    <a:pt x="2751" y="5357"/>
                    <a:pt x="2924" y="5190"/>
                  </a:cubicBezTo>
                  <a:cubicBezTo>
                    <a:pt x="3010" y="5107"/>
                    <a:pt x="3121" y="5065"/>
                    <a:pt x="3233" y="5065"/>
                  </a:cubicBezTo>
                  <a:close/>
                  <a:moveTo>
                    <a:pt x="2" y="0"/>
                  </a:moveTo>
                  <a:lnTo>
                    <a:pt x="2" y="7006"/>
                  </a:lnTo>
                  <a:cubicBezTo>
                    <a:pt x="0" y="7221"/>
                    <a:pt x="175" y="7394"/>
                    <a:pt x="389" y="7394"/>
                  </a:cubicBezTo>
                  <a:lnTo>
                    <a:pt x="12850" y="7394"/>
                  </a:lnTo>
                  <a:cubicBezTo>
                    <a:pt x="13063" y="7394"/>
                    <a:pt x="13238" y="7221"/>
                    <a:pt x="13238" y="7006"/>
                  </a:cubicBezTo>
                  <a:lnTo>
                    <a:pt x="13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1"/>
            <p:cNvSpPr/>
            <p:nvPr/>
          </p:nvSpPr>
          <p:spPr>
            <a:xfrm>
              <a:off x="3363625" y="2744750"/>
              <a:ext cx="153150" cy="83025"/>
            </a:xfrm>
            <a:custGeom>
              <a:rect b="b" l="l" r="r" t="t"/>
              <a:pathLst>
                <a:path extrusionOk="0" h="3321" w="6126">
                  <a:moveTo>
                    <a:pt x="3064" y="0"/>
                  </a:moveTo>
                  <a:cubicBezTo>
                    <a:pt x="1375" y="0"/>
                    <a:pt x="1" y="1373"/>
                    <a:pt x="1" y="3062"/>
                  </a:cubicBezTo>
                  <a:lnTo>
                    <a:pt x="1" y="3321"/>
                  </a:lnTo>
                  <a:lnTo>
                    <a:pt x="6126" y="3321"/>
                  </a:lnTo>
                  <a:lnTo>
                    <a:pt x="6126" y="3062"/>
                  </a:lnTo>
                  <a:cubicBezTo>
                    <a:pt x="6126" y="1373"/>
                    <a:pt x="4751" y="0"/>
                    <a:pt x="3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1"/>
          <p:cNvGrpSpPr/>
          <p:nvPr/>
        </p:nvGrpSpPr>
        <p:grpSpPr>
          <a:xfrm>
            <a:off x="3372584" y="2661693"/>
            <a:ext cx="387878" cy="490166"/>
            <a:chOff x="3313725" y="2136600"/>
            <a:chExt cx="261850" cy="330925"/>
          </a:xfrm>
        </p:grpSpPr>
        <p:sp>
          <p:nvSpPr>
            <p:cNvPr id="1202" name="Google Shape;1202;p71"/>
            <p:cNvSpPr/>
            <p:nvPr/>
          </p:nvSpPr>
          <p:spPr>
            <a:xfrm>
              <a:off x="3373175" y="2411825"/>
              <a:ext cx="143000" cy="55700"/>
            </a:xfrm>
            <a:custGeom>
              <a:rect b="b" l="l" r="r" t="t"/>
              <a:pathLst>
                <a:path extrusionOk="0" h="2228" w="5720">
                  <a:moveTo>
                    <a:pt x="2860" y="0"/>
                  </a:moveTo>
                  <a:cubicBezTo>
                    <a:pt x="2829" y="0"/>
                    <a:pt x="2798" y="13"/>
                    <a:pt x="2777" y="39"/>
                  </a:cubicBezTo>
                  <a:lnTo>
                    <a:pt x="2478" y="403"/>
                  </a:lnTo>
                  <a:cubicBezTo>
                    <a:pt x="2132" y="826"/>
                    <a:pt x="1612" y="1071"/>
                    <a:pt x="1065" y="1071"/>
                  </a:cubicBezTo>
                  <a:lnTo>
                    <a:pt x="118" y="1071"/>
                  </a:lnTo>
                  <a:cubicBezTo>
                    <a:pt x="51" y="1071"/>
                    <a:pt x="0" y="1132"/>
                    <a:pt x="14" y="1198"/>
                  </a:cubicBezTo>
                  <a:cubicBezTo>
                    <a:pt x="134" y="1796"/>
                    <a:pt x="659" y="2226"/>
                    <a:pt x="1271" y="2228"/>
                  </a:cubicBezTo>
                  <a:lnTo>
                    <a:pt x="4449" y="2228"/>
                  </a:lnTo>
                  <a:cubicBezTo>
                    <a:pt x="5060" y="2228"/>
                    <a:pt x="5586" y="1796"/>
                    <a:pt x="5705" y="1198"/>
                  </a:cubicBezTo>
                  <a:cubicBezTo>
                    <a:pt x="5719" y="1132"/>
                    <a:pt x="5668" y="1071"/>
                    <a:pt x="5601" y="1071"/>
                  </a:cubicBezTo>
                  <a:lnTo>
                    <a:pt x="4654" y="1071"/>
                  </a:lnTo>
                  <a:cubicBezTo>
                    <a:pt x="4107" y="1071"/>
                    <a:pt x="3588" y="826"/>
                    <a:pt x="3241" y="403"/>
                  </a:cubicBezTo>
                  <a:lnTo>
                    <a:pt x="2942" y="39"/>
                  </a:lnTo>
                  <a:cubicBezTo>
                    <a:pt x="2921" y="13"/>
                    <a:pt x="2890" y="0"/>
                    <a:pt x="2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1"/>
            <p:cNvSpPr/>
            <p:nvPr/>
          </p:nvSpPr>
          <p:spPr>
            <a:xfrm>
              <a:off x="3313725" y="2136600"/>
              <a:ext cx="37550" cy="63900"/>
            </a:xfrm>
            <a:custGeom>
              <a:rect b="b" l="l" r="r" t="t"/>
              <a:pathLst>
                <a:path extrusionOk="0" h="2556" w="1502">
                  <a:moveTo>
                    <a:pt x="1390" y="0"/>
                  </a:moveTo>
                  <a:cubicBezTo>
                    <a:pt x="630" y="0"/>
                    <a:pt x="0" y="613"/>
                    <a:pt x="6" y="1372"/>
                  </a:cubicBezTo>
                  <a:cubicBezTo>
                    <a:pt x="11" y="1859"/>
                    <a:pt x="274" y="2306"/>
                    <a:pt x="699" y="2547"/>
                  </a:cubicBezTo>
                  <a:cubicBezTo>
                    <a:pt x="709" y="2553"/>
                    <a:pt x="720" y="2555"/>
                    <a:pt x="730" y="2555"/>
                  </a:cubicBezTo>
                  <a:cubicBezTo>
                    <a:pt x="758" y="2555"/>
                    <a:pt x="784" y="2538"/>
                    <a:pt x="794" y="2510"/>
                  </a:cubicBezTo>
                  <a:lnTo>
                    <a:pt x="795" y="2510"/>
                  </a:lnTo>
                  <a:cubicBezTo>
                    <a:pt x="930" y="2124"/>
                    <a:pt x="1166" y="1782"/>
                    <a:pt x="1477" y="1519"/>
                  </a:cubicBezTo>
                  <a:cubicBezTo>
                    <a:pt x="1493" y="1505"/>
                    <a:pt x="1502" y="1487"/>
                    <a:pt x="1502" y="1467"/>
                  </a:cubicBezTo>
                  <a:lnTo>
                    <a:pt x="1502" y="111"/>
                  </a:lnTo>
                  <a:cubicBezTo>
                    <a:pt x="1502" y="49"/>
                    <a:pt x="1451" y="0"/>
                    <a:pt x="1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1"/>
            <p:cNvSpPr/>
            <p:nvPr/>
          </p:nvSpPr>
          <p:spPr>
            <a:xfrm>
              <a:off x="3538050" y="2136600"/>
              <a:ext cx="37525" cy="63900"/>
            </a:xfrm>
            <a:custGeom>
              <a:rect b="b" l="l" r="r" t="t"/>
              <a:pathLst>
                <a:path extrusionOk="0" h="2556" w="1501">
                  <a:moveTo>
                    <a:pt x="112" y="0"/>
                  </a:moveTo>
                  <a:cubicBezTo>
                    <a:pt x="51" y="0"/>
                    <a:pt x="1" y="49"/>
                    <a:pt x="1" y="111"/>
                  </a:cubicBezTo>
                  <a:lnTo>
                    <a:pt x="1" y="1467"/>
                  </a:lnTo>
                  <a:cubicBezTo>
                    <a:pt x="1" y="1487"/>
                    <a:pt x="10" y="1505"/>
                    <a:pt x="25" y="1519"/>
                  </a:cubicBezTo>
                  <a:cubicBezTo>
                    <a:pt x="336" y="1782"/>
                    <a:pt x="572" y="2124"/>
                    <a:pt x="707" y="2510"/>
                  </a:cubicBezTo>
                  <a:cubicBezTo>
                    <a:pt x="717" y="2538"/>
                    <a:pt x="744" y="2555"/>
                    <a:pt x="772" y="2555"/>
                  </a:cubicBezTo>
                  <a:cubicBezTo>
                    <a:pt x="782" y="2555"/>
                    <a:pt x="793" y="2553"/>
                    <a:pt x="804" y="2547"/>
                  </a:cubicBezTo>
                  <a:cubicBezTo>
                    <a:pt x="1228" y="2306"/>
                    <a:pt x="1492" y="1859"/>
                    <a:pt x="1496" y="1372"/>
                  </a:cubicBezTo>
                  <a:cubicBezTo>
                    <a:pt x="1501" y="612"/>
                    <a:pt x="872"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1"/>
            <p:cNvSpPr/>
            <p:nvPr/>
          </p:nvSpPr>
          <p:spPr>
            <a:xfrm>
              <a:off x="3322000" y="2180300"/>
              <a:ext cx="245375" cy="238875"/>
            </a:xfrm>
            <a:custGeom>
              <a:rect b="b" l="l" r="r" t="t"/>
              <a:pathLst>
                <a:path extrusionOk="0" h="9555" w="9815">
                  <a:moveTo>
                    <a:pt x="7602" y="2821"/>
                  </a:moveTo>
                  <a:cubicBezTo>
                    <a:pt x="7801" y="2821"/>
                    <a:pt x="7993" y="2976"/>
                    <a:pt x="7993" y="3209"/>
                  </a:cubicBezTo>
                  <a:cubicBezTo>
                    <a:pt x="7993" y="3424"/>
                    <a:pt x="7820" y="3597"/>
                    <a:pt x="7605" y="3597"/>
                  </a:cubicBezTo>
                  <a:cubicBezTo>
                    <a:pt x="7259" y="3597"/>
                    <a:pt x="7086" y="3180"/>
                    <a:pt x="7331" y="2935"/>
                  </a:cubicBezTo>
                  <a:cubicBezTo>
                    <a:pt x="7410" y="2856"/>
                    <a:pt x="7506" y="2821"/>
                    <a:pt x="7602" y="2821"/>
                  </a:cubicBezTo>
                  <a:close/>
                  <a:moveTo>
                    <a:pt x="2210" y="2822"/>
                  </a:moveTo>
                  <a:cubicBezTo>
                    <a:pt x="2554" y="2822"/>
                    <a:pt x="2728" y="3240"/>
                    <a:pt x="2484" y="3484"/>
                  </a:cubicBezTo>
                  <a:cubicBezTo>
                    <a:pt x="2405" y="3562"/>
                    <a:pt x="2308" y="3598"/>
                    <a:pt x="2213" y="3598"/>
                  </a:cubicBezTo>
                  <a:cubicBezTo>
                    <a:pt x="2013" y="3598"/>
                    <a:pt x="1822" y="3443"/>
                    <a:pt x="1822" y="3209"/>
                  </a:cubicBezTo>
                  <a:cubicBezTo>
                    <a:pt x="1822" y="2995"/>
                    <a:pt x="1995" y="2822"/>
                    <a:pt x="2210" y="2822"/>
                  </a:cubicBezTo>
                  <a:close/>
                  <a:moveTo>
                    <a:pt x="4911" y="1337"/>
                  </a:moveTo>
                  <a:cubicBezTo>
                    <a:pt x="5314" y="1337"/>
                    <a:pt x="5694" y="1614"/>
                    <a:pt x="5826" y="2011"/>
                  </a:cubicBezTo>
                  <a:lnTo>
                    <a:pt x="6470" y="3960"/>
                  </a:lnTo>
                  <a:cubicBezTo>
                    <a:pt x="6710" y="4683"/>
                    <a:pt x="6431" y="5479"/>
                    <a:pt x="5792" y="5894"/>
                  </a:cubicBezTo>
                  <a:lnTo>
                    <a:pt x="5794" y="5896"/>
                  </a:lnTo>
                  <a:cubicBezTo>
                    <a:pt x="5521" y="6071"/>
                    <a:pt x="5213" y="6156"/>
                    <a:pt x="4909" y="6156"/>
                  </a:cubicBezTo>
                  <a:cubicBezTo>
                    <a:pt x="4417" y="6156"/>
                    <a:pt x="3931" y="5934"/>
                    <a:pt x="3610" y="5517"/>
                  </a:cubicBezTo>
                  <a:cubicBezTo>
                    <a:pt x="3267" y="5074"/>
                    <a:pt x="3167" y="4492"/>
                    <a:pt x="3344" y="3960"/>
                  </a:cubicBezTo>
                  <a:lnTo>
                    <a:pt x="3989" y="2011"/>
                  </a:lnTo>
                  <a:cubicBezTo>
                    <a:pt x="4113" y="1628"/>
                    <a:pt x="4459" y="1361"/>
                    <a:pt x="4861" y="1338"/>
                  </a:cubicBezTo>
                  <a:cubicBezTo>
                    <a:pt x="4878" y="1337"/>
                    <a:pt x="4895" y="1337"/>
                    <a:pt x="4911" y="1337"/>
                  </a:cubicBezTo>
                  <a:close/>
                  <a:moveTo>
                    <a:pt x="2305" y="6361"/>
                  </a:moveTo>
                  <a:cubicBezTo>
                    <a:pt x="2936" y="6361"/>
                    <a:pt x="3566" y="6836"/>
                    <a:pt x="3566" y="7702"/>
                  </a:cubicBezTo>
                  <a:cubicBezTo>
                    <a:pt x="3566" y="7917"/>
                    <a:pt x="3391" y="8090"/>
                    <a:pt x="3178" y="8090"/>
                  </a:cubicBezTo>
                  <a:lnTo>
                    <a:pt x="3178" y="8088"/>
                  </a:lnTo>
                  <a:cubicBezTo>
                    <a:pt x="2964" y="8088"/>
                    <a:pt x="2790" y="7915"/>
                    <a:pt x="2790" y="7701"/>
                  </a:cubicBezTo>
                  <a:cubicBezTo>
                    <a:pt x="2790" y="7321"/>
                    <a:pt x="2567" y="7137"/>
                    <a:pt x="2305" y="7137"/>
                  </a:cubicBezTo>
                  <a:cubicBezTo>
                    <a:pt x="2182" y="7137"/>
                    <a:pt x="2067" y="7079"/>
                    <a:pt x="1994" y="6979"/>
                  </a:cubicBezTo>
                  <a:cubicBezTo>
                    <a:pt x="1805" y="6726"/>
                    <a:pt x="1986" y="6361"/>
                    <a:pt x="2305" y="6361"/>
                  </a:cubicBezTo>
                  <a:close/>
                  <a:moveTo>
                    <a:pt x="7509" y="6360"/>
                  </a:moveTo>
                  <a:cubicBezTo>
                    <a:pt x="7720" y="6364"/>
                    <a:pt x="7889" y="6536"/>
                    <a:pt x="7889" y="6748"/>
                  </a:cubicBezTo>
                  <a:cubicBezTo>
                    <a:pt x="7889" y="6957"/>
                    <a:pt x="7720" y="7131"/>
                    <a:pt x="7509" y="7135"/>
                  </a:cubicBezTo>
                  <a:lnTo>
                    <a:pt x="7509" y="7137"/>
                  </a:lnTo>
                  <a:cubicBezTo>
                    <a:pt x="7357" y="7137"/>
                    <a:pt x="7214" y="7207"/>
                    <a:pt x="7122" y="7328"/>
                  </a:cubicBezTo>
                  <a:cubicBezTo>
                    <a:pt x="7014" y="7472"/>
                    <a:pt x="7024" y="7607"/>
                    <a:pt x="7024" y="7701"/>
                  </a:cubicBezTo>
                  <a:cubicBezTo>
                    <a:pt x="7029" y="7918"/>
                    <a:pt x="6854" y="8096"/>
                    <a:pt x="6637" y="8096"/>
                  </a:cubicBezTo>
                  <a:cubicBezTo>
                    <a:pt x="6419" y="8096"/>
                    <a:pt x="6244" y="7918"/>
                    <a:pt x="6249" y="7701"/>
                  </a:cubicBezTo>
                  <a:cubicBezTo>
                    <a:pt x="6249" y="6839"/>
                    <a:pt x="6874" y="6360"/>
                    <a:pt x="7509" y="6360"/>
                  </a:cubicBezTo>
                  <a:close/>
                  <a:moveTo>
                    <a:pt x="2630" y="1"/>
                  </a:moveTo>
                  <a:cubicBezTo>
                    <a:pt x="1862" y="2"/>
                    <a:pt x="1215" y="574"/>
                    <a:pt x="1122" y="1335"/>
                  </a:cubicBezTo>
                  <a:cubicBezTo>
                    <a:pt x="1122" y="1341"/>
                    <a:pt x="112" y="7601"/>
                    <a:pt x="110" y="7607"/>
                  </a:cubicBezTo>
                  <a:cubicBezTo>
                    <a:pt x="0" y="8628"/>
                    <a:pt x="1076" y="9536"/>
                    <a:pt x="2110" y="9555"/>
                  </a:cubicBezTo>
                  <a:lnTo>
                    <a:pt x="3112" y="9555"/>
                  </a:lnTo>
                  <a:cubicBezTo>
                    <a:pt x="3114" y="9555"/>
                    <a:pt x="3116" y="9555"/>
                    <a:pt x="3117" y="9555"/>
                  </a:cubicBezTo>
                  <a:cubicBezTo>
                    <a:pt x="3430" y="9555"/>
                    <a:pt x="3728" y="9413"/>
                    <a:pt x="3926" y="9170"/>
                  </a:cubicBezTo>
                  <a:lnTo>
                    <a:pt x="4422" y="8568"/>
                  </a:lnTo>
                  <a:cubicBezTo>
                    <a:pt x="4547" y="8416"/>
                    <a:pt x="4727" y="8339"/>
                    <a:pt x="4907" y="8339"/>
                  </a:cubicBezTo>
                  <a:cubicBezTo>
                    <a:pt x="5087" y="8339"/>
                    <a:pt x="5267" y="8416"/>
                    <a:pt x="5392" y="8568"/>
                  </a:cubicBezTo>
                  <a:lnTo>
                    <a:pt x="5887" y="9170"/>
                  </a:lnTo>
                  <a:cubicBezTo>
                    <a:pt x="6086" y="9413"/>
                    <a:pt x="6382" y="9555"/>
                    <a:pt x="6696" y="9555"/>
                  </a:cubicBezTo>
                  <a:cubicBezTo>
                    <a:pt x="6698" y="9555"/>
                    <a:pt x="6699" y="9555"/>
                    <a:pt x="6701" y="9555"/>
                  </a:cubicBezTo>
                  <a:lnTo>
                    <a:pt x="7666" y="9555"/>
                  </a:lnTo>
                  <a:cubicBezTo>
                    <a:pt x="8719" y="9555"/>
                    <a:pt x="9815" y="8634"/>
                    <a:pt x="9703" y="7607"/>
                  </a:cubicBezTo>
                  <a:cubicBezTo>
                    <a:pt x="9701" y="7601"/>
                    <a:pt x="8692" y="1341"/>
                    <a:pt x="8692" y="1334"/>
                  </a:cubicBezTo>
                  <a:lnTo>
                    <a:pt x="8692" y="1335"/>
                  </a:lnTo>
                  <a:cubicBezTo>
                    <a:pt x="8598" y="574"/>
                    <a:pt x="7951" y="2"/>
                    <a:pt x="71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1"/>
            <p:cNvSpPr/>
            <p:nvPr/>
          </p:nvSpPr>
          <p:spPr>
            <a:xfrm>
              <a:off x="3421600" y="2233100"/>
              <a:ext cx="45975" cy="81700"/>
            </a:xfrm>
            <a:custGeom>
              <a:rect b="b" l="l" r="r" t="t"/>
              <a:pathLst>
                <a:path extrusionOk="0" h="3268" w="1839">
                  <a:moveTo>
                    <a:pt x="921" y="0"/>
                  </a:moveTo>
                  <a:cubicBezTo>
                    <a:pt x="837" y="6"/>
                    <a:pt x="766" y="63"/>
                    <a:pt x="740" y="143"/>
                  </a:cubicBezTo>
                  <a:lnTo>
                    <a:pt x="95" y="2092"/>
                  </a:lnTo>
                  <a:cubicBezTo>
                    <a:pt x="0" y="2377"/>
                    <a:pt x="54" y="2691"/>
                    <a:pt x="239" y="2930"/>
                  </a:cubicBezTo>
                  <a:cubicBezTo>
                    <a:pt x="416" y="3158"/>
                    <a:pt x="668" y="3267"/>
                    <a:pt x="919" y="3267"/>
                  </a:cubicBezTo>
                  <a:cubicBezTo>
                    <a:pt x="1195" y="3267"/>
                    <a:pt x="1471" y="3134"/>
                    <a:pt x="1641" y="2881"/>
                  </a:cubicBezTo>
                  <a:cubicBezTo>
                    <a:pt x="1799" y="2650"/>
                    <a:pt x="1839" y="2357"/>
                    <a:pt x="1750" y="2092"/>
                  </a:cubicBezTo>
                  <a:lnTo>
                    <a:pt x="1105" y="143"/>
                  </a:lnTo>
                  <a:cubicBezTo>
                    <a:pt x="1079" y="63"/>
                    <a:pt x="1004" y="0"/>
                    <a:pt x="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1"/>
          <p:cNvGrpSpPr/>
          <p:nvPr/>
        </p:nvGrpSpPr>
        <p:grpSpPr>
          <a:xfrm>
            <a:off x="5332370" y="1530506"/>
            <a:ext cx="490207" cy="490170"/>
            <a:chOff x="3273438" y="1603025"/>
            <a:chExt cx="330975" cy="330950"/>
          </a:xfrm>
        </p:grpSpPr>
        <p:sp>
          <p:nvSpPr>
            <p:cNvPr id="1208" name="Google Shape;1208;p71"/>
            <p:cNvSpPr/>
            <p:nvPr/>
          </p:nvSpPr>
          <p:spPr>
            <a:xfrm>
              <a:off x="3273463" y="1909725"/>
              <a:ext cx="62525" cy="24250"/>
            </a:xfrm>
            <a:custGeom>
              <a:rect b="b" l="l" r="r" t="t"/>
              <a:pathLst>
                <a:path extrusionOk="0" h="970" w="2501">
                  <a:moveTo>
                    <a:pt x="260" y="1"/>
                  </a:moveTo>
                  <a:cubicBezTo>
                    <a:pt x="116" y="1"/>
                    <a:pt x="1" y="117"/>
                    <a:pt x="1" y="260"/>
                  </a:cubicBezTo>
                  <a:lnTo>
                    <a:pt x="1" y="712"/>
                  </a:lnTo>
                  <a:cubicBezTo>
                    <a:pt x="1" y="854"/>
                    <a:pt x="116" y="969"/>
                    <a:pt x="260" y="969"/>
                  </a:cubicBezTo>
                  <a:lnTo>
                    <a:pt x="2241" y="969"/>
                  </a:lnTo>
                  <a:cubicBezTo>
                    <a:pt x="2385" y="969"/>
                    <a:pt x="2500" y="854"/>
                    <a:pt x="2500" y="712"/>
                  </a:cubicBezTo>
                  <a:lnTo>
                    <a:pt x="2500" y="260"/>
                  </a:lnTo>
                  <a:cubicBezTo>
                    <a:pt x="2500" y="117"/>
                    <a:pt x="2385" y="1"/>
                    <a:pt x="2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1"/>
            <p:cNvSpPr/>
            <p:nvPr/>
          </p:nvSpPr>
          <p:spPr>
            <a:xfrm>
              <a:off x="3541913" y="1909725"/>
              <a:ext cx="62500" cy="24250"/>
            </a:xfrm>
            <a:custGeom>
              <a:rect b="b" l="l" r="r" t="t"/>
              <a:pathLst>
                <a:path extrusionOk="0" h="970" w="2500">
                  <a:moveTo>
                    <a:pt x="258" y="1"/>
                  </a:moveTo>
                  <a:cubicBezTo>
                    <a:pt x="115" y="1"/>
                    <a:pt x="0" y="117"/>
                    <a:pt x="0" y="260"/>
                  </a:cubicBezTo>
                  <a:lnTo>
                    <a:pt x="0" y="712"/>
                  </a:lnTo>
                  <a:cubicBezTo>
                    <a:pt x="0" y="854"/>
                    <a:pt x="115" y="969"/>
                    <a:pt x="258" y="969"/>
                  </a:cubicBezTo>
                  <a:lnTo>
                    <a:pt x="2240" y="969"/>
                  </a:lnTo>
                  <a:cubicBezTo>
                    <a:pt x="2383" y="969"/>
                    <a:pt x="2499" y="854"/>
                    <a:pt x="2499" y="712"/>
                  </a:cubicBezTo>
                  <a:lnTo>
                    <a:pt x="2499" y="260"/>
                  </a:lnTo>
                  <a:cubicBezTo>
                    <a:pt x="2499" y="117"/>
                    <a:pt x="2383" y="1"/>
                    <a:pt x="22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71"/>
            <p:cNvGrpSpPr/>
            <p:nvPr/>
          </p:nvGrpSpPr>
          <p:grpSpPr>
            <a:xfrm>
              <a:off x="3273438" y="1603025"/>
              <a:ext cx="330925" cy="287350"/>
              <a:chOff x="2515550" y="1581800"/>
              <a:chExt cx="330925" cy="287350"/>
            </a:xfrm>
          </p:grpSpPr>
          <p:sp>
            <p:nvSpPr>
              <p:cNvPr id="1211" name="Google Shape;1211;p71"/>
              <p:cNvSpPr/>
              <p:nvPr/>
            </p:nvSpPr>
            <p:spPr>
              <a:xfrm>
                <a:off x="2534700" y="1657375"/>
                <a:ext cx="24275" cy="211775"/>
              </a:xfrm>
              <a:custGeom>
                <a:rect b="b" l="l" r="r" t="t"/>
                <a:pathLst>
                  <a:path extrusionOk="0" h="8471" w="971">
                    <a:moveTo>
                      <a:pt x="0" y="1"/>
                    </a:moveTo>
                    <a:lnTo>
                      <a:pt x="0" y="8470"/>
                    </a:lnTo>
                    <a:lnTo>
                      <a:pt x="970" y="8470"/>
                    </a:lnTo>
                    <a:lnTo>
                      <a:pt x="9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1"/>
              <p:cNvSpPr/>
              <p:nvPr/>
            </p:nvSpPr>
            <p:spPr>
              <a:xfrm>
                <a:off x="2803125" y="1657375"/>
                <a:ext cx="24250" cy="211775"/>
              </a:xfrm>
              <a:custGeom>
                <a:rect b="b" l="l" r="r" t="t"/>
                <a:pathLst>
                  <a:path extrusionOk="0" h="8471" w="970">
                    <a:moveTo>
                      <a:pt x="1" y="1"/>
                    </a:moveTo>
                    <a:lnTo>
                      <a:pt x="1" y="8470"/>
                    </a:lnTo>
                    <a:lnTo>
                      <a:pt x="969" y="8470"/>
                    </a:ln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1"/>
              <p:cNvSpPr/>
              <p:nvPr/>
            </p:nvSpPr>
            <p:spPr>
              <a:xfrm>
                <a:off x="2578300" y="1681625"/>
                <a:ext cx="205425" cy="70225"/>
              </a:xfrm>
              <a:custGeom>
                <a:rect b="b" l="l" r="r" t="t"/>
                <a:pathLst>
                  <a:path extrusionOk="0" h="2809" w="8217">
                    <a:moveTo>
                      <a:pt x="0" y="1"/>
                    </a:moveTo>
                    <a:lnTo>
                      <a:pt x="2" y="778"/>
                    </a:lnTo>
                    <a:lnTo>
                      <a:pt x="1343" y="778"/>
                    </a:lnTo>
                    <a:lnTo>
                      <a:pt x="1920" y="2808"/>
                    </a:lnTo>
                    <a:cubicBezTo>
                      <a:pt x="2113" y="2603"/>
                      <a:pt x="2334" y="2425"/>
                      <a:pt x="2576" y="2281"/>
                    </a:cubicBezTo>
                    <a:lnTo>
                      <a:pt x="2149" y="778"/>
                    </a:lnTo>
                    <a:lnTo>
                      <a:pt x="6070" y="778"/>
                    </a:lnTo>
                    <a:lnTo>
                      <a:pt x="5642" y="2281"/>
                    </a:lnTo>
                    <a:cubicBezTo>
                      <a:pt x="5885" y="2425"/>
                      <a:pt x="6107" y="2603"/>
                      <a:pt x="6298" y="2808"/>
                    </a:cubicBezTo>
                    <a:lnTo>
                      <a:pt x="6876" y="778"/>
                    </a:lnTo>
                    <a:lnTo>
                      <a:pt x="8217" y="778"/>
                    </a:lnTo>
                    <a:lnTo>
                      <a:pt x="8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1"/>
              <p:cNvSpPr/>
              <p:nvPr/>
            </p:nvSpPr>
            <p:spPr>
              <a:xfrm>
                <a:off x="2515550" y="1581800"/>
                <a:ext cx="330925" cy="56225"/>
              </a:xfrm>
              <a:custGeom>
                <a:rect b="b" l="l" r="r" t="t"/>
                <a:pathLst>
                  <a:path extrusionOk="0" h="2249" w="13237">
                    <a:moveTo>
                      <a:pt x="5284" y="1"/>
                    </a:moveTo>
                    <a:cubicBezTo>
                      <a:pt x="4590" y="1"/>
                      <a:pt x="3909" y="200"/>
                      <a:pt x="3324" y="574"/>
                    </a:cubicBezTo>
                    <a:cubicBezTo>
                      <a:pt x="2615" y="1029"/>
                      <a:pt x="1789" y="1269"/>
                      <a:pt x="946" y="1269"/>
                    </a:cubicBezTo>
                    <a:lnTo>
                      <a:pt x="259" y="1269"/>
                    </a:lnTo>
                    <a:cubicBezTo>
                      <a:pt x="117" y="1269"/>
                      <a:pt x="0" y="1386"/>
                      <a:pt x="2" y="1528"/>
                    </a:cubicBezTo>
                    <a:lnTo>
                      <a:pt x="2" y="1990"/>
                    </a:lnTo>
                    <a:cubicBezTo>
                      <a:pt x="0" y="2134"/>
                      <a:pt x="117" y="2249"/>
                      <a:pt x="259" y="2249"/>
                    </a:cubicBezTo>
                    <a:lnTo>
                      <a:pt x="12978" y="2249"/>
                    </a:lnTo>
                    <a:cubicBezTo>
                      <a:pt x="13120" y="2249"/>
                      <a:pt x="13237" y="2134"/>
                      <a:pt x="13237" y="1990"/>
                    </a:cubicBezTo>
                    <a:lnTo>
                      <a:pt x="13237" y="1528"/>
                    </a:lnTo>
                    <a:cubicBezTo>
                      <a:pt x="13237" y="1386"/>
                      <a:pt x="13120" y="1269"/>
                      <a:pt x="12978" y="1269"/>
                    </a:cubicBezTo>
                    <a:lnTo>
                      <a:pt x="12293" y="1269"/>
                    </a:lnTo>
                    <a:cubicBezTo>
                      <a:pt x="11450" y="1269"/>
                      <a:pt x="10626" y="1029"/>
                      <a:pt x="9915" y="574"/>
                    </a:cubicBezTo>
                    <a:cubicBezTo>
                      <a:pt x="9331" y="200"/>
                      <a:pt x="8650" y="1"/>
                      <a:pt x="79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1"/>
              <p:cNvSpPr/>
              <p:nvPr/>
            </p:nvSpPr>
            <p:spPr>
              <a:xfrm>
                <a:off x="2620925" y="1747500"/>
                <a:ext cx="115850" cy="111425"/>
              </a:xfrm>
              <a:custGeom>
                <a:rect b="b" l="l" r="r" t="t"/>
                <a:pathLst>
                  <a:path extrusionOk="0" h="4457" w="4634">
                    <a:moveTo>
                      <a:pt x="2401" y="1804"/>
                    </a:moveTo>
                    <a:cubicBezTo>
                      <a:pt x="2619" y="1804"/>
                      <a:pt x="2828" y="1973"/>
                      <a:pt x="2828" y="2228"/>
                    </a:cubicBezTo>
                    <a:cubicBezTo>
                      <a:pt x="2828" y="2463"/>
                      <a:pt x="2638" y="2651"/>
                      <a:pt x="2405" y="2651"/>
                    </a:cubicBezTo>
                    <a:cubicBezTo>
                      <a:pt x="2028" y="2651"/>
                      <a:pt x="1838" y="2196"/>
                      <a:pt x="2105" y="1929"/>
                    </a:cubicBezTo>
                    <a:cubicBezTo>
                      <a:pt x="2191" y="1843"/>
                      <a:pt x="2297" y="1804"/>
                      <a:pt x="2401" y="1804"/>
                    </a:cubicBezTo>
                    <a:close/>
                    <a:moveTo>
                      <a:pt x="2405" y="0"/>
                    </a:moveTo>
                    <a:cubicBezTo>
                      <a:pt x="1504" y="0"/>
                      <a:pt x="690" y="543"/>
                      <a:pt x="346" y="1375"/>
                    </a:cubicBezTo>
                    <a:cubicBezTo>
                      <a:pt x="1" y="2208"/>
                      <a:pt x="191" y="3166"/>
                      <a:pt x="828" y="3803"/>
                    </a:cubicBezTo>
                    <a:cubicBezTo>
                      <a:pt x="1255" y="4230"/>
                      <a:pt x="1826" y="4457"/>
                      <a:pt x="2406" y="4457"/>
                    </a:cubicBezTo>
                    <a:cubicBezTo>
                      <a:pt x="2693" y="4457"/>
                      <a:pt x="2982" y="4402"/>
                      <a:pt x="3257" y="4288"/>
                    </a:cubicBezTo>
                    <a:cubicBezTo>
                      <a:pt x="4091" y="3943"/>
                      <a:pt x="4633" y="3129"/>
                      <a:pt x="4633" y="2228"/>
                    </a:cubicBezTo>
                    <a:cubicBezTo>
                      <a:pt x="4632" y="998"/>
                      <a:pt x="3636" y="2"/>
                      <a:pt x="2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9" name="Shape 1219"/>
        <p:cNvGrpSpPr/>
        <p:nvPr/>
      </p:nvGrpSpPr>
      <p:grpSpPr>
        <a:xfrm>
          <a:off x="0" y="0"/>
          <a:ext cx="0" cy="0"/>
          <a:chOff x="0" y="0"/>
          <a:chExt cx="0" cy="0"/>
        </a:xfrm>
      </p:grpSpPr>
      <p:sp>
        <p:nvSpPr>
          <p:cNvPr id="1220" name="Google Shape;1220;p72"/>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allocation</a:t>
            </a:r>
            <a:endParaRPr/>
          </a:p>
        </p:txBody>
      </p:sp>
      <p:graphicFrame>
        <p:nvGraphicFramePr>
          <p:cNvPr id="1221" name="Google Shape;1221;p72"/>
          <p:cNvGraphicFramePr/>
          <p:nvPr/>
        </p:nvGraphicFramePr>
        <p:xfrm>
          <a:off x="1403650" y="1453400"/>
          <a:ext cx="3000000" cy="3000000"/>
        </p:xfrm>
        <a:graphic>
          <a:graphicData uri="http://schemas.openxmlformats.org/drawingml/2006/table">
            <a:tbl>
              <a:tblPr>
                <a:noFill/>
                <a:tableStyleId>{A7011352-D9DC-4D56-B2E2-6967078F27AD}</a:tableStyleId>
              </a:tblPr>
              <a:tblGrid>
                <a:gridCol w="1584175"/>
                <a:gridCol w="1584175"/>
                <a:gridCol w="1584175"/>
                <a:gridCol w="1584175"/>
              </a:tblGrid>
              <a:tr h="666600">
                <a:tc>
                  <a:txBody>
                    <a:bodyPr/>
                    <a:lstStyle/>
                    <a:p>
                      <a:pPr indent="0" lvl="0" marL="0" rtl="0" algn="ctr">
                        <a:spcBef>
                          <a:spcPts val="0"/>
                        </a:spcBef>
                        <a:spcAft>
                          <a:spcPts val="0"/>
                        </a:spcAft>
                        <a:buNone/>
                      </a:pPr>
                      <a:r>
                        <a:rPr b="1" lang="en" sz="2500">
                          <a:solidFill>
                            <a:srgbClr val="F1C69A"/>
                          </a:solidFill>
                          <a:latin typeface="Sofia"/>
                          <a:ea typeface="Sofia"/>
                          <a:cs typeface="Sofia"/>
                          <a:sym typeface="Sofia"/>
                        </a:rPr>
                        <a:t>Jupiter</a:t>
                      </a:r>
                      <a:endParaRPr b="1" sz="2500">
                        <a:solidFill>
                          <a:srgbClr val="F1C69A"/>
                        </a:solidFill>
                        <a:latin typeface="Sofia"/>
                        <a:ea typeface="Sofia"/>
                        <a:cs typeface="Sofia"/>
                        <a:sym typeface="Sofia"/>
                      </a:endParaRPr>
                    </a:p>
                  </a:txBody>
                  <a:tcPr marT="91425" marB="91425" marR="91425" marL="91425">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rgbClr val="3B1534"/>
                    </a:solidFill>
                  </a:tcPr>
                </a:tc>
                <a:tc>
                  <a:txBody>
                    <a:bodyPr/>
                    <a:lstStyle/>
                    <a:p>
                      <a:pPr indent="0" lvl="0" marL="0" rtl="0" algn="ctr">
                        <a:spcBef>
                          <a:spcPts val="0"/>
                        </a:spcBef>
                        <a:spcAft>
                          <a:spcPts val="0"/>
                        </a:spcAft>
                        <a:buNone/>
                      </a:pPr>
                      <a:r>
                        <a:rPr b="1" lang="en" sz="2500">
                          <a:solidFill>
                            <a:srgbClr val="F1C69A"/>
                          </a:solidFill>
                          <a:latin typeface="Sofia"/>
                          <a:ea typeface="Sofia"/>
                          <a:cs typeface="Sofia"/>
                          <a:sym typeface="Sofia"/>
                        </a:rPr>
                        <a:t>Mars</a:t>
                      </a:r>
                      <a:endParaRPr b="1" sz="2500">
                        <a:solidFill>
                          <a:srgbClr val="F1C69A"/>
                        </a:solidFill>
                        <a:latin typeface="Sofia"/>
                        <a:ea typeface="Sofia"/>
                        <a:cs typeface="Sofia"/>
                        <a:sym typeface="Sofia"/>
                      </a:endParaRPr>
                    </a:p>
                  </a:txBody>
                  <a:tcPr marT="91425" marB="91425" marR="91425" marL="91425">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rgbClr val="3B1534"/>
                    </a:solidFill>
                  </a:tcPr>
                </a:tc>
                <a:tc>
                  <a:txBody>
                    <a:bodyPr/>
                    <a:lstStyle/>
                    <a:p>
                      <a:pPr indent="0" lvl="0" marL="0" rtl="0" algn="ctr">
                        <a:spcBef>
                          <a:spcPts val="0"/>
                        </a:spcBef>
                        <a:spcAft>
                          <a:spcPts val="0"/>
                        </a:spcAft>
                        <a:buNone/>
                      </a:pPr>
                      <a:r>
                        <a:rPr b="1" lang="en" sz="2500">
                          <a:solidFill>
                            <a:srgbClr val="F1C69A"/>
                          </a:solidFill>
                          <a:latin typeface="Sofia"/>
                          <a:ea typeface="Sofia"/>
                          <a:cs typeface="Sofia"/>
                          <a:sym typeface="Sofia"/>
                        </a:rPr>
                        <a:t>Venus</a:t>
                      </a:r>
                      <a:endParaRPr b="1" sz="2500">
                        <a:solidFill>
                          <a:srgbClr val="F1C69A"/>
                        </a:solidFill>
                        <a:latin typeface="Sofia"/>
                        <a:ea typeface="Sofia"/>
                        <a:cs typeface="Sofia"/>
                        <a:sym typeface="Sofia"/>
                      </a:endParaRPr>
                    </a:p>
                  </a:txBody>
                  <a:tcPr marT="91425" marB="91425" marR="91425" marL="91425">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rgbClr val="3B1534"/>
                    </a:solidFill>
                  </a:tcPr>
                </a:tc>
                <a:tc>
                  <a:txBody>
                    <a:bodyPr/>
                    <a:lstStyle/>
                    <a:p>
                      <a:pPr indent="0" lvl="0" marL="0" rtl="0" algn="ctr">
                        <a:spcBef>
                          <a:spcPts val="0"/>
                        </a:spcBef>
                        <a:spcAft>
                          <a:spcPts val="0"/>
                        </a:spcAft>
                        <a:buNone/>
                      </a:pPr>
                      <a:r>
                        <a:rPr b="1" lang="en" sz="2500">
                          <a:solidFill>
                            <a:srgbClr val="F1C69A"/>
                          </a:solidFill>
                          <a:latin typeface="Sofia"/>
                          <a:ea typeface="Sofia"/>
                          <a:cs typeface="Sofia"/>
                          <a:sym typeface="Sofia"/>
                        </a:rPr>
                        <a:t>Mercury</a:t>
                      </a:r>
                      <a:endParaRPr b="1" sz="2500">
                        <a:solidFill>
                          <a:srgbClr val="F1C69A"/>
                        </a:solidFill>
                        <a:latin typeface="Sofia"/>
                        <a:ea typeface="Sofia"/>
                        <a:cs typeface="Sofia"/>
                        <a:sym typeface="Sofia"/>
                      </a:endParaRPr>
                    </a:p>
                  </a:txBody>
                  <a:tcPr marT="91425" marB="91425" marR="91425" marL="91425">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rgbClr val="3B1534"/>
                    </a:solidFill>
                  </a:tcPr>
                </a:tc>
              </a:tr>
              <a:tr h="642425">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$1,750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$3,500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$3,000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$1,050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r>
              <a:tr h="642425">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$2,000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$1,100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$2,400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$6,000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r>
              <a:tr h="642425">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$3,200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$1,000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$1,300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$5,499</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r>
              <a:tr h="559850">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$1,099</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$2,250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$1,250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FFF5DF"/>
                          </a:solidFill>
                          <a:latin typeface="Nunito SemiBold"/>
                          <a:ea typeface="Nunito SemiBold"/>
                          <a:cs typeface="Nunito SemiBold"/>
                          <a:sym typeface="Nunito SemiBold"/>
                        </a:rPr>
                        <a:t>$3,500</a:t>
                      </a:r>
                      <a:endParaRPr>
                        <a:solidFill>
                          <a:srgbClr val="FFF5DF"/>
                        </a:solidFill>
                        <a:latin typeface="Nunito SemiBold"/>
                        <a:ea typeface="Nunito SemiBold"/>
                        <a:cs typeface="Nunito SemiBold"/>
                        <a:sym typeface="Nunito SemiBold"/>
                      </a:endParaRPr>
                    </a:p>
                  </a:txBody>
                  <a:tcPr marT="91425" marB="91425" marR="91425" marL="91425" anchor="ctr">
                    <a:lnL cap="flat" cmpd="sng" w="19050">
                      <a:solidFill>
                        <a:srgbClr val="FFF5DF">
                          <a:alpha val="0"/>
                        </a:srgbClr>
                      </a:solidFill>
                      <a:prstDash val="solid"/>
                      <a:round/>
                      <a:headEnd len="sm" w="sm" type="none"/>
                      <a:tailEnd len="sm" w="sm" type="none"/>
                    </a:lnL>
                    <a:lnR cap="flat" cmpd="sng" w="19050">
                      <a:solidFill>
                        <a:srgbClr val="FFF5DF">
                          <a:alpha val="0"/>
                        </a:srgbClr>
                      </a:solidFill>
                      <a:prstDash val="solid"/>
                      <a:round/>
                      <a:headEnd len="sm" w="sm" type="none"/>
                      <a:tailEnd len="sm" w="sm" type="none"/>
                    </a:lnR>
                    <a:lnT cap="flat" cmpd="sng" w="19050">
                      <a:solidFill>
                        <a:srgbClr val="FFF5DF">
                          <a:alpha val="0"/>
                        </a:srgbClr>
                      </a:solidFill>
                      <a:prstDash val="solid"/>
                      <a:round/>
                      <a:headEnd len="sm" w="sm" type="none"/>
                      <a:tailEnd len="sm" w="sm" type="none"/>
                    </a:lnT>
                    <a:lnB cap="flat" cmpd="sng" w="19050">
                      <a:solidFill>
                        <a:srgbClr val="FFF5DF">
                          <a:alpha val="0"/>
                        </a:srgbClr>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5" name="Shape 1225"/>
        <p:cNvGrpSpPr/>
        <p:nvPr/>
      </p:nvGrpSpPr>
      <p:grpSpPr>
        <a:xfrm>
          <a:off x="0" y="0"/>
          <a:ext cx="0" cy="0"/>
          <a:chOff x="0" y="0"/>
          <a:chExt cx="0" cy="0"/>
        </a:xfrm>
      </p:grpSpPr>
      <p:sp>
        <p:nvSpPr>
          <p:cNvPr id="1226" name="Google Shape;1226;p73"/>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reach</a:t>
            </a:r>
            <a:endParaRPr>
              <a:solidFill>
                <a:schemeClr val="dk2"/>
              </a:solidFill>
            </a:endParaRPr>
          </a:p>
        </p:txBody>
      </p:sp>
      <p:sp>
        <p:nvSpPr>
          <p:cNvPr id="1227" name="Google Shape;1227;p73"/>
          <p:cNvSpPr txBox="1"/>
          <p:nvPr/>
        </p:nvSpPr>
        <p:spPr>
          <a:xfrm>
            <a:off x="6244813" y="2252688"/>
            <a:ext cx="1975200" cy="2127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a:solidFill>
                  <a:schemeClr val="accent1"/>
                </a:solidFill>
                <a:latin typeface="Nunito SemiBold"/>
                <a:ea typeface="Nunito SemiBold"/>
                <a:cs typeface="Nunito SemiBold"/>
                <a:sym typeface="Nunito SemiBold"/>
              </a:rPr>
              <a:t>New followers</a:t>
            </a:r>
            <a:endParaRPr>
              <a:solidFill>
                <a:schemeClr val="accent1"/>
              </a:solidFill>
              <a:latin typeface="Nunito SemiBold"/>
              <a:ea typeface="Nunito SemiBold"/>
              <a:cs typeface="Nunito SemiBold"/>
              <a:sym typeface="Nunito SemiBold"/>
            </a:endParaRPr>
          </a:p>
        </p:txBody>
      </p:sp>
      <p:sp>
        <p:nvSpPr>
          <p:cNvPr id="1228" name="Google Shape;1228;p73"/>
          <p:cNvSpPr txBox="1"/>
          <p:nvPr/>
        </p:nvSpPr>
        <p:spPr>
          <a:xfrm>
            <a:off x="6244787" y="1692000"/>
            <a:ext cx="1472100" cy="540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b="1" lang="en" sz="2500">
                <a:solidFill>
                  <a:schemeClr val="accent1"/>
                </a:solidFill>
                <a:latin typeface="Sofia"/>
                <a:ea typeface="Sofia"/>
                <a:cs typeface="Sofia"/>
                <a:sym typeface="Sofia"/>
              </a:rPr>
              <a:t>85</a:t>
            </a:r>
            <a:r>
              <a:rPr b="1" lang="en" sz="2500">
                <a:solidFill>
                  <a:schemeClr val="accent1"/>
                </a:solidFill>
                <a:latin typeface="Sofia"/>
                <a:ea typeface="Sofia"/>
                <a:cs typeface="Sofia"/>
                <a:sym typeface="Sofia"/>
              </a:rPr>
              <a:t>,000</a:t>
            </a:r>
            <a:endParaRPr b="1" sz="2500">
              <a:solidFill>
                <a:schemeClr val="accent1"/>
              </a:solidFill>
              <a:latin typeface="Sofia"/>
              <a:ea typeface="Sofia"/>
              <a:cs typeface="Sofia"/>
              <a:sym typeface="Sofia"/>
            </a:endParaRPr>
          </a:p>
        </p:txBody>
      </p:sp>
      <p:sp>
        <p:nvSpPr>
          <p:cNvPr id="1229" name="Google Shape;1229;p73"/>
          <p:cNvSpPr txBox="1"/>
          <p:nvPr/>
        </p:nvSpPr>
        <p:spPr>
          <a:xfrm>
            <a:off x="6239810" y="3269688"/>
            <a:ext cx="1978200" cy="2127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a:solidFill>
                  <a:schemeClr val="dk2"/>
                </a:solidFill>
                <a:latin typeface="Nunito SemiBold"/>
                <a:ea typeface="Nunito SemiBold"/>
                <a:cs typeface="Nunito SemiBold"/>
                <a:sym typeface="Nunito SemiBold"/>
              </a:rPr>
              <a:t>Mentions &amp; interactions</a:t>
            </a:r>
            <a:endParaRPr>
              <a:solidFill>
                <a:schemeClr val="dk2"/>
              </a:solidFill>
              <a:latin typeface="Nunito SemiBold"/>
              <a:ea typeface="Nunito SemiBold"/>
              <a:cs typeface="Nunito SemiBold"/>
              <a:sym typeface="Nunito SemiBold"/>
            </a:endParaRPr>
          </a:p>
        </p:txBody>
      </p:sp>
      <p:sp>
        <p:nvSpPr>
          <p:cNvPr id="1230" name="Google Shape;1230;p73"/>
          <p:cNvSpPr txBox="1"/>
          <p:nvPr/>
        </p:nvSpPr>
        <p:spPr>
          <a:xfrm>
            <a:off x="6239803" y="2709025"/>
            <a:ext cx="1468800" cy="540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b="1" lang="en" sz="2500">
                <a:solidFill>
                  <a:schemeClr val="dk2"/>
                </a:solidFill>
                <a:latin typeface="Sofia"/>
                <a:ea typeface="Sofia"/>
                <a:cs typeface="Sofia"/>
                <a:sym typeface="Sofia"/>
              </a:rPr>
              <a:t>20,000</a:t>
            </a:r>
            <a:endParaRPr b="1" sz="2500">
              <a:solidFill>
                <a:schemeClr val="dk2"/>
              </a:solidFill>
              <a:latin typeface="Sofia"/>
              <a:ea typeface="Sofia"/>
              <a:cs typeface="Sofia"/>
              <a:sym typeface="Sofia"/>
            </a:endParaRPr>
          </a:p>
        </p:txBody>
      </p:sp>
      <p:pic>
        <p:nvPicPr>
          <p:cNvPr id="1231" name="Google Shape;1231;p73" title="Gráfico">
            <a:hlinkClick r:id="rId3"/>
          </p:cNvPr>
          <p:cNvPicPr preferRelativeResize="0"/>
          <p:nvPr/>
        </p:nvPicPr>
        <p:blipFill>
          <a:blip r:embed="rId4">
            <a:alphaModFix/>
          </a:blip>
          <a:stretch>
            <a:fillRect/>
          </a:stretch>
        </p:blipFill>
        <p:spPr>
          <a:xfrm>
            <a:off x="713225" y="1069400"/>
            <a:ext cx="5291880" cy="3272175"/>
          </a:xfrm>
          <a:prstGeom prst="rect">
            <a:avLst/>
          </a:prstGeom>
          <a:noFill/>
          <a:ln>
            <a:noFill/>
          </a:ln>
        </p:spPr>
      </p:pic>
      <p:sp>
        <p:nvSpPr>
          <p:cNvPr id="1232" name="Google Shape;1232;p73"/>
          <p:cNvSpPr txBox="1"/>
          <p:nvPr/>
        </p:nvSpPr>
        <p:spPr>
          <a:xfrm>
            <a:off x="714300" y="4341563"/>
            <a:ext cx="77154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Follow the link in the graph to modify its data and then paste the new one here. </a:t>
            </a:r>
            <a:r>
              <a:rPr b="1" lang="en" sz="1200">
                <a:solidFill>
                  <a:schemeClr val="hlink"/>
                </a:solidFill>
                <a:uFill>
                  <a:noFill/>
                </a:uFill>
                <a:latin typeface="Nunito"/>
                <a:ea typeface="Nunito"/>
                <a:cs typeface="Nunito"/>
                <a:sym typeface="Nunito"/>
                <a:hlinkClick r:id="rId5"/>
              </a:rPr>
              <a:t>For more info, click here</a:t>
            </a:r>
            <a:endParaRPr b="1" sz="1200">
              <a:solidFill>
                <a:schemeClr val="dk2"/>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6" name="Shape 1236"/>
        <p:cNvGrpSpPr/>
        <p:nvPr/>
      </p:nvGrpSpPr>
      <p:grpSpPr>
        <a:xfrm>
          <a:off x="0" y="0"/>
          <a:ext cx="0" cy="0"/>
          <a:chOff x="0" y="0"/>
          <a:chExt cx="0" cy="0"/>
        </a:xfrm>
      </p:grpSpPr>
      <p:sp>
        <p:nvSpPr>
          <p:cNvPr id="1237" name="Google Shape;1237;p74"/>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1</a:t>
            </a:r>
            <a:endParaRPr/>
          </a:p>
        </p:txBody>
      </p:sp>
      <p:sp>
        <p:nvSpPr>
          <p:cNvPr id="1238" name="Google Shape;1238;p74"/>
          <p:cNvSpPr txBox="1"/>
          <p:nvPr/>
        </p:nvSpPr>
        <p:spPr>
          <a:xfrm>
            <a:off x="1770475" y="1986150"/>
            <a:ext cx="17556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Channel</a:t>
            </a:r>
            <a:endParaRPr b="1" sz="2500">
              <a:solidFill>
                <a:schemeClr val="dk1"/>
              </a:solidFill>
              <a:latin typeface="Sofia"/>
              <a:ea typeface="Sofia"/>
              <a:cs typeface="Sofia"/>
              <a:sym typeface="Sofia"/>
            </a:endParaRPr>
          </a:p>
        </p:txBody>
      </p:sp>
      <p:sp>
        <p:nvSpPr>
          <p:cNvPr id="1239" name="Google Shape;1239;p74"/>
          <p:cNvSpPr txBox="1"/>
          <p:nvPr/>
        </p:nvSpPr>
        <p:spPr>
          <a:xfrm>
            <a:off x="2151017" y="2515631"/>
            <a:ext cx="994500" cy="2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Multimedia</a:t>
            </a:r>
            <a:endParaRPr sz="1200">
              <a:solidFill>
                <a:schemeClr val="dk2"/>
              </a:solidFill>
              <a:latin typeface="Nunito SemiBold"/>
              <a:ea typeface="Nunito SemiBold"/>
              <a:cs typeface="Nunito SemiBold"/>
              <a:sym typeface="Nunito SemiBold"/>
            </a:endParaRPr>
          </a:p>
        </p:txBody>
      </p:sp>
      <p:sp>
        <p:nvSpPr>
          <p:cNvPr id="1240" name="Google Shape;1240;p74"/>
          <p:cNvSpPr txBox="1"/>
          <p:nvPr/>
        </p:nvSpPr>
        <p:spPr>
          <a:xfrm>
            <a:off x="5628900" y="2963300"/>
            <a:ext cx="17538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Description</a:t>
            </a:r>
            <a:endParaRPr b="1" sz="2500">
              <a:solidFill>
                <a:schemeClr val="dk1"/>
              </a:solidFill>
              <a:latin typeface="Sofia"/>
              <a:ea typeface="Sofia"/>
              <a:cs typeface="Sofia"/>
              <a:sym typeface="Sofia"/>
            </a:endParaRPr>
          </a:p>
        </p:txBody>
      </p:sp>
      <p:sp>
        <p:nvSpPr>
          <p:cNvPr id="1241" name="Google Shape;1241;p74"/>
          <p:cNvSpPr txBox="1"/>
          <p:nvPr/>
        </p:nvSpPr>
        <p:spPr>
          <a:xfrm>
            <a:off x="5628000" y="1340100"/>
            <a:ext cx="17556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Goals</a:t>
            </a:r>
            <a:endParaRPr b="1" sz="2500">
              <a:solidFill>
                <a:schemeClr val="dk1"/>
              </a:solidFill>
              <a:latin typeface="Sofia"/>
              <a:ea typeface="Sofia"/>
              <a:cs typeface="Sofia"/>
              <a:sym typeface="Sofia"/>
            </a:endParaRPr>
          </a:p>
        </p:txBody>
      </p:sp>
      <p:sp>
        <p:nvSpPr>
          <p:cNvPr id="1242" name="Google Shape;1242;p74"/>
          <p:cNvSpPr txBox="1"/>
          <p:nvPr/>
        </p:nvSpPr>
        <p:spPr>
          <a:xfrm>
            <a:off x="5234100" y="1867323"/>
            <a:ext cx="2543400" cy="7431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2"/>
              </a:buClr>
              <a:buSzPts val="1200"/>
              <a:buFont typeface="Nunito SemiBold"/>
              <a:buAutoNum type="arabicPeriod"/>
            </a:pPr>
            <a:r>
              <a:rPr lang="en" sz="1200">
                <a:solidFill>
                  <a:schemeClr val="dk2"/>
                </a:solidFill>
                <a:latin typeface="Nunito SemiBold"/>
                <a:ea typeface="Nunito SemiBold"/>
                <a:cs typeface="Nunito SemiBold"/>
                <a:sym typeface="Nunito SemiBold"/>
              </a:rPr>
              <a:t>You can list your goals here</a:t>
            </a:r>
            <a:endParaRPr sz="1200">
              <a:solidFill>
                <a:schemeClr val="dk2"/>
              </a:solidFill>
              <a:latin typeface="Nunito SemiBold"/>
              <a:ea typeface="Nunito SemiBold"/>
              <a:cs typeface="Nunito SemiBold"/>
              <a:sym typeface="Nunito SemiBold"/>
            </a:endParaRPr>
          </a:p>
          <a:p>
            <a:pPr indent="-304800" lvl="0" marL="457200" rtl="0" algn="l">
              <a:lnSpc>
                <a:spcPct val="100000"/>
              </a:lnSpc>
              <a:spcBef>
                <a:spcPts val="0"/>
              </a:spcBef>
              <a:spcAft>
                <a:spcPts val="0"/>
              </a:spcAft>
              <a:buClr>
                <a:schemeClr val="dk2"/>
              </a:buClr>
              <a:buSzPts val="1200"/>
              <a:buFont typeface="Nunito SemiBold"/>
              <a:buAutoNum type="arabicPeriod"/>
            </a:pPr>
            <a:r>
              <a:rPr lang="en" sz="1200">
                <a:solidFill>
                  <a:schemeClr val="dk2"/>
                </a:solidFill>
                <a:latin typeface="Nunito SemiBold"/>
                <a:ea typeface="Nunito SemiBold"/>
                <a:cs typeface="Nunito SemiBold"/>
                <a:sym typeface="Nunito SemiBold"/>
              </a:rPr>
              <a:t>You can list your goals here</a:t>
            </a:r>
            <a:endParaRPr sz="1200">
              <a:solidFill>
                <a:schemeClr val="dk2"/>
              </a:solidFill>
              <a:latin typeface="Nunito SemiBold"/>
              <a:ea typeface="Nunito SemiBold"/>
              <a:cs typeface="Nunito SemiBold"/>
              <a:sym typeface="Nunito SemiBold"/>
            </a:endParaRPr>
          </a:p>
          <a:p>
            <a:pPr indent="-304800" lvl="0" marL="457200" rtl="0" algn="l">
              <a:lnSpc>
                <a:spcPct val="100000"/>
              </a:lnSpc>
              <a:spcBef>
                <a:spcPts val="0"/>
              </a:spcBef>
              <a:spcAft>
                <a:spcPts val="0"/>
              </a:spcAft>
              <a:buClr>
                <a:schemeClr val="dk2"/>
              </a:buClr>
              <a:buSzPts val="1200"/>
              <a:buFont typeface="Nunito SemiBold"/>
              <a:buAutoNum type="arabicPeriod"/>
            </a:pPr>
            <a:r>
              <a:rPr lang="en" sz="1200">
                <a:solidFill>
                  <a:schemeClr val="dk2"/>
                </a:solidFill>
                <a:latin typeface="Nunito SemiBold"/>
                <a:ea typeface="Nunito SemiBold"/>
                <a:cs typeface="Nunito SemiBold"/>
                <a:sym typeface="Nunito SemiBold"/>
              </a:rPr>
              <a:t>You can list your goals here</a:t>
            </a:r>
            <a:endParaRPr sz="1200">
              <a:solidFill>
                <a:schemeClr val="dk2"/>
              </a:solidFill>
              <a:latin typeface="Nunito SemiBold"/>
              <a:ea typeface="Nunito SemiBold"/>
              <a:cs typeface="Nunito SemiBold"/>
              <a:sym typeface="Nunito SemiBold"/>
            </a:endParaRPr>
          </a:p>
        </p:txBody>
      </p:sp>
      <p:sp>
        <p:nvSpPr>
          <p:cNvPr id="1243" name="Google Shape;1243;p74"/>
          <p:cNvSpPr txBox="1"/>
          <p:nvPr/>
        </p:nvSpPr>
        <p:spPr>
          <a:xfrm>
            <a:off x="5010892" y="3482903"/>
            <a:ext cx="2989800" cy="10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Mercury is the closest planet to the Sun and the smallest one in the Solar System—it’s only a bit larger than the Moon. The planet’s name has nothing to do with the liquid metal </a:t>
            </a:r>
            <a:endParaRPr sz="1200">
              <a:solidFill>
                <a:schemeClr val="dk2"/>
              </a:solidFill>
              <a:latin typeface="Nunito SemiBold"/>
              <a:ea typeface="Nunito SemiBold"/>
              <a:cs typeface="Nunito SemiBold"/>
              <a:sym typeface="Nunito SemiBold"/>
            </a:endParaRPr>
          </a:p>
        </p:txBody>
      </p:sp>
      <p:sp>
        <p:nvSpPr>
          <p:cNvPr id="1244" name="Google Shape;1244;p74"/>
          <p:cNvSpPr txBox="1"/>
          <p:nvPr/>
        </p:nvSpPr>
        <p:spPr>
          <a:xfrm>
            <a:off x="1770475" y="3252200"/>
            <a:ext cx="17556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Budget</a:t>
            </a:r>
            <a:endParaRPr b="1" sz="2500">
              <a:solidFill>
                <a:schemeClr val="dk1"/>
              </a:solidFill>
              <a:latin typeface="Sofia"/>
              <a:ea typeface="Sofia"/>
              <a:cs typeface="Sofia"/>
              <a:sym typeface="Sofia"/>
            </a:endParaRPr>
          </a:p>
        </p:txBody>
      </p:sp>
      <p:sp>
        <p:nvSpPr>
          <p:cNvPr id="1245" name="Google Shape;1245;p74"/>
          <p:cNvSpPr txBox="1"/>
          <p:nvPr/>
        </p:nvSpPr>
        <p:spPr>
          <a:xfrm>
            <a:off x="1376567" y="3771875"/>
            <a:ext cx="2543400" cy="51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Nunito SemiBold"/>
                <a:ea typeface="Nunito SemiBold"/>
                <a:cs typeface="Nunito SemiBold"/>
                <a:sym typeface="Nunito SemiBold"/>
              </a:rPr>
              <a:t>25,000</a:t>
            </a:r>
            <a:endParaRPr sz="3000">
              <a:solidFill>
                <a:schemeClr val="dk2"/>
              </a:solidFill>
              <a:latin typeface="Nunito SemiBold"/>
              <a:ea typeface="Nunito SemiBold"/>
              <a:cs typeface="Nunito SemiBold"/>
              <a:sym typeface="Nunito SemiBold"/>
            </a:endParaRPr>
          </a:p>
        </p:txBody>
      </p:sp>
      <p:grpSp>
        <p:nvGrpSpPr>
          <p:cNvPr id="1246" name="Google Shape;1246;p74"/>
          <p:cNvGrpSpPr/>
          <p:nvPr/>
        </p:nvGrpSpPr>
        <p:grpSpPr>
          <a:xfrm>
            <a:off x="2379307" y="1405855"/>
            <a:ext cx="537947" cy="461476"/>
            <a:chOff x="-3037625" y="3254850"/>
            <a:chExt cx="299325" cy="256775"/>
          </a:xfrm>
        </p:grpSpPr>
        <p:sp>
          <p:nvSpPr>
            <p:cNvPr id="1247" name="Google Shape;1247;p7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4" name="Shape 1254"/>
        <p:cNvGrpSpPr/>
        <p:nvPr/>
      </p:nvGrpSpPr>
      <p:grpSpPr>
        <a:xfrm>
          <a:off x="0" y="0"/>
          <a:ext cx="0" cy="0"/>
          <a:chOff x="0" y="0"/>
          <a:chExt cx="0" cy="0"/>
        </a:xfrm>
      </p:grpSpPr>
      <p:sp>
        <p:nvSpPr>
          <p:cNvPr id="1255" name="Google Shape;1255;p75"/>
          <p:cNvSpPr txBox="1"/>
          <p:nvPr/>
        </p:nvSpPr>
        <p:spPr>
          <a:xfrm>
            <a:off x="1741088" y="3005561"/>
            <a:ext cx="17556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Goals</a:t>
            </a:r>
            <a:endParaRPr b="1" sz="2500">
              <a:solidFill>
                <a:schemeClr val="dk1"/>
              </a:solidFill>
              <a:latin typeface="Sofia"/>
              <a:ea typeface="Sofia"/>
              <a:cs typeface="Sofia"/>
              <a:sym typeface="Sofia"/>
            </a:endParaRPr>
          </a:p>
        </p:txBody>
      </p:sp>
      <p:sp>
        <p:nvSpPr>
          <p:cNvPr id="1256" name="Google Shape;1256;p75"/>
          <p:cNvSpPr txBox="1"/>
          <p:nvPr/>
        </p:nvSpPr>
        <p:spPr>
          <a:xfrm>
            <a:off x="1347175" y="3637075"/>
            <a:ext cx="2543400" cy="7302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2"/>
              </a:buClr>
              <a:buSzPts val="1200"/>
              <a:buFont typeface="Nunito SemiBold"/>
              <a:buAutoNum type="arabicPeriod"/>
            </a:pPr>
            <a:r>
              <a:rPr lang="en" sz="1200">
                <a:solidFill>
                  <a:schemeClr val="dk2"/>
                </a:solidFill>
                <a:latin typeface="Nunito SemiBold"/>
                <a:ea typeface="Nunito SemiBold"/>
                <a:cs typeface="Nunito SemiBold"/>
                <a:sym typeface="Nunito SemiBold"/>
              </a:rPr>
              <a:t>You can list your goals here</a:t>
            </a:r>
            <a:endParaRPr sz="1200">
              <a:solidFill>
                <a:schemeClr val="dk2"/>
              </a:solidFill>
              <a:latin typeface="Nunito SemiBold"/>
              <a:ea typeface="Nunito SemiBold"/>
              <a:cs typeface="Nunito SemiBold"/>
              <a:sym typeface="Nunito SemiBold"/>
            </a:endParaRPr>
          </a:p>
          <a:p>
            <a:pPr indent="-304800" lvl="0" marL="457200" rtl="0" algn="l">
              <a:lnSpc>
                <a:spcPct val="100000"/>
              </a:lnSpc>
              <a:spcBef>
                <a:spcPts val="0"/>
              </a:spcBef>
              <a:spcAft>
                <a:spcPts val="0"/>
              </a:spcAft>
              <a:buClr>
                <a:schemeClr val="dk2"/>
              </a:buClr>
              <a:buSzPts val="1200"/>
              <a:buFont typeface="Nunito SemiBold"/>
              <a:buAutoNum type="arabicPeriod"/>
            </a:pPr>
            <a:r>
              <a:rPr lang="en" sz="1200">
                <a:solidFill>
                  <a:schemeClr val="dk2"/>
                </a:solidFill>
                <a:latin typeface="Nunito SemiBold"/>
                <a:ea typeface="Nunito SemiBold"/>
                <a:cs typeface="Nunito SemiBold"/>
                <a:sym typeface="Nunito SemiBold"/>
              </a:rPr>
              <a:t>You can list your goals here</a:t>
            </a:r>
            <a:endParaRPr sz="1200">
              <a:solidFill>
                <a:schemeClr val="dk2"/>
              </a:solidFill>
              <a:latin typeface="Nunito SemiBold"/>
              <a:ea typeface="Nunito SemiBold"/>
              <a:cs typeface="Nunito SemiBold"/>
              <a:sym typeface="Nunito SemiBold"/>
            </a:endParaRPr>
          </a:p>
          <a:p>
            <a:pPr indent="-304800" lvl="0" marL="457200" rtl="0" algn="l">
              <a:lnSpc>
                <a:spcPct val="100000"/>
              </a:lnSpc>
              <a:spcBef>
                <a:spcPts val="0"/>
              </a:spcBef>
              <a:spcAft>
                <a:spcPts val="0"/>
              </a:spcAft>
              <a:buClr>
                <a:schemeClr val="dk2"/>
              </a:buClr>
              <a:buSzPts val="1200"/>
              <a:buFont typeface="Nunito SemiBold"/>
              <a:buAutoNum type="arabicPeriod"/>
            </a:pPr>
            <a:r>
              <a:rPr lang="en" sz="1200">
                <a:solidFill>
                  <a:schemeClr val="dk2"/>
                </a:solidFill>
                <a:latin typeface="Nunito SemiBold"/>
                <a:ea typeface="Nunito SemiBold"/>
                <a:cs typeface="Nunito SemiBold"/>
                <a:sym typeface="Nunito SemiBold"/>
              </a:rPr>
              <a:t>You can list your goals here</a:t>
            </a:r>
            <a:endParaRPr sz="1200">
              <a:solidFill>
                <a:schemeClr val="dk2"/>
              </a:solidFill>
              <a:latin typeface="Nunito SemiBold"/>
              <a:ea typeface="Nunito SemiBold"/>
              <a:cs typeface="Nunito SemiBold"/>
              <a:sym typeface="Nunito SemiBold"/>
            </a:endParaRPr>
          </a:p>
        </p:txBody>
      </p:sp>
      <p:sp>
        <p:nvSpPr>
          <p:cNvPr id="1257" name="Google Shape;1257;p75"/>
          <p:cNvSpPr txBox="1"/>
          <p:nvPr/>
        </p:nvSpPr>
        <p:spPr>
          <a:xfrm>
            <a:off x="5628000" y="1605000"/>
            <a:ext cx="17556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Budget</a:t>
            </a:r>
            <a:endParaRPr b="1" sz="2500">
              <a:solidFill>
                <a:schemeClr val="dk1"/>
              </a:solidFill>
              <a:latin typeface="Sofia"/>
              <a:ea typeface="Sofia"/>
              <a:cs typeface="Sofia"/>
              <a:sym typeface="Sofia"/>
            </a:endParaRPr>
          </a:p>
        </p:txBody>
      </p:sp>
      <p:sp>
        <p:nvSpPr>
          <p:cNvPr id="1258" name="Google Shape;1258;p75"/>
          <p:cNvSpPr txBox="1"/>
          <p:nvPr/>
        </p:nvSpPr>
        <p:spPr>
          <a:xfrm>
            <a:off x="5234092" y="2124588"/>
            <a:ext cx="2543400" cy="51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Nunito SemiBold"/>
                <a:ea typeface="Nunito SemiBold"/>
                <a:cs typeface="Nunito SemiBold"/>
                <a:sym typeface="Nunito SemiBold"/>
              </a:rPr>
              <a:t>$350</a:t>
            </a:r>
            <a:r>
              <a:rPr lang="en" sz="3000">
                <a:solidFill>
                  <a:schemeClr val="dk2"/>
                </a:solidFill>
                <a:latin typeface="Nunito SemiBold"/>
                <a:ea typeface="Nunito SemiBold"/>
                <a:cs typeface="Nunito SemiBold"/>
                <a:sym typeface="Nunito SemiBold"/>
              </a:rPr>
              <a:t>,000</a:t>
            </a:r>
            <a:endParaRPr sz="3000">
              <a:solidFill>
                <a:schemeClr val="dk2"/>
              </a:solidFill>
              <a:latin typeface="Nunito SemiBold"/>
              <a:ea typeface="Nunito SemiBold"/>
              <a:cs typeface="Nunito SemiBold"/>
              <a:sym typeface="Nunito SemiBold"/>
            </a:endParaRPr>
          </a:p>
        </p:txBody>
      </p:sp>
      <p:sp>
        <p:nvSpPr>
          <p:cNvPr id="1259" name="Google Shape;1259;p75"/>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2</a:t>
            </a:r>
            <a:endParaRPr/>
          </a:p>
        </p:txBody>
      </p:sp>
      <p:sp>
        <p:nvSpPr>
          <p:cNvPr id="1260" name="Google Shape;1260;p75"/>
          <p:cNvSpPr txBox="1"/>
          <p:nvPr/>
        </p:nvSpPr>
        <p:spPr>
          <a:xfrm>
            <a:off x="5628900" y="3005561"/>
            <a:ext cx="17538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Description</a:t>
            </a:r>
            <a:endParaRPr b="1" sz="2500">
              <a:solidFill>
                <a:schemeClr val="dk1"/>
              </a:solidFill>
              <a:latin typeface="Sofia"/>
              <a:ea typeface="Sofia"/>
              <a:cs typeface="Sofia"/>
              <a:sym typeface="Sofia"/>
            </a:endParaRPr>
          </a:p>
        </p:txBody>
      </p:sp>
      <p:sp>
        <p:nvSpPr>
          <p:cNvPr id="1261" name="Google Shape;1261;p75"/>
          <p:cNvSpPr txBox="1"/>
          <p:nvPr/>
        </p:nvSpPr>
        <p:spPr>
          <a:xfrm>
            <a:off x="5010892" y="3573214"/>
            <a:ext cx="2989800" cy="10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Mercury is the closest planet to the Sun and the smallest one in the Solar System—it’s only a bit larger than the Moon. The planet’s name has nothing to do with the liquid metal </a:t>
            </a:r>
            <a:endParaRPr sz="1200">
              <a:solidFill>
                <a:schemeClr val="dk2"/>
              </a:solidFill>
              <a:latin typeface="Nunito SemiBold"/>
              <a:ea typeface="Nunito SemiBold"/>
              <a:cs typeface="Nunito SemiBold"/>
              <a:sym typeface="Nunito SemiBold"/>
            </a:endParaRPr>
          </a:p>
        </p:txBody>
      </p:sp>
      <p:grpSp>
        <p:nvGrpSpPr>
          <p:cNvPr id="1262" name="Google Shape;1262;p75"/>
          <p:cNvGrpSpPr/>
          <p:nvPr/>
        </p:nvGrpSpPr>
        <p:grpSpPr>
          <a:xfrm>
            <a:off x="2356277" y="1263326"/>
            <a:ext cx="525232" cy="652608"/>
            <a:chOff x="-2310650" y="3525775"/>
            <a:chExt cx="292250" cy="363125"/>
          </a:xfrm>
        </p:grpSpPr>
        <p:sp>
          <p:nvSpPr>
            <p:cNvPr id="1263" name="Google Shape;1263;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75"/>
          <p:cNvSpPr txBox="1"/>
          <p:nvPr/>
        </p:nvSpPr>
        <p:spPr>
          <a:xfrm>
            <a:off x="1770475" y="1986150"/>
            <a:ext cx="17556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Channel</a:t>
            </a:r>
            <a:endParaRPr b="1" sz="2500">
              <a:solidFill>
                <a:schemeClr val="dk1"/>
              </a:solidFill>
              <a:latin typeface="Sofia"/>
              <a:ea typeface="Sofia"/>
              <a:cs typeface="Sofia"/>
              <a:sym typeface="Sofia"/>
            </a:endParaRPr>
          </a:p>
        </p:txBody>
      </p:sp>
      <p:sp>
        <p:nvSpPr>
          <p:cNvPr id="1268" name="Google Shape;1268;p75"/>
          <p:cNvSpPr txBox="1"/>
          <p:nvPr/>
        </p:nvSpPr>
        <p:spPr>
          <a:xfrm>
            <a:off x="2151017" y="2515631"/>
            <a:ext cx="994500" cy="2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Nunito SemiBold"/>
                <a:ea typeface="Nunito SemiBold"/>
                <a:cs typeface="Nunito SemiBold"/>
                <a:sym typeface="Nunito SemiBold"/>
              </a:rPr>
              <a:t>Multimedia</a:t>
            </a:r>
            <a:endParaRPr sz="1200">
              <a:solidFill>
                <a:schemeClr val="dk2"/>
              </a:solidFill>
              <a:latin typeface="Nunito SemiBold"/>
              <a:ea typeface="Nunito SemiBold"/>
              <a:cs typeface="Nunito SemiBold"/>
              <a:sym typeface="Nunito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2" name="Shape 1272"/>
        <p:cNvGrpSpPr/>
        <p:nvPr/>
      </p:nvGrpSpPr>
      <p:grpSpPr>
        <a:xfrm>
          <a:off x="0" y="0"/>
          <a:ext cx="0" cy="0"/>
          <a:chOff x="0" y="0"/>
          <a:chExt cx="0" cy="0"/>
        </a:xfrm>
      </p:grpSpPr>
      <p:sp>
        <p:nvSpPr>
          <p:cNvPr id="1273" name="Google Shape;1273;p76"/>
          <p:cNvSpPr txBox="1"/>
          <p:nvPr/>
        </p:nvSpPr>
        <p:spPr>
          <a:xfrm>
            <a:off x="1095364" y="1536700"/>
            <a:ext cx="3231300" cy="4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Media channels</a:t>
            </a:r>
            <a:endParaRPr b="1" sz="2500">
              <a:solidFill>
                <a:schemeClr val="dk1"/>
              </a:solidFill>
              <a:latin typeface="Sofia"/>
              <a:ea typeface="Sofia"/>
              <a:cs typeface="Sofia"/>
              <a:sym typeface="Sofia"/>
            </a:endParaRPr>
          </a:p>
        </p:txBody>
      </p:sp>
      <p:sp>
        <p:nvSpPr>
          <p:cNvPr id="1274" name="Google Shape;1274;p76"/>
          <p:cNvSpPr txBox="1"/>
          <p:nvPr/>
        </p:nvSpPr>
        <p:spPr>
          <a:xfrm>
            <a:off x="3468984" y="2285750"/>
            <a:ext cx="1215900" cy="4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SemiBold"/>
                <a:ea typeface="Nunito SemiBold"/>
                <a:cs typeface="Nunito SemiBold"/>
                <a:sym typeface="Nunito SemiBold"/>
              </a:rPr>
              <a:t>Social media</a:t>
            </a:r>
            <a:endParaRPr>
              <a:solidFill>
                <a:schemeClr val="dk2"/>
              </a:solidFill>
              <a:latin typeface="Nunito SemiBold"/>
              <a:ea typeface="Nunito SemiBold"/>
              <a:cs typeface="Nunito SemiBold"/>
              <a:sym typeface="Nunito SemiBold"/>
            </a:endParaRPr>
          </a:p>
        </p:txBody>
      </p:sp>
      <p:sp>
        <p:nvSpPr>
          <p:cNvPr id="1275" name="Google Shape;1275;p76"/>
          <p:cNvSpPr txBox="1"/>
          <p:nvPr/>
        </p:nvSpPr>
        <p:spPr>
          <a:xfrm>
            <a:off x="1217163" y="2320400"/>
            <a:ext cx="9942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fia"/>
                <a:ea typeface="Sofia"/>
                <a:cs typeface="Sofia"/>
                <a:sym typeface="Sofia"/>
              </a:rPr>
              <a:t>Venus</a:t>
            </a:r>
            <a:endParaRPr b="1" sz="1800">
              <a:solidFill>
                <a:schemeClr val="dk1"/>
              </a:solidFill>
              <a:latin typeface="Sofia"/>
              <a:ea typeface="Sofia"/>
              <a:cs typeface="Sofia"/>
              <a:sym typeface="Sofia"/>
            </a:endParaRPr>
          </a:p>
        </p:txBody>
      </p:sp>
      <p:sp>
        <p:nvSpPr>
          <p:cNvPr id="1276" name="Google Shape;1276;p76"/>
          <p:cNvSpPr txBox="1"/>
          <p:nvPr/>
        </p:nvSpPr>
        <p:spPr>
          <a:xfrm>
            <a:off x="3468984" y="3882400"/>
            <a:ext cx="1215900" cy="4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SemiBold"/>
                <a:ea typeface="Nunito SemiBold"/>
                <a:cs typeface="Nunito SemiBold"/>
                <a:sym typeface="Nunito SemiBold"/>
              </a:rPr>
              <a:t>Radio</a:t>
            </a:r>
            <a:endParaRPr>
              <a:solidFill>
                <a:schemeClr val="dk2"/>
              </a:solidFill>
              <a:latin typeface="Nunito SemiBold"/>
              <a:ea typeface="Nunito SemiBold"/>
              <a:cs typeface="Nunito SemiBold"/>
              <a:sym typeface="Nunito SemiBold"/>
            </a:endParaRPr>
          </a:p>
        </p:txBody>
      </p:sp>
      <p:sp>
        <p:nvSpPr>
          <p:cNvPr id="1277" name="Google Shape;1277;p76"/>
          <p:cNvSpPr txBox="1"/>
          <p:nvPr/>
        </p:nvSpPr>
        <p:spPr>
          <a:xfrm>
            <a:off x="1217163" y="3917050"/>
            <a:ext cx="9942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fia"/>
                <a:ea typeface="Sofia"/>
                <a:cs typeface="Sofia"/>
                <a:sym typeface="Sofia"/>
              </a:rPr>
              <a:t>Mars</a:t>
            </a:r>
            <a:endParaRPr b="1" sz="1800">
              <a:solidFill>
                <a:schemeClr val="dk1"/>
              </a:solidFill>
              <a:latin typeface="Sofia"/>
              <a:ea typeface="Sofia"/>
              <a:cs typeface="Sofia"/>
              <a:sym typeface="Sofia"/>
            </a:endParaRPr>
          </a:p>
        </p:txBody>
      </p:sp>
      <p:sp>
        <p:nvSpPr>
          <p:cNvPr id="1278" name="Google Shape;1278;p76"/>
          <p:cNvSpPr txBox="1"/>
          <p:nvPr/>
        </p:nvSpPr>
        <p:spPr>
          <a:xfrm>
            <a:off x="3468984" y="3095100"/>
            <a:ext cx="1215900" cy="4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SemiBold"/>
                <a:ea typeface="Nunito SemiBold"/>
                <a:cs typeface="Nunito SemiBold"/>
                <a:sym typeface="Nunito SemiBold"/>
              </a:rPr>
              <a:t>Press</a:t>
            </a:r>
            <a:endParaRPr>
              <a:solidFill>
                <a:schemeClr val="dk2"/>
              </a:solidFill>
              <a:latin typeface="Nunito SemiBold"/>
              <a:ea typeface="Nunito SemiBold"/>
              <a:cs typeface="Nunito SemiBold"/>
              <a:sym typeface="Nunito SemiBold"/>
            </a:endParaRPr>
          </a:p>
        </p:txBody>
      </p:sp>
      <p:sp>
        <p:nvSpPr>
          <p:cNvPr id="1279" name="Google Shape;1279;p76"/>
          <p:cNvSpPr txBox="1"/>
          <p:nvPr/>
        </p:nvSpPr>
        <p:spPr>
          <a:xfrm>
            <a:off x="1217163" y="3129750"/>
            <a:ext cx="9942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fia"/>
                <a:ea typeface="Sofia"/>
                <a:cs typeface="Sofia"/>
                <a:sym typeface="Sofia"/>
              </a:rPr>
              <a:t>Jupiter</a:t>
            </a:r>
            <a:endParaRPr b="1" sz="1800">
              <a:solidFill>
                <a:schemeClr val="dk1"/>
              </a:solidFill>
              <a:latin typeface="Sofia"/>
              <a:ea typeface="Sofia"/>
              <a:cs typeface="Sofia"/>
              <a:sym typeface="Sofia"/>
            </a:endParaRPr>
          </a:p>
        </p:txBody>
      </p:sp>
      <p:sp>
        <p:nvSpPr>
          <p:cNvPr id="1280" name="Google Shape;1280;p76"/>
          <p:cNvSpPr txBox="1"/>
          <p:nvPr/>
        </p:nvSpPr>
        <p:spPr>
          <a:xfrm>
            <a:off x="4922500" y="2838300"/>
            <a:ext cx="3231300" cy="53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Goals</a:t>
            </a:r>
            <a:endParaRPr b="1" sz="2500">
              <a:solidFill>
                <a:schemeClr val="dk1"/>
              </a:solidFill>
              <a:latin typeface="Sofia"/>
              <a:ea typeface="Sofia"/>
              <a:cs typeface="Sofia"/>
              <a:sym typeface="Sofia"/>
            </a:endParaRPr>
          </a:p>
        </p:txBody>
      </p:sp>
      <p:sp>
        <p:nvSpPr>
          <p:cNvPr id="1281" name="Google Shape;1281;p76"/>
          <p:cNvSpPr/>
          <p:nvPr/>
        </p:nvSpPr>
        <p:spPr>
          <a:xfrm>
            <a:off x="5148455" y="3465741"/>
            <a:ext cx="745200" cy="745200"/>
          </a:xfrm>
          <a:prstGeom prst="donut">
            <a:avLst>
              <a:gd fmla="val 1393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6"/>
          <p:cNvSpPr/>
          <p:nvPr/>
        </p:nvSpPr>
        <p:spPr>
          <a:xfrm flipH="1" rot="5400000">
            <a:off x="5148127" y="3465460"/>
            <a:ext cx="745200" cy="745200"/>
          </a:xfrm>
          <a:prstGeom prst="blockArc">
            <a:avLst>
              <a:gd fmla="val 16185151" name="adj1"/>
              <a:gd fmla="val 19376" name="adj2"/>
              <a:gd fmla="val 1393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6"/>
          <p:cNvSpPr txBox="1"/>
          <p:nvPr/>
        </p:nvSpPr>
        <p:spPr>
          <a:xfrm>
            <a:off x="5148123" y="4210950"/>
            <a:ext cx="7452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Mars</a:t>
            </a:r>
            <a:endParaRPr>
              <a:solidFill>
                <a:schemeClr val="dk2"/>
              </a:solidFill>
              <a:latin typeface="Nunito SemiBold"/>
              <a:ea typeface="Nunito SemiBold"/>
              <a:cs typeface="Nunito SemiBold"/>
              <a:sym typeface="Nunito SemiBold"/>
            </a:endParaRPr>
          </a:p>
        </p:txBody>
      </p:sp>
      <p:sp>
        <p:nvSpPr>
          <p:cNvPr id="1284" name="Google Shape;1284;p76"/>
          <p:cNvSpPr/>
          <p:nvPr/>
        </p:nvSpPr>
        <p:spPr>
          <a:xfrm>
            <a:off x="6137251" y="3465741"/>
            <a:ext cx="745200" cy="745200"/>
          </a:xfrm>
          <a:prstGeom prst="donut">
            <a:avLst>
              <a:gd fmla="val 1393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6"/>
          <p:cNvSpPr/>
          <p:nvPr/>
        </p:nvSpPr>
        <p:spPr>
          <a:xfrm flipH="1" rot="5400000">
            <a:off x="6136922" y="3465460"/>
            <a:ext cx="745200" cy="745200"/>
          </a:xfrm>
          <a:prstGeom prst="blockArc">
            <a:avLst>
              <a:gd fmla="val 10781301" name="adj1"/>
              <a:gd fmla="val 19376" name="adj2"/>
              <a:gd fmla="val 1393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txBox="1"/>
          <p:nvPr/>
        </p:nvSpPr>
        <p:spPr>
          <a:xfrm>
            <a:off x="6081425" y="4210950"/>
            <a:ext cx="8562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Jupiter</a:t>
            </a:r>
            <a:endParaRPr>
              <a:solidFill>
                <a:schemeClr val="dk2"/>
              </a:solidFill>
              <a:latin typeface="Nunito SemiBold"/>
              <a:ea typeface="Nunito SemiBold"/>
              <a:cs typeface="Nunito SemiBold"/>
              <a:sym typeface="Nunito SemiBold"/>
            </a:endParaRPr>
          </a:p>
        </p:txBody>
      </p:sp>
      <p:sp>
        <p:nvSpPr>
          <p:cNvPr id="1287" name="Google Shape;1287;p76"/>
          <p:cNvSpPr txBox="1"/>
          <p:nvPr/>
        </p:nvSpPr>
        <p:spPr>
          <a:xfrm>
            <a:off x="5148453" y="3688216"/>
            <a:ext cx="745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fia"/>
                <a:ea typeface="Sofia"/>
                <a:cs typeface="Sofia"/>
                <a:sym typeface="Sofia"/>
              </a:rPr>
              <a:t>25%</a:t>
            </a:r>
            <a:endParaRPr b="1">
              <a:solidFill>
                <a:schemeClr val="dk1"/>
              </a:solidFill>
              <a:latin typeface="Sofia"/>
              <a:ea typeface="Sofia"/>
              <a:cs typeface="Sofia"/>
              <a:sym typeface="Sofia"/>
            </a:endParaRPr>
          </a:p>
        </p:txBody>
      </p:sp>
      <p:sp>
        <p:nvSpPr>
          <p:cNvPr id="1288" name="Google Shape;1288;p76"/>
          <p:cNvSpPr txBox="1"/>
          <p:nvPr/>
        </p:nvSpPr>
        <p:spPr>
          <a:xfrm>
            <a:off x="6137249" y="3688216"/>
            <a:ext cx="745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fia"/>
                <a:ea typeface="Sofia"/>
                <a:cs typeface="Sofia"/>
                <a:sym typeface="Sofia"/>
              </a:rPr>
              <a:t>50%</a:t>
            </a:r>
            <a:endParaRPr b="1">
              <a:solidFill>
                <a:schemeClr val="dk1"/>
              </a:solidFill>
              <a:latin typeface="Sofia"/>
              <a:ea typeface="Sofia"/>
              <a:cs typeface="Sofia"/>
              <a:sym typeface="Sofia"/>
            </a:endParaRPr>
          </a:p>
        </p:txBody>
      </p:sp>
      <p:sp>
        <p:nvSpPr>
          <p:cNvPr id="1289" name="Google Shape;1289;p76"/>
          <p:cNvSpPr/>
          <p:nvPr/>
        </p:nvSpPr>
        <p:spPr>
          <a:xfrm>
            <a:off x="7181226" y="3465741"/>
            <a:ext cx="745200" cy="745200"/>
          </a:xfrm>
          <a:prstGeom prst="donut">
            <a:avLst>
              <a:gd fmla="val 1393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flipH="1" rot="5400000">
            <a:off x="7180897" y="3465460"/>
            <a:ext cx="745200" cy="745200"/>
          </a:xfrm>
          <a:prstGeom prst="blockArc">
            <a:avLst>
              <a:gd fmla="val 5383972" name="adj1"/>
              <a:gd fmla="val 19376" name="adj2"/>
              <a:gd fmla="val 1393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6"/>
          <p:cNvSpPr txBox="1"/>
          <p:nvPr/>
        </p:nvSpPr>
        <p:spPr>
          <a:xfrm>
            <a:off x="7125400" y="4210950"/>
            <a:ext cx="8562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Saturn</a:t>
            </a:r>
            <a:endParaRPr>
              <a:solidFill>
                <a:schemeClr val="dk2"/>
              </a:solidFill>
              <a:latin typeface="Nunito SemiBold"/>
              <a:ea typeface="Nunito SemiBold"/>
              <a:cs typeface="Nunito SemiBold"/>
              <a:sym typeface="Nunito SemiBold"/>
            </a:endParaRPr>
          </a:p>
        </p:txBody>
      </p:sp>
      <p:sp>
        <p:nvSpPr>
          <p:cNvPr id="1292" name="Google Shape;1292;p76"/>
          <p:cNvSpPr txBox="1"/>
          <p:nvPr/>
        </p:nvSpPr>
        <p:spPr>
          <a:xfrm>
            <a:off x="7181224" y="3688216"/>
            <a:ext cx="745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fia"/>
                <a:ea typeface="Sofia"/>
                <a:cs typeface="Sofia"/>
                <a:sym typeface="Sofia"/>
              </a:rPr>
              <a:t>75%</a:t>
            </a:r>
            <a:endParaRPr b="1">
              <a:solidFill>
                <a:schemeClr val="dk1"/>
              </a:solidFill>
              <a:latin typeface="Sofia"/>
              <a:ea typeface="Sofia"/>
              <a:cs typeface="Sofia"/>
              <a:sym typeface="Sofia"/>
            </a:endParaRPr>
          </a:p>
        </p:txBody>
      </p:sp>
      <p:sp>
        <p:nvSpPr>
          <p:cNvPr id="1293" name="Google Shape;1293;p76"/>
          <p:cNvSpPr txBox="1"/>
          <p:nvPr/>
        </p:nvSpPr>
        <p:spPr>
          <a:xfrm>
            <a:off x="4922425" y="1429250"/>
            <a:ext cx="3231300" cy="5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Sofia"/>
                <a:ea typeface="Sofia"/>
                <a:cs typeface="Sofia"/>
                <a:sym typeface="Sofia"/>
              </a:rPr>
              <a:t>Key messages</a:t>
            </a:r>
            <a:endParaRPr b="1" sz="2500">
              <a:solidFill>
                <a:schemeClr val="dk1"/>
              </a:solidFill>
              <a:latin typeface="Sofia"/>
              <a:ea typeface="Sofia"/>
              <a:cs typeface="Sofia"/>
              <a:sym typeface="Sofia"/>
            </a:endParaRPr>
          </a:p>
        </p:txBody>
      </p:sp>
      <p:sp>
        <p:nvSpPr>
          <p:cNvPr id="1294" name="Google Shape;1294;p76"/>
          <p:cNvSpPr txBox="1"/>
          <p:nvPr/>
        </p:nvSpPr>
        <p:spPr>
          <a:xfrm>
            <a:off x="6633538" y="2198263"/>
            <a:ext cx="1520100" cy="4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Mercury is the smallest planet</a:t>
            </a:r>
            <a:endParaRPr>
              <a:solidFill>
                <a:schemeClr val="dk2"/>
              </a:solidFill>
              <a:latin typeface="Nunito SemiBold"/>
              <a:ea typeface="Nunito SemiBold"/>
              <a:cs typeface="Nunito SemiBold"/>
              <a:sym typeface="Nunito SemiBold"/>
            </a:endParaRPr>
          </a:p>
        </p:txBody>
      </p:sp>
      <p:sp>
        <p:nvSpPr>
          <p:cNvPr id="1295" name="Google Shape;1295;p76"/>
          <p:cNvSpPr txBox="1"/>
          <p:nvPr/>
        </p:nvSpPr>
        <p:spPr>
          <a:xfrm>
            <a:off x="4922438" y="2198263"/>
            <a:ext cx="1520100" cy="4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Nunito SemiBold"/>
                <a:ea typeface="Nunito SemiBold"/>
                <a:cs typeface="Nunito SemiBold"/>
                <a:sym typeface="Nunito SemiBold"/>
              </a:rPr>
              <a:t>Jupiter is the biggest planet</a:t>
            </a:r>
            <a:endParaRPr>
              <a:solidFill>
                <a:schemeClr val="dk2"/>
              </a:solidFill>
              <a:latin typeface="Nunito SemiBold"/>
              <a:ea typeface="Nunito SemiBold"/>
              <a:cs typeface="Nunito SemiBold"/>
              <a:sym typeface="Nunito SemiBold"/>
            </a:endParaRPr>
          </a:p>
        </p:txBody>
      </p:sp>
      <p:sp>
        <p:nvSpPr>
          <p:cNvPr id="1296" name="Google Shape;1296;p76"/>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grpSp>
        <p:nvGrpSpPr>
          <p:cNvPr id="1297" name="Google Shape;1297;p76"/>
          <p:cNvGrpSpPr/>
          <p:nvPr/>
        </p:nvGrpSpPr>
        <p:grpSpPr>
          <a:xfrm>
            <a:off x="2448748" y="3891759"/>
            <a:ext cx="524558" cy="400371"/>
            <a:chOff x="-1951475" y="3273100"/>
            <a:chExt cx="291875" cy="222775"/>
          </a:xfrm>
        </p:grpSpPr>
        <p:sp>
          <p:nvSpPr>
            <p:cNvPr id="1298" name="Google Shape;1298;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76"/>
          <p:cNvGrpSpPr/>
          <p:nvPr/>
        </p:nvGrpSpPr>
        <p:grpSpPr>
          <a:xfrm>
            <a:off x="2448426" y="2232707"/>
            <a:ext cx="525187" cy="525187"/>
            <a:chOff x="-804700" y="3226500"/>
            <a:chExt cx="292225" cy="292225"/>
          </a:xfrm>
        </p:grpSpPr>
        <p:sp>
          <p:nvSpPr>
            <p:cNvPr id="1302" name="Google Shape;1302;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76"/>
          <p:cNvGrpSpPr/>
          <p:nvPr/>
        </p:nvGrpSpPr>
        <p:grpSpPr>
          <a:xfrm>
            <a:off x="2448402" y="2978339"/>
            <a:ext cx="525232" cy="652608"/>
            <a:chOff x="-2310650" y="3525775"/>
            <a:chExt cx="292250" cy="363125"/>
          </a:xfrm>
        </p:grpSpPr>
        <p:sp>
          <p:nvSpPr>
            <p:cNvPr id="1310" name="Google Shape;1310;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7" name="Shape 1317"/>
        <p:cNvGrpSpPr/>
        <p:nvPr/>
      </p:nvGrpSpPr>
      <p:grpSpPr>
        <a:xfrm>
          <a:off x="0" y="0"/>
          <a:ext cx="0" cy="0"/>
          <a:chOff x="0" y="0"/>
          <a:chExt cx="0" cy="0"/>
        </a:xfrm>
      </p:grpSpPr>
      <p:sp>
        <p:nvSpPr>
          <p:cNvPr id="1318" name="Google Shape;1318;p77"/>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1319" name="Google Shape;1319;p77"/>
          <p:cNvPicPr preferRelativeResize="0"/>
          <p:nvPr/>
        </p:nvPicPr>
        <p:blipFill rotWithShape="1">
          <a:blip r:embed="rId3">
            <a:alphaModFix/>
          </a:blip>
          <a:srcRect b="0" l="21340" r="12010" t="0"/>
          <a:stretch/>
        </p:blipFill>
        <p:spPr>
          <a:xfrm>
            <a:off x="5261388" y="1091813"/>
            <a:ext cx="2179800" cy="2179800"/>
          </a:xfrm>
          <a:prstGeom prst="teardrop">
            <a:avLst>
              <a:gd fmla="val 100000" name="adj"/>
            </a:avLst>
          </a:prstGeom>
          <a:noFill/>
          <a:ln>
            <a:noFill/>
          </a:ln>
        </p:spPr>
      </p:pic>
      <p:sp>
        <p:nvSpPr>
          <p:cNvPr id="1320" name="Google Shape;1320;p77"/>
          <p:cNvSpPr txBox="1"/>
          <p:nvPr>
            <p:ph idx="4294967295" type="title"/>
          </p:nvPr>
        </p:nvSpPr>
        <p:spPr>
          <a:xfrm>
            <a:off x="1646725" y="3335002"/>
            <a:ext cx="229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L</a:t>
            </a:r>
            <a:r>
              <a:rPr lang="en" sz="2500"/>
              <a:t>enna Does</a:t>
            </a:r>
            <a:endParaRPr sz="2500"/>
          </a:p>
        </p:txBody>
      </p:sp>
      <p:sp>
        <p:nvSpPr>
          <p:cNvPr id="1321" name="Google Shape;1321;p77"/>
          <p:cNvSpPr txBox="1"/>
          <p:nvPr>
            <p:ph idx="4294967295" type="subTitle"/>
          </p:nvPr>
        </p:nvSpPr>
        <p:spPr>
          <a:xfrm>
            <a:off x="1646713" y="3935050"/>
            <a:ext cx="2292000" cy="672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600"/>
              <a:t>You can speak about this person here</a:t>
            </a:r>
            <a:endParaRPr sz="1600"/>
          </a:p>
        </p:txBody>
      </p:sp>
      <p:sp>
        <p:nvSpPr>
          <p:cNvPr id="1322" name="Google Shape;1322;p77"/>
          <p:cNvSpPr txBox="1"/>
          <p:nvPr>
            <p:ph idx="4294967295" type="subTitle"/>
          </p:nvPr>
        </p:nvSpPr>
        <p:spPr>
          <a:xfrm>
            <a:off x="5205288" y="3935050"/>
            <a:ext cx="2292000" cy="672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600"/>
              <a:t>You can speak about this person here</a:t>
            </a:r>
            <a:endParaRPr sz="1600"/>
          </a:p>
        </p:txBody>
      </p:sp>
      <p:pic>
        <p:nvPicPr>
          <p:cNvPr id="1323" name="Google Shape;1323;p77"/>
          <p:cNvPicPr preferRelativeResize="0"/>
          <p:nvPr/>
        </p:nvPicPr>
        <p:blipFill rotWithShape="1">
          <a:blip r:embed="rId4">
            <a:alphaModFix/>
          </a:blip>
          <a:srcRect b="0" l="4278" r="24287" t="0"/>
          <a:stretch/>
        </p:blipFill>
        <p:spPr>
          <a:xfrm flipH="1">
            <a:off x="1702813" y="1091813"/>
            <a:ext cx="2179800" cy="2179800"/>
          </a:xfrm>
          <a:prstGeom prst="teardrop">
            <a:avLst>
              <a:gd fmla="val 100000" name="adj"/>
            </a:avLst>
          </a:prstGeom>
          <a:noFill/>
          <a:ln>
            <a:noFill/>
          </a:ln>
        </p:spPr>
      </p:pic>
      <p:sp>
        <p:nvSpPr>
          <p:cNvPr id="1324" name="Google Shape;1324;p77"/>
          <p:cNvSpPr txBox="1"/>
          <p:nvPr>
            <p:ph idx="4294967295" type="title"/>
          </p:nvPr>
        </p:nvSpPr>
        <p:spPr>
          <a:xfrm>
            <a:off x="5205300" y="3335002"/>
            <a:ext cx="229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Theodore Jay</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8" name="Shape 1328"/>
        <p:cNvGrpSpPr/>
        <p:nvPr/>
      </p:nvGrpSpPr>
      <p:grpSpPr>
        <a:xfrm>
          <a:off x="0" y="0"/>
          <a:ext cx="0" cy="0"/>
          <a:chOff x="0" y="0"/>
          <a:chExt cx="0" cy="0"/>
        </a:xfrm>
      </p:grpSpPr>
      <p:sp>
        <p:nvSpPr>
          <p:cNvPr id="1329" name="Google Shape;1329;p78"/>
          <p:cNvSpPr txBox="1"/>
          <p:nvPr>
            <p:ph type="title"/>
          </p:nvPr>
        </p:nvSpPr>
        <p:spPr>
          <a:xfrm>
            <a:off x="720000" y="539400"/>
            <a:ext cx="3665400" cy="12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330" name="Google Shape;1330;p78"/>
          <p:cNvSpPr txBox="1"/>
          <p:nvPr>
            <p:ph idx="1" type="subTitle"/>
          </p:nvPr>
        </p:nvSpPr>
        <p:spPr>
          <a:xfrm>
            <a:off x="720000" y="2489600"/>
            <a:ext cx="2871300" cy="118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2"/>
                </a:solidFill>
              </a:rPr>
              <a:t>Do you have any questions?</a:t>
            </a:r>
            <a:endParaRPr>
              <a:solidFill>
                <a:schemeClr val="dk2"/>
              </a:solidFill>
            </a:endParaRPr>
          </a:p>
          <a:p>
            <a:pPr indent="0" lvl="0" marL="0" rtl="0" algn="l">
              <a:spcBef>
                <a:spcPts val="1000"/>
              </a:spcBef>
              <a:spcAft>
                <a:spcPts val="0"/>
              </a:spcAft>
              <a:buClr>
                <a:schemeClr val="lt1"/>
              </a:buClr>
              <a:buSzPts val="1100"/>
              <a:buFont typeface="Arial"/>
              <a:buNone/>
            </a:pPr>
            <a:r>
              <a:rPr lang="en">
                <a:solidFill>
                  <a:schemeClr val="dk2"/>
                </a:solidFill>
              </a:rPr>
              <a:t>youremail@freepik.com </a:t>
            </a:r>
            <a:endParaRPr>
              <a:solidFill>
                <a:schemeClr val="dk2"/>
              </a:solidFill>
            </a:endParaRPr>
          </a:p>
          <a:p>
            <a:pPr indent="0" lvl="0" marL="0" rtl="0" algn="l">
              <a:spcBef>
                <a:spcPts val="0"/>
              </a:spcBef>
              <a:spcAft>
                <a:spcPts val="0"/>
              </a:spcAft>
              <a:buClr>
                <a:schemeClr val="lt1"/>
              </a:buClr>
              <a:buSzPts val="1100"/>
              <a:buFont typeface="Arial"/>
              <a:buNone/>
            </a:pPr>
            <a:r>
              <a:rPr lang="en">
                <a:solidFill>
                  <a:schemeClr val="dk2"/>
                </a:solidFill>
              </a:rPr>
              <a:t>+91  620 421 838 </a:t>
            </a:r>
            <a:endParaRPr>
              <a:solidFill>
                <a:schemeClr val="dk2"/>
              </a:solidFill>
            </a:endParaRPr>
          </a:p>
          <a:p>
            <a:pPr indent="0" lvl="0" marL="0" rtl="0" algn="l">
              <a:spcBef>
                <a:spcPts val="0"/>
              </a:spcBef>
              <a:spcAft>
                <a:spcPts val="0"/>
              </a:spcAft>
              <a:buNone/>
            </a:pPr>
            <a:r>
              <a:rPr lang="en">
                <a:solidFill>
                  <a:schemeClr val="dk2"/>
                </a:solidFill>
              </a:rPr>
              <a:t>yourwebsite.com</a:t>
            </a:r>
            <a:endParaRPr>
              <a:solidFill>
                <a:schemeClr val="dk2"/>
              </a:solidFill>
            </a:endParaRPr>
          </a:p>
        </p:txBody>
      </p:sp>
      <p:grpSp>
        <p:nvGrpSpPr>
          <p:cNvPr id="1331" name="Google Shape;1331;p78"/>
          <p:cNvGrpSpPr/>
          <p:nvPr/>
        </p:nvGrpSpPr>
        <p:grpSpPr>
          <a:xfrm>
            <a:off x="834309" y="1889630"/>
            <a:ext cx="483855" cy="483855"/>
            <a:chOff x="4933458" y="1687279"/>
            <a:chExt cx="397907" cy="397907"/>
          </a:xfrm>
        </p:grpSpPr>
        <p:sp>
          <p:nvSpPr>
            <p:cNvPr id="1332" name="Google Shape;1332;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8"/>
          <p:cNvGrpSpPr/>
          <p:nvPr/>
        </p:nvGrpSpPr>
        <p:grpSpPr>
          <a:xfrm>
            <a:off x="1527625" y="1889635"/>
            <a:ext cx="483855" cy="483830"/>
            <a:chOff x="266768" y="1721375"/>
            <a:chExt cx="397907" cy="397887"/>
          </a:xfrm>
        </p:grpSpPr>
        <p:sp>
          <p:nvSpPr>
            <p:cNvPr id="1335" name="Google Shape;1335;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78"/>
          <p:cNvGrpSpPr/>
          <p:nvPr/>
        </p:nvGrpSpPr>
        <p:grpSpPr>
          <a:xfrm>
            <a:off x="2914208" y="1889635"/>
            <a:ext cx="483830" cy="483830"/>
            <a:chOff x="1379798" y="1723250"/>
            <a:chExt cx="397887" cy="397887"/>
          </a:xfrm>
        </p:grpSpPr>
        <p:sp>
          <p:nvSpPr>
            <p:cNvPr id="1338" name="Google Shape;1338;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78"/>
          <p:cNvGrpSpPr/>
          <p:nvPr/>
        </p:nvGrpSpPr>
        <p:grpSpPr>
          <a:xfrm>
            <a:off x="2220942" y="1889635"/>
            <a:ext cx="483805" cy="483830"/>
            <a:chOff x="864491" y="1723250"/>
            <a:chExt cx="397866" cy="397887"/>
          </a:xfrm>
        </p:grpSpPr>
        <p:sp>
          <p:nvSpPr>
            <p:cNvPr id="1343" name="Google Shape;1343;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78"/>
          <p:cNvSpPr txBox="1"/>
          <p:nvPr/>
        </p:nvSpPr>
        <p:spPr>
          <a:xfrm>
            <a:off x="714375" y="4303200"/>
            <a:ext cx="31500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Nunito"/>
                <a:ea typeface="Nunito"/>
                <a:cs typeface="Nunito"/>
                <a:sym typeface="Nunito"/>
              </a:rPr>
              <a:t>Please keep this slide for attribution</a:t>
            </a:r>
            <a:endParaRPr b="1" sz="12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Permasalahan dan Tujuan</a:t>
            </a:r>
            <a:endParaRPr>
              <a:latin typeface="Arial"/>
              <a:ea typeface="Arial"/>
              <a:cs typeface="Arial"/>
              <a:sym typeface="Arial"/>
            </a:endParaRPr>
          </a:p>
        </p:txBody>
      </p:sp>
      <p:sp>
        <p:nvSpPr>
          <p:cNvPr id="519" name="Google Shape;519;p43"/>
          <p:cNvSpPr txBox="1"/>
          <p:nvPr>
            <p:ph idx="2" type="title"/>
          </p:nvPr>
        </p:nvSpPr>
        <p:spPr>
          <a:xfrm>
            <a:off x="1468250" y="1429900"/>
            <a:ext cx="2648400" cy="5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Permasalahan</a:t>
            </a:r>
            <a:endParaRPr sz="2000">
              <a:latin typeface="Arial"/>
              <a:ea typeface="Arial"/>
              <a:cs typeface="Arial"/>
              <a:sym typeface="Arial"/>
            </a:endParaRPr>
          </a:p>
        </p:txBody>
      </p:sp>
      <p:sp>
        <p:nvSpPr>
          <p:cNvPr id="520" name="Google Shape;520;p43"/>
          <p:cNvSpPr txBox="1"/>
          <p:nvPr>
            <p:ph idx="3" type="title"/>
          </p:nvPr>
        </p:nvSpPr>
        <p:spPr>
          <a:xfrm>
            <a:off x="4941031" y="1426464"/>
            <a:ext cx="26484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Apa yang kami tawarkan</a:t>
            </a:r>
            <a:endParaRPr sz="2000">
              <a:latin typeface="Arial"/>
              <a:ea typeface="Arial"/>
              <a:cs typeface="Arial"/>
              <a:sym typeface="Arial"/>
            </a:endParaRPr>
          </a:p>
        </p:txBody>
      </p:sp>
      <p:sp>
        <p:nvSpPr>
          <p:cNvPr id="521" name="Google Shape;521;p43"/>
          <p:cNvSpPr txBox="1"/>
          <p:nvPr>
            <p:ph idx="4" type="subTitle"/>
          </p:nvPr>
        </p:nvSpPr>
        <p:spPr>
          <a:xfrm>
            <a:off x="4687975" y="2033100"/>
            <a:ext cx="3154500" cy="219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Melakukan pengelompokan terhadap tempat wisata yang sudah dikunjungi pengguna berdasarkan deskripsi dari tempat wisata tersebut</a:t>
            </a:r>
            <a:endParaRPr/>
          </a:p>
          <a:p>
            <a:pPr indent="-304800" lvl="0" marL="457200" rtl="0" algn="l">
              <a:spcBef>
                <a:spcPts val="1000"/>
              </a:spcBef>
              <a:spcAft>
                <a:spcPts val="0"/>
              </a:spcAft>
              <a:buSzPts val="1200"/>
              <a:buChar char="●"/>
            </a:pPr>
            <a:r>
              <a:rPr lang="en"/>
              <a:t>Memberikan rekomendasi kepada pengguna sesuai dengan hasil pengelompokan tersebut</a:t>
            </a:r>
            <a:endParaRPr/>
          </a:p>
          <a:p>
            <a:pPr indent="-304800" lvl="0" marL="457200" rtl="0" algn="l">
              <a:spcBef>
                <a:spcPts val="1000"/>
              </a:spcBef>
              <a:spcAft>
                <a:spcPts val="1000"/>
              </a:spcAft>
              <a:buSzPts val="1200"/>
              <a:buChar char="●"/>
            </a:pPr>
            <a:r>
              <a:rPr lang="en"/>
              <a:t>Memberikan pilihan tempat wisata yang bisa dikunjungi selanjutnya oleh pengguna, berdasarkan rating terbesar yang diberikan oleh pengguna lain</a:t>
            </a:r>
            <a:endParaRPr/>
          </a:p>
        </p:txBody>
      </p:sp>
      <p:sp>
        <p:nvSpPr>
          <p:cNvPr id="522" name="Google Shape;522;p43"/>
          <p:cNvSpPr txBox="1"/>
          <p:nvPr>
            <p:ph idx="1" type="subTitle"/>
          </p:nvPr>
        </p:nvSpPr>
        <p:spPr>
          <a:xfrm>
            <a:off x="1301675" y="2033100"/>
            <a:ext cx="3241200" cy="219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Sulit </a:t>
            </a:r>
            <a:r>
              <a:rPr lang="en"/>
              <a:t>menentukan</a:t>
            </a:r>
            <a:r>
              <a:rPr lang="en"/>
              <a:t> tujuan wisata yang sesuai bagi pengguna</a:t>
            </a:r>
            <a:endParaRPr/>
          </a:p>
          <a:p>
            <a:pPr indent="-304800" lvl="0" marL="457200" rtl="0" algn="l">
              <a:spcBef>
                <a:spcPts val="1000"/>
              </a:spcBef>
              <a:spcAft>
                <a:spcPts val="0"/>
              </a:spcAft>
              <a:buSzPts val="1200"/>
              <a:buChar char="●"/>
            </a:pPr>
            <a:r>
              <a:rPr lang="en"/>
              <a:t>Masih ragu terhadap tujuan wisata yang dituju tersebut, bagus atau tidak</a:t>
            </a:r>
            <a:endParaRPr/>
          </a:p>
          <a:p>
            <a:pPr indent="0" lvl="0" marL="457200" rtl="0" algn="l">
              <a:spcBef>
                <a:spcPts val="1000"/>
              </a:spcBef>
              <a:spcAft>
                <a:spcPts val="10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0" name="Shape 1350"/>
        <p:cNvGrpSpPr/>
        <p:nvPr/>
      </p:nvGrpSpPr>
      <p:grpSpPr>
        <a:xfrm>
          <a:off x="0" y="0"/>
          <a:ext cx="0" cy="0"/>
          <a:chOff x="0" y="0"/>
          <a:chExt cx="0" cy="0"/>
        </a:xfrm>
      </p:grpSpPr>
      <p:sp>
        <p:nvSpPr>
          <p:cNvPr id="1351" name="Google Shape;1351;p79"/>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r:id="rId3"/>
              </a:rPr>
              <a:t>Indonesia</a:t>
            </a:r>
            <a:r>
              <a:rPr lang="en"/>
              <a:t> - Icon pack</a:t>
            </a:r>
            <a:endParaRPr/>
          </a:p>
        </p:txBody>
      </p:sp>
      <p:grpSp>
        <p:nvGrpSpPr>
          <p:cNvPr id="1352" name="Google Shape;1352;p79"/>
          <p:cNvGrpSpPr/>
          <p:nvPr/>
        </p:nvGrpSpPr>
        <p:grpSpPr>
          <a:xfrm>
            <a:off x="996013" y="1603025"/>
            <a:ext cx="330975" cy="330950"/>
            <a:chOff x="238125" y="1581800"/>
            <a:chExt cx="330975" cy="330950"/>
          </a:xfrm>
        </p:grpSpPr>
        <p:sp>
          <p:nvSpPr>
            <p:cNvPr id="1353" name="Google Shape;1353;p79"/>
            <p:cNvSpPr/>
            <p:nvPr/>
          </p:nvSpPr>
          <p:spPr>
            <a:xfrm>
              <a:off x="287300" y="1595950"/>
              <a:ext cx="281800" cy="96675"/>
            </a:xfrm>
            <a:custGeom>
              <a:rect b="b" l="l" r="r" t="t"/>
              <a:pathLst>
                <a:path extrusionOk="0" h="3867" w="11272">
                  <a:moveTo>
                    <a:pt x="2635" y="1"/>
                  </a:moveTo>
                  <a:cubicBezTo>
                    <a:pt x="1625" y="1"/>
                    <a:pt x="968" y="513"/>
                    <a:pt x="1" y="584"/>
                  </a:cubicBezTo>
                  <a:lnTo>
                    <a:pt x="1" y="3851"/>
                  </a:lnTo>
                  <a:cubicBezTo>
                    <a:pt x="1006" y="3764"/>
                    <a:pt x="1202" y="3285"/>
                    <a:pt x="2624" y="3285"/>
                  </a:cubicBezTo>
                  <a:cubicBezTo>
                    <a:pt x="4202" y="3285"/>
                    <a:pt x="4241" y="3866"/>
                    <a:pt x="5637" y="3866"/>
                  </a:cubicBezTo>
                  <a:cubicBezTo>
                    <a:pt x="7042" y="3866"/>
                    <a:pt x="7059" y="3285"/>
                    <a:pt x="8648" y="3285"/>
                  </a:cubicBezTo>
                  <a:cubicBezTo>
                    <a:pt x="10070" y="3285"/>
                    <a:pt x="10266" y="3764"/>
                    <a:pt x="11271" y="3851"/>
                  </a:cubicBezTo>
                  <a:lnTo>
                    <a:pt x="11271" y="818"/>
                  </a:lnTo>
                  <a:cubicBezTo>
                    <a:pt x="11271" y="688"/>
                    <a:pt x="11173" y="578"/>
                    <a:pt x="11044" y="561"/>
                  </a:cubicBezTo>
                  <a:lnTo>
                    <a:pt x="11043" y="562"/>
                  </a:lnTo>
                  <a:cubicBezTo>
                    <a:pt x="10591" y="504"/>
                    <a:pt x="10286" y="386"/>
                    <a:pt x="10011" y="281"/>
                  </a:cubicBezTo>
                  <a:cubicBezTo>
                    <a:pt x="9565" y="108"/>
                    <a:pt x="9117" y="9"/>
                    <a:pt x="8649" y="9"/>
                  </a:cubicBezTo>
                  <a:cubicBezTo>
                    <a:pt x="8215" y="9"/>
                    <a:pt x="7764" y="94"/>
                    <a:pt x="7281" y="281"/>
                  </a:cubicBezTo>
                  <a:cubicBezTo>
                    <a:pt x="6743" y="488"/>
                    <a:pt x="6200" y="604"/>
                    <a:pt x="5637" y="604"/>
                  </a:cubicBezTo>
                  <a:cubicBezTo>
                    <a:pt x="5109" y="604"/>
                    <a:pt x="4563" y="502"/>
                    <a:pt x="3989" y="281"/>
                  </a:cubicBezTo>
                  <a:cubicBezTo>
                    <a:pt x="3461" y="76"/>
                    <a:pt x="3022" y="1"/>
                    <a:pt x="26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287275" y="1697450"/>
              <a:ext cx="281775" cy="96275"/>
            </a:xfrm>
            <a:custGeom>
              <a:rect b="b" l="l" r="r" t="t"/>
              <a:pathLst>
                <a:path extrusionOk="0" h="3851" w="11271">
                  <a:moveTo>
                    <a:pt x="2625" y="1"/>
                  </a:moveTo>
                  <a:cubicBezTo>
                    <a:pt x="1329" y="1"/>
                    <a:pt x="1252" y="476"/>
                    <a:pt x="0" y="568"/>
                  </a:cubicBezTo>
                  <a:lnTo>
                    <a:pt x="0" y="3835"/>
                  </a:lnTo>
                  <a:cubicBezTo>
                    <a:pt x="1007" y="3747"/>
                    <a:pt x="1201" y="3269"/>
                    <a:pt x="2625" y="3269"/>
                  </a:cubicBezTo>
                  <a:cubicBezTo>
                    <a:pt x="4203" y="3269"/>
                    <a:pt x="4240" y="3850"/>
                    <a:pt x="5636" y="3850"/>
                  </a:cubicBezTo>
                  <a:cubicBezTo>
                    <a:pt x="7040" y="3850"/>
                    <a:pt x="7061" y="3269"/>
                    <a:pt x="8647" y="3269"/>
                  </a:cubicBezTo>
                  <a:cubicBezTo>
                    <a:pt x="9911" y="3269"/>
                    <a:pt x="10204" y="3646"/>
                    <a:pt x="10963" y="3792"/>
                  </a:cubicBezTo>
                  <a:cubicBezTo>
                    <a:pt x="10979" y="3795"/>
                    <a:pt x="10996" y="3797"/>
                    <a:pt x="11012" y="3797"/>
                  </a:cubicBezTo>
                  <a:cubicBezTo>
                    <a:pt x="11151" y="3797"/>
                    <a:pt x="11271" y="3683"/>
                    <a:pt x="11271" y="3537"/>
                  </a:cubicBezTo>
                  <a:lnTo>
                    <a:pt x="11271" y="569"/>
                  </a:lnTo>
                  <a:cubicBezTo>
                    <a:pt x="10017" y="477"/>
                    <a:pt x="9940" y="1"/>
                    <a:pt x="8646" y="1"/>
                  </a:cubicBezTo>
                  <a:cubicBezTo>
                    <a:pt x="7245" y="1"/>
                    <a:pt x="7224" y="583"/>
                    <a:pt x="5635" y="583"/>
                  </a:cubicBezTo>
                  <a:lnTo>
                    <a:pt x="5636" y="582"/>
                  </a:lnTo>
                  <a:cubicBezTo>
                    <a:pt x="4050" y="582"/>
                    <a:pt x="4027" y="1"/>
                    <a:pt x="2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238125" y="1581800"/>
              <a:ext cx="29825" cy="330950"/>
            </a:xfrm>
            <a:custGeom>
              <a:rect b="b" l="l" r="r" t="t"/>
              <a:pathLst>
                <a:path extrusionOk="0" h="13238" w="1193">
                  <a:moveTo>
                    <a:pt x="259" y="1"/>
                  </a:moveTo>
                  <a:cubicBezTo>
                    <a:pt x="116" y="1"/>
                    <a:pt x="0" y="117"/>
                    <a:pt x="0" y="260"/>
                  </a:cubicBezTo>
                  <a:lnTo>
                    <a:pt x="0" y="12980"/>
                  </a:lnTo>
                  <a:cubicBezTo>
                    <a:pt x="0" y="13122"/>
                    <a:pt x="116" y="13237"/>
                    <a:pt x="259" y="13237"/>
                  </a:cubicBezTo>
                  <a:lnTo>
                    <a:pt x="933" y="13237"/>
                  </a:lnTo>
                  <a:cubicBezTo>
                    <a:pt x="1076" y="13237"/>
                    <a:pt x="1192" y="13122"/>
                    <a:pt x="1192" y="12980"/>
                  </a:cubicBezTo>
                  <a:lnTo>
                    <a:pt x="1192" y="260"/>
                  </a:lnTo>
                  <a:cubicBezTo>
                    <a:pt x="1192" y="117"/>
                    <a:pt x="1076" y="1"/>
                    <a:pt x="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79"/>
          <p:cNvGrpSpPr/>
          <p:nvPr/>
        </p:nvGrpSpPr>
        <p:grpSpPr>
          <a:xfrm>
            <a:off x="7809188" y="3841550"/>
            <a:ext cx="330425" cy="330950"/>
            <a:chOff x="7051300" y="3820325"/>
            <a:chExt cx="330425" cy="330950"/>
          </a:xfrm>
        </p:grpSpPr>
        <p:sp>
          <p:nvSpPr>
            <p:cNvPr id="1357" name="Google Shape;1357;p79"/>
            <p:cNvSpPr/>
            <p:nvPr/>
          </p:nvSpPr>
          <p:spPr>
            <a:xfrm>
              <a:off x="7051300" y="3836425"/>
              <a:ext cx="88775" cy="314850"/>
            </a:xfrm>
            <a:custGeom>
              <a:rect b="b" l="l" r="r" t="t"/>
              <a:pathLst>
                <a:path extrusionOk="0" h="12594" w="3551">
                  <a:moveTo>
                    <a:pt x="1962" y="1"/>
                  </a:moveTo>
                  <a:lnTo>
                    <a:pt x="1104" y="499"/>
                  </a:lnTo>
                  <a:cubicBezTo>
                    <a:pt x="1070" y="519"/>
                    <a:pt x="1045" y="552"/>
                    <a:pt x="1039" y="591"/>
                  </a:cubicBezTo>
                  <a:lnTo>
                    <a:pt x="14" y="6786"/>
                  </a:lnTo>
                  <a:cubicBezTo>
                    <a:pt x="0" y="6866"/>
                    <a:pt x="62" y="6938"/>
                    <a:pt x="143" y="6938"/>
                  </a:cubicBezTo>
                  <a:lnTo>
                    <a:pt x="1574" y="6938"/>
                  </a:lnTo>
                  <a:cubicBezTo>
                    <a:pt x="1646" y="6938"/>
                    <a:pt x="1704" y="6879"/>
                    <a:pt x="1704" y="6807"/>
                  </a:cubicBezTo>
                  <a:lnTo>
                    <a:pt x="1704" y="5097"/>
                  </a:lnTo>
                  <a:cubicBezTo>
                    <a:pt x="1704" y="4881"/>
                    <a:pt x="1879" y="4707"/>
                    <a:pt x="2095" y="4707"/>
                  </a:cubicBezTo>
                  <a:cubicBezTo>
                    <a:pt x="2311" y="4707"/>
                    <a:pt x="2486" y="4881"/>
                    <a:pt x="2486" y="5097"/>
                  </a:cubicBezTo>
                  <a:lnTo>
                    <a:pt x="2486" y="8406"/>
                  </a:lnTo>
                  <a:cubicBezTo>
                    <a:pt x="2486" y="9762"/>
                    <a:pt x="2326" y="11113"/>
                    <a:pt x="2009" y="12433"/>
                  </a:cubicBezTo>
                  <a:cubicBezTo>
                    <a:pt x="1989" y="12514"/>
                    <a:pt x="2052" y="12594"/>
                    <a:pt x="2136" y="12594"/>
                  </a:cubicBezTo>
                  <a:lnTo>
                    <a:pt x="3116" y="12594"/>
                  </a:lnTo>
                  <a:cubicBezTo>
                    <a:pt x="3365" y="11431"/>
                    <a:pt x="3551" y="10320"/>
                    <a:pt x="3551" y="8819"/>
                  </a:cubicBezTo>
                  <a:lnTo>
                    <a:pt x="3551" y="4166"/>
                  </a:lnTo>
                  <a:cubicBezTo>
                    <a:pt x="3551" y="4046"/>
                    <a:pt x="3528" y="3928"/>
                    <a:pt x="3483" y="3818"/>
                  </a:cubicBezTo>
                  <a:lnTo>
                    <a:pt x="1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9"/>
            <p:cNvSpPr/>
            <p:nvPr/>
          </p:nvSpPr>
          <p:spPr>
            <a:xfrm>
              <a:off x="7118100" y="3820325"/>
              <a:ext cx="66575" cy="330925"/>
            </a:xfrm>
            <a:custGeom>
              <a:rect b="b" l="l" r="r" t="t"/>
              <a:pathLst>
                <a:path extrusionOk="0" h="13237" w="2663">
                  <a:moveTo>
                    <a:pt x="930" y="0"/>
                  </a:moveTo>
                  <a:cubicBezTo>
                    <a:pt x="915" y="0"/>
                    <a:pt x="901" y="2"/>
                    <a:pt x="886" y="7"/>
                  </a:cubicBezTo>
                  <a:lnTo>
                    <a:pt x="1" y="314"/>
                  </a:lnTo>
                  <a:lnTo>
                    <a:pt x="1538" y="4172"/>
                  </a:lnTo>
                  <a:cubicBezTo>
                    <a:pt x="1619" y="4374"/>
                    <a:pt x="1660" y="4589"/>
                    <a:pt x="1660" y="4808"/>
                  </a:cubicBezTo>
                  <a:lnTo>
                    <a:pt x="1660" y="9462"/>
                  </a:lnTo>
                  <a:cubicBezTo>
                    <a:pt x="1660" y="10815"/>
                    <a:pt x="1512" y="11990"/>
                    <a:pt x="1243" y="13236"/>
                  </a:cubicBezTo>
                  <a:lnTo>
                    <a:pt x="2220" y="13236"/>
                  </a:lnTo>
                  <a:cubicBezTo>
                    <a:pt x="2483" y="12030"/>
                    <a:pt x="2662" y="10908"/>
                    <a:pt x="2662" y="9433"/>
                  </a:cubicBezTo>
                  <a:lnTo>
                    <a:pt x="2662" y="4463"/>
                  </a:lnTo>
                  <a:cubicBezTo>
                    <a:pt x="2662" y="4283"/>
                    <a:pt x="2629" y="4105"/>
                    <a:pt x="2563" y="3938"/>
                  </a:cubicBezTo>
                  <a:lnTo>
                    <a:pt x="1984" y="2462"/>
                  </a:lnTo>
                  <a:cubicBezTo>
                    <a:pt x="1984" y="2461"/>
                    <a:pt x="1984" y="2461"/>
                    <a:pt x="1984" y="2461"/>
                  </a:cubicBezTo>
                  <a:lnTo>
                    <a:pt x="1050" y="84"/>
                  </a:lnTo>
                  <a:cubicBezTo>
                    <a:pt x="1031" y="32"/>
                    <a:pt x="982" y="0"/>
                    <a:pt x="9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7248350" y="3820350"/>
              <a:ext cx="66600" cy="330925"/>
            </a:xfrm>
            <a:custGeom>
              <a:rect b="b" l="l" r="r" t="t"/>
              <a:pathLst>
                <a:path extrusionOk="0" h="13237" w="2664">
                  <a:moveTo>
                    <a:pt x="1736" y="1"/>
                  </a:moveTo>
                  <a:cubicBezTo>
                    <a:pt x="1683" y="1"/>
                    <a:pt x="1634" y="32"/>
                    <a:pt x="1614" y="83"/>
                  </a:cubicBezTo>
                  <a:lnTo>
                    <a:pt x="680" y="2461"/>
                  </a:lnTo>
                  <a:lnTo>
                    <a:pt x="100" y="3935"/>
                  </a:lnTo>
                  <a:cubicBezTo>
                    <a:pt x="34" y="4104"/>
                    <a:pt x="1" y="4282"/>
                    <a:pt x="1" y="4461"/>
                  </a:cubicBezTo>
                  <a:lnTo>
                    <a:pt x="1" y="9433"/>
                  </a:lnTo>
                  <a:cubicBezTo>
                    <a:pt x="1" y="10852"/>
                    <a:pt x="166" y="11971"/>
                    <a:pt x="444" y="13237"/>
                  </a:cubicBezTo>
                  <a:lnTo>
                    <a:pt x="1420" y="13237"/>
                  </a:lnTo>
                  <a:cubicBezTo>
                    <a:pt x="905" y="10843"/>
                    <a:pt x="1003" y="9970"/>
                    <a:pt x="1003" y="4809"/>
                  </a:cubicBezTo>
                  <a:lnTo>
                    <a:pt x="1004" y="4809"/>
                  </a:lnTo>
                  <a:cubicBezTo>
                    <a:pt x="1004" y="4591"/>
                    <a:pt x="1046" y="4375"/>
                    <a:pt x="1127" y="4173"/>
                  </a:cubicBezTo>
                  <a:lnTo>
                    <a:pt x="2664" y="314"/>
                  </a:lnTo>
                  <a:lnTo>
                    <a:pt x="1778" y="8"/>
                  </a:lnTo>
                  <a:cubicBezTo>
                    <a:pt x="1764" y="3"/>
                    <a:pt x="1750"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7290600" y="3836425"/>
              <a:ext cx="91125" cy="314850"/>
            </a:xfrm>
            <a:custGeom>
              <a:rect b="b" l="l" r="r" t="t"/>
              <a:pathLst>
                <a:path extrusionOk="0" h="12594" w="3645">
                  <a:moveTo>
                    <a:pt x="1683" y="1"/>
                  </a:moveTo>
                  <a:lnTo>
                    <a:pt x="162" y="3819"/>
                  </a:lnTo>
                  <a:cubicBezTo>
                    <a:pt x="117" y="3930"/>
                    <a:pt x="94" y="4046"/>
                    <a:pt x="94" y="4166"/>
                  </a:cubicBezTo>
                  <a:cubicBezTo>
                    <a:pt x="94" y="9648"/>
                    <a:pt x="1" y="10140"/>
                    <a:pt x="530" y="12594"/>
                  </a:cubicBezTo>
                  <a:lnTo>
                    <a:pt x="1509" y="12594"/>
                  </a:lnTo>
                  <a:cubicBezTo>
                    <a:pt x="1593" y="12594"/>
                    <a:pt x="1656" y="12514"/>
                    <a:pt x="1636" y="12433"/>
                  </a:cubicBezTo>
                  <a:cubicBezTo>
                    <a:pt x="1320" y="11113"/>
                    <a:pt x="1161" y="9762"/>
                    <a:pt x="1159" y="8406"/>
                  </a:cubicBezTo>
                  <a:lnTo>
                    <a:pt x="1159" y="5097"/>
                  </a:lnTo>
                  <a:cubicBezTo>
                    <a:pt x="1159" y="4881"/>
                    <a:pt x="1334" y="4707"/>
                    <a:pt x="1550" y="4707"/>
                  </a:cubicBezTo>
                  <a:cubicBezTo>
                    <a:pt x="1766" y="4707"/>
                    <a:pt x="1941" y="4881"/>
                    <a:pt x="1941" y="5097"/>
                  </a:cubicBezTo>
                  <a:lnTo>
                    <a:pt x="1941" y="6807"/>
                  </a:lnTo>
                  <a:cubicBezTo>
                    <a:pt x="1941" y="6879"/>
                    <a:pt x="1999" y="6938"/>
                    <a:pt x="2071" y="6938"/>
                  </a:cubicBezTo>
                  <a:lnTo>
                    <a:pt x="3502" y="6938"/>
                  </a:lnTo>
                  <a:cubicBezTo>
                    <a:pt x="3584" y="6938"/>
                    <a:pt x="3645" y="6866"/>
                    <a:pt x="3631" y="6786"/>
                  </a:cubicBezTo>
                  <a:lnTo>
                    <a:pt x="2606" y="591"/>
                  </a:lnTo>
                  <a:cubicBezTo>
                    <a:pt x="2600" y="551"/>
                    <a:pt x="2575" y="519"/>
                    <a:pt x="2543" y="499"/>
                  </a:cubicBezTo>
                  <a:lnTo>
                    <a:pt x="1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7191075" y="3888075"/>
              <a:ext cx="50900" cy="203975"/>
            </a:xfrm>
            <a:custGeom>
              <a:rect b="b" l="l" r="r" t="t"/>
              <a:pathLst>
                <a:path extrusionOk="0" h="8159" w="2036">
                  <a:moveTo>
                    <a:pt x="1" y="0"/>
                  </a:moveTo>
                  <a:lnTo>
                    <a:pt x="372" y="941"/>
                  </a:lnTo>
                  <a:cubicBezTo>
                    <a:pt x="473" y="1200"/>
                    <a:pt x="525" y="1474"/>
                    <a:pt x="525" y="1753"/>
                  </a:cubicBezTo>
                  <a:cubicBezTo>
                    <a:pt x="525" y="7297"/>
                    <a:pt x="543" y="7080"/>
                    <a:pt x="465" y="8159"/>
                  </a:cubicBezTo>
                  <a:lnTo>
                    <a:pt x="1572" y="8159"/>
                  </a:lnTo>
                  <a:cubicBezTo>
                    <a:pt x="1493" y="7095"/>
                    <a:pt x="1512" y="7250"/>
                    <a:pt x="1512" y="1753"/>
                  </a:cubicBezTo>
                  <a:cubicBezTo>
                    <a:pt x="1512" y="1474"/>
                    <a:pt x="1564" y="1200"/>
                    <a:pt x="1665" y="941"/>
                  </a:cubicBezTo>
                  <a:lnTo>
                    <a:pt x="20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79"/>
          <p:cNvGrpSpPr/>
          <p:nvPr/>
        </p:nvGrpSpPr>
        <p:grpSpPr>
          <a:xfrm>
            <a:off x="7809138" y="3277275"/>
            <a:ext cx="311550" cy="330950"/>
            <a:chOff x="7051250" y="3256050"/>
            <a:chExt cx="311550" cy="330950"/>
          </a:xfrm>
        </p:grpSpPr>
        <p:sp>
          <p:nvSpPr>
            <p:cNvPr id="1363" name="Google Shape;1363;p79"/>
            <p:cNvSpPr/>
            <p:nvPr/>
          </p:nvSpPr>
          <p:spPr>
            <a:xfrm>
              <a:off x="7142700" y="3285475"/>
              <a:ext cx="122525" cy="116350"/>
            </a:xfrm>
            <a:custGeom>
              <a:rect b="b" l="l" r="r" t="t"/>
              <a:pathLst>
                <a:path extrusionOk="0" h="4654" w="4901">
                  <a:moveTo>
                    <a:pt x="2572" y="0"/>
                  </a:moveTo>
                  <a:cubicBezTo>
                    <a:pt x="2125" y="0"/>
                    <a:pt x="1675" y="129"/>
                    <a:pt x="1282" y="393"/>
                  </a:cubicBezTo>
                  <a:cubicBezTo>
                    <a:pt x="359" y="1009"/>
                    <a:pt x="0" y="2192"/>
                    <a:pt x="425" y="3217"/>
                  </a:cubicBezTo>
                  <a:cubicBezTo>
                    <a:pt x="790" y="4098"/>
                    <a:pt x="1647" y="4653"/>
                    <a:pt x="2571" y="4653"/>
                  </a:cubicBezTo>
                  <a:cubicBezTo>
                    <a:pt x="2722" y="4653"/>
                    <a:pt x="2874" y="4639"/>
                    <a:pt x="3027" y="4608"/>
                  </a:cubicBezTo>
                  <a:cubicBezTo>
                    <a:pt x="4116" y="4392"/>
                    <a:pt x="4899" y="3438"/>
                    <a:pt x="4901" y="2327"/>
                  </a:cubicBezTo>
                  <a:cubicBezTo>
                    <a:pt x="4901" y="1711"/>
                    <a:pt x="4656" y="1118"/>
                    <a:pt x="4219" y="682"/>
                  </a:cubicBezTo>
                  <a:cubicBezTo>
                    <a:pt x="3769" y="233"/>
                    <a:pt x="3173" y="0"/>
                    <a:pt x="2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7142650" y="3440775"/>
              <a:ext cx="122575" cy="116375"/>
            </a:xfrm>
            <a:custGeom>
              <a:rect b="b" l="l" r="r" t="t"/>
              <a:pathLst>
                <a:path extrusionOk="0" h="4655" w="4903">
                  <a:moveTo>
                    <a:pt x="2575" y="0"/>
                  </a:moveTo>
                  <a:cubicBezTo>
                    <a:pt x="2127" y="0"/>
                    <a:pt x="1677" y="129"/>
                    <a:pt x="1282" y="393"/>
                  </a:cubicBezTo>
                  <a:cubicBezTo>
                    <a:pt x="360" y="1009"/>
                    <a:pt x="1" y="2192"/>
                    <a:pt x="427" y="3217"/>
                  </a:cubicBezTo>
                  <a:cubicBezTo>
                    <a:pt x="792" y="4100"/>
                    <a:pt x="1650" y="4655"/>
                    <a:pt x="2575" y="4655"/>
                  </a:cubicBezTo>
                  <a:cubicBezTo>
                    <a:pt x="2725" y="4655"/>
                    <a:pt x="2877" y="4640"/>
                    <a:pt x="3029" y="4610"/>
                  </a:cubicBezTo>
                  <a:cubicBezTo>
                    <a:pt x="4118" y="4392"/>
                    <a:pt x="4901" y="3438"/>
                    <a:pt x="4903" y="2327"/>
                  </a:cubicBezTo>
                  <a:cubicBezTo>
                    <a:pt x="4903" y="1711"/>
                    <a:pt x="4658" y="1118"/>
                    <a:pt x="4221" y="683"/>
                  </a:cubicBezTo>
                  <a:cubicBezTo>
                    <a:pt x="3772" y="232"/>
                    <a:pt x="3176" y="0"/>
                    <a:pt x="2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7051250" y="3256050"/>
              <a:ext cx="54975" cy="330950"/>
            </a:xfrm>
            <a:custGeom>
              <a:rect b="b" l="l" r="r" t="t"/>
              <a:pathLst>
                <a:path extrusionOk="0" h="13238" w="2199">
                  <a:moveTo>
                    <a:pt x="1099" y="1"/>
                  </a:moveTo>
                  <a:cubicBezTo>
                    <a:pt x="890" y="1"/>
                    <a:pt x="716" y="169"/>
                    <a:pt x="712" y="379"/>
                  </a:cubicBezTo>
                  <a:lnTo>
                    <a:pt x="712" y="1156"/>
                  </a:lnTo>
                  <a:lnTo>
                    <a:pt x="519" y="1156"/>
                  </a:lnTo>
                  <a:cubicBezTo>
                    <a:pt x="232" y="1156"/>
                    <a:pt x="1" y="1387"/>
                    <a:pt x="1" y="1672"/>
                  </a:cubicBezTo>
                  <a:lnTo>
                    <a:pt x="1" y="2862"/>
                  </a:lnTo>
                  <a:cubicBezTo>
                    <a:pt x="1" y="3147"/>
                    <a:pt x="232" y="3378"/>
                    <a:pt x="519" y="3378"/>
                  </a:cubicBezTo>
                  <a:cubicBezTo>
                    <a:pt x="232" y="3378"/>
                    <a:pt x="1" y="3609"/>
                    <a:pt x="1" y="3896"/>
                  </a:cubicBezTo>
                  <a:lnTo>
                    <a:pt x="1" y="5085"/>
                  </a:lnTo>
                  <a:cubicBezTo>
                    <a:pt x="1" y="5370"/>
                    <a:pt x="232" y="5603"/>
                    <a:pt x="519" y="5603"/>
                  </a:cubicBezTo>
                  <a:cubicBezTo>
                    <a:pt x="232" y="5603"/>
                    <a:pt x="1" y="5834"/>
                    <a:pt x="1" y="6119"/>
                  </a:cubicBezTo>
                  <a:lnTo>
                    <a:pt x="1" y="7308"/>
                  </a:lnTo>
                  <a:cubicBezTo>
                    <a:pt x="1" y="7595"/>
                    <a:pt x="232" y="7826"/>
                    <a:pt x="519" y="7826"/>
                  </a:cubicBezTo>
                  <a:cubicBezTo>
                    <a:pt x="232" y="7826"/>
                    <a:pt x="1" y="8058"/>
                    <a:pt x="1" y="8343"/>
                  </a:cubicBezTo>
                  <a:lnTo>
                    <a:pt x="1" y="9532"/>
                  </a:lnTo>
                  <a:cubicBezTo>
                    <a:pt x="1" y="9818"/>
                    <a:pt x="232" y="10050"/>
                    <a:pt x="519" y="10050"/>
                  </a:cubicBezTo>
                  <a:lnTo>
                    <a:pt x="713" y="10050"/>
                  </a:lnTo>
                  <a:cubicBezTo>
                    <a:pt x="713" y="10061"/>
                    <a:pt x="712" y="10073"/>
                    <a:pt x="712" y="10085"/>
                  </a:cubicBezTo>
                  <a:lnTo>
                    <a:pt x="712" y="12840"/>
                  </a:lnTo>
                  <a:cubicBezTo>
                    <a:pt x="707" y="13058"/>
                    <a:pt x="882" y="13237"/>
                    <a:pt x="1099" y="13237"/>
                  </a:cubicBezTo>
                  <a:cubicBezTo>
                    <a:pt x="1317" y="13237"/>
                    <a:pt x="1493" y="13058"/>
                    <a:pt x="1487" y="12840"/>
                  </a:cubicBezTo>
                  <a:lnTo>
                    <a:pt x="1487" y="10083"/>
                  </a:lnTo>
                  <a:cubicBezTo>
                    <a:pt x="1487" y="10073"/>
                    <a:pt x="1487" y="10061"/>
                    <a:pt x="1486" y="10048"/>
                  </a:cubicBezTo>
                  <a:lnTo>
                    <a:pt x="1682" y="10048"/>
                  </a:lnTo>
                  <a:cubicBezTo>
                    <a:pt x="1967" y="10048"/>
                    <a:pt x="2198" y="9817"/>
                    <a:pt x="2198" y="9532"/>
                  </a:cubicBezTo>
                  <a:lnTo>
                    <a:pt x="2198" y="8343"/>
                  </a:lnTo>
                  <a:cubicBezTo>
                    <a:pt x="2198" y="8056"/>
                    <a:pt x="1967" y="7825"/>
                    <a:pt x="1682" y="7825"/>
                  </a:cubicBezTo>
                  <a:cubicBezTo>
                    <a:pt x="1967" y="7825"/>
                    <a:pt x="2198" y="7593"/>
                    <a:pt x="2198" y="7308"/>
                  </a:cubicBezTo>
                  <a:lnTo>
                    <a:pt x="2198" y="6119"/>
                  </a:lnTo>
                  <a:cubicBezTo>
                    <a:pt x="2198" y="5833"/>
                    <a:pt x="1967" y="5601"/>
                    <a:pt x="1682" y="5601"/>
                  </a:cubicBezTo>
                  <a:cubicBezTo>
                    <a:pt x="1967" y="5601"/>
                    <a:pt x="2198" y="5370"/>
                    <a:pt x="2198" y="5085"/>
                  </a:cubicBezTo>
                  <a:lnTo>
                    <a:pt x="2198" y="3896"/>
                  </a:lnTo>
                  <a:cubicBezTo>
                    <a:pt x="2198" y="3609"/>
                    <a:pt x="1967" y="3378"/>
                    <a:pt x="1682" y="3378"/>
                  </a:cubicBezTo>
                  <a:cubicBezTo>
                    <a:pt x="1967" y="3378"/>
                    <a:pt x="2198" y="3147"/>
                    <a:pt x="2198" y="2862"/>
                  </a:cubicBezTo>
                  <a:lnTo>
                    <a:pt x="2198" y="1672"/>
                  </a:lnTo>
                  <a:cubicBezTo>
                    <a:pt x="2198" y="1386"/>
                    <a:pt x="1967" y="1154"/>
                    <a:pt x="1682" y="1154"/>
                  </a:cubicBezTo>
                  <a:lnTo>
                    <a:pt x="1682" y="1156"/>
                  </a:lnTo>
                  <a:lnTo>
                    <a:pt x="1487" y="1156"/>
                  </a:lnTo>
                  <a:lnTo>
                    <a:pt x="1487" y="379"/>
                  </a:lnTo>
                  <a:cubicBezTo>
                    <a:pt x="1483" y="169"/>
                    <a:pt x="1311" y="1"/>
                    <a:pt x="1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7307850" y="3256050"/>
              <a:ext cx="54950" cy="330950"/>
            </a:xfrm>
            <a:custGeom>
              <a:rect b="b" l="l" r="r" t="t"/>
              <a:pathLst>
                <a:path extrusionOk="0" h="13238" w="2198">
                  <a:moveTo>
                    <a:pt x="1099" y="1"/>
                  </a:moveTo>
                  <a:cubicBezTo>
                    <a:pt x="888" y="1"/>
                    <a:pt x="716" y="169"/>
                    <a:pt x="712" y="379"/>
                  </a:cubicBezTo>
                  <a:lnTo>
                    <a:pt x="712" y="1154"/>
                  </a:lnTo>
                  <a:lnTo>
                    <a:pt x="517" y="1154"/>
                  </a:lnTo>
                  <a:cubicBezTo>
                    <a:pt x="232" y="1154"/>
                    <a:pt x="0" y="1386"/>
                    <a:pt x="0" y="1672"/>
                  </a:cubicBezTo>
                  <a:lnTo>
                    <a:pt x="0" y="2862"/>
                  </a:lnTo>
                  <a:cubicBezTo>
                    <a:pt x="0" y="3147"/>
                    <a:pt x="232" y="3378"/>
                    <a:pt x="517" y="3378"/>
                  </a:cubicBezTo>
                  <a:cubicBezTo>
                    <a:pt x="232" y="3378"/>
                    <a:pt x="0" y="3609"/>
                    <a:pt x="0" y="3896"/>
                  </a:cubicBezTo>
                  <a:lnTo>
                    <a:pt x="0" y="5085"/>
                  </a:lnTo>
                  <a:cubicBezTo>
                    <a:pt x="0" y="5370"/>
                    <a:pt x="232" y="5603"/>
                    <a:pt x="517" y="5603"/>
                  </a:cubicBezTo>
                  <a:cubicBezTo>
                    <a:pt x="232" y="5603"/>
                    <a:pt x="0" y="5834"/>
                    <a:pt x="0" y="6119"/>
                  </a:cubicBezTo>
                  <a:lnTo>
                    <a:pt x="0" y="7308"/>
                  </a:lnTo>
                  <a:cubicBezTo>
                    <a:pt x="0" y="7595"/>
                    <a:pt x="232" y="7826"/>
                    <a:pt x="517" y="7826"/>
                  </a:cubicBezTo>
                  <a:cubicBezTo>
                    <a:pt x="232" y="7826"/>
                    <a:pt x="0" y="8058"/>
                    <a:pt x="0" y="8343"/>
                  </a:cubicBezTo>
                  <a:lnTo>
                    <a:pt x="0" y="9532"/>
                  </a:lnTo>
                  <a:cubicBezTo>
                    <a:pt x="0" y="9818"/>
                    <a:pt x="232" y="10050"/>
                    <a:pt x="517" y="10050"/>
                  </a:cubicBezTo>
                  <a:lnTo>
                    <a:pt x="713" y="10050"/>
                  </a:lnTo>
                  <a:cubicBezTo>
                    <a:pt x="712" y="10061"/>
                    <a:pt x="712" y="10073"/>
                    <a:pt x="712" y="10085"/>
                  </a:cubicBezTo>
                  <a:lnTo>
                    <a:pt x="712" y="12840"/>
                  </a:lnTo>
                  <a:cubicBezTo>
                    <a:pt x="705" y="13058"/>
                    <a:pt x="882" y="13237"/>
                    <a:pt x="1099" y="13237"/>
                  </a:cubicBezTo>
                  <a:cubicBezTo>
                    <a:pt x="1317" y="13237"/>
                    <a:pt x="1491" y="13058"/>
                    <a:pt x="1487" y="12840"/>
                  </a:cubicBezTo>
                  <a:lnTo>
                    <a:pt x="1487" y="10083"/>
                  </a:lnTo>
                  <a:cubicBezTo>
                    <a:pt x="1487" y="10073"/>
                    <a:pt x="1487" y="10061"/>
                    <a:pt x="1485" y="10048"/>
                  </a:cubicBezTo>
                  <a:lnTo>
                    <a:pt x="1680" y="10048"/>
                  </a:lnTo>
                  <a:cubicBezTo>
                    <a:pt x="1967" y="10048"/>
                    <a:pt x="2198" y="9817"/>
                    <a:pt x="2198" y="9532"/>
                  </a:cubicBezTo>
                  <a:lnTo>
                    <a:pt x="2198" y="8343"/>
                  </a:lnTo>
                  <a:cubicBezTo>
                    <a:pt x="2198" y="8056"/>
                    <a:pt x="1967" y="7825"/>
                    <a:pt x="1680" y="7825"/>
                  </a:cubicBezTo>
                  <a:cubicBezTo>
                    <a:pt x="1967" y="7825"/>
                    <a:pt x="2198" y="7593"/>
                    <a:pt x="2198" y="7308"/>
                  </a:cubicBezTo>
                  <a:lnTo>
                    <a:pt x="2198" y="6119"/>
                  </a:lnTo>
                  <a:cubicBezTo>
                    <a:pt x="2198" y="5833"/>
                    <a:pt x="1967" y="5601"/>
                    <a:pt x="1680" y="5601"/>
                  </a:cubicBezTo>
                  <a:cubicBezTo>
                    <a:pt x="1967" y="5601"/>
                    <a:pt x="2198" y="5370"/>
                    <a:pt x="2198" y="5085"/>
                  </a:cubicBezTo>
                  <a:lnTo>
                    <a:pt x="2198" y="3896"/>
                  </a:lnTo>
                  <a:cubicBezTo>
                    <a:pt x="2198" y="3609"/>
                    <a:pt x="1967" y="3378"/>
                    <a:pt x="1680" y="3378"/>
                  </a:cubicBezTo>
                  <a:cubicBezTo>
                    <a:pt x="1967" y="3378"/>
                    <a:pt x="2198" y="3147"/>
                    <a:pt x="2198" y="2862"/>
                  </a:cubicBezTo>
                  <a:lnTo>
                    <a:pt x="2198" y="1672"/>
                  </a:lnTo>
                  <a:cubicBezTo>
                    <a:pt x="2198" y="1386"/>
                    <a:pt x="1967" y="1154"/>
                    <a:pt x="1681" y="1154"/>
                  </a:cubicBezTo>
                  <a:lnTo>
                    <a:pt x="1487" y="1154"/>
                  </a:lnTo>
                  <a:lnTo>
                    <a:pt x="1487" y="379"/>
                  </a:lnTo>
                  <a:cubicBezTo>
                    <a:pt x="1482" y="169"/>
                    <a:pt x="1309" y="1"/>
                    <a:pt x="1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79"/>
          <p:cNvGrpSpPr/>
          <p:nvPr/>
        </p:nvGrpSpPr>
        <p:grpSpPr>
          <a:xfrm>
            <a:off x="7799188" y="2742575"/>
            <a:ext cx="330975" cy="289700"/>
            <a:chOff x="7041300" y="2721350"/>
            <a:chExt cx="330975" cy="289700"/>
          </a:xfrm>
        </p:grpSpPr>
        <p:sp>
          <p:nvSpPr>
            <p:cNvPr id="1368" name="Google Shape;1368;p79"/>
            <p:cNvSpPr/>
            <p:nvPr/>
          </p:nvSpPr>
          <p:spPr>
            <a:xfrm>
              <a:off x="7041300" y="2830200"/>
              <a:ext cx="330975" cy="127325"/>
            </a:xfrm>
            <a:custGeom>
              <a:rect b="b" l="l" r="r" t="t"/>
              <a:pathLst>
                <a:path extrusionOk="0" h="5093" w="13239">
                  <a:moveTo>
                    <a:pt x="281" y="1"/>
                  </a:moveTo>
                  <a:cubicBezTo>
                    <a:pt x="126" y="1"/>
                    <a:pt x="0" y="127"/>
                    <a:pt x="0" y="281"/>
                  </a:cubicBezTo>
                  <a:lnTo>
                    <a:pt x="0" y="3930"/>
                  </a:lnTo>
                  <a:cubicBezTo>
                    <a:pt x="0" y="4572"/>
                    <a:pt x="521" y="5093"/>
                    <a:pt x="1165" y="5093"/>
                  </a:cubicBezTo>
                  <a:lnTo>
                    <a:pt x="12074" y="5093"/>
                  </a:lnTo>
                  <a:cubicBezTo>
                    <a:pt x="12717" y="5093"/>
                    <a:pt x="13237" y="4572"/>
                    <a:pt x="13238" y="3930"/>
                  </a:cubicBezTo>
                  <a:lnTo>
                    <a:pt x="13238" y="281"/>
                  </a:lnTo>
                  <a:cubicBezTo>
                    <a:pt x="13238" y="127"/>
                    <a:pt x="13113" y="1"/>
                    <a:pt x="129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7102350" y="2976900"/>
              <a:ext cx="208850" cy="34150"/>
            </a:xfrm>
            <a:custGeom>
              <a:rect b="b" l="l" r="r" t="t"/>
              <a:pathLst>
                <a:path extrusionOk="0" h="1366" w="8354">
                  <a:moveTo>
                    <a:pt x="1" y="0"/>
                  </a:moveTo>
                  <a:lnTo>
                    <a:pt x="1" y="1107"/>
                  </a:lnTo>
                  <a:cubicBezTo>
                    <a:pt x="1" y="1249"/>
                    <a:pt x="117" y="1366"/>
                    <a:pt x="260" y="1366"/>
                  </a:cubicBezTo>
                  <a:lnTo>
                    <a:pt x="8095" y="1366"/>
                  </a:lnTo>
                  <a:cubicBezTo>
                    <a:pt x="8237" y="1366"/>
                    <a:pt x="8354" y="1249"/>
                    <a:pt x="8354" y="1107"/>
                  </a:cubicBezTo>
                  <a:lnTo>
                    <a:pt x="8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9"/>
            <p:cNvSpPr/>
            <p:nvPr/>
          </p:nvSpPr>
          <p:spPr>
            <a:xfrm>
              <a:off x="7255675" y="2721350"/>
              <a:ext cx="77450" cy="57550"/>
            </a:xfrm>
            <a:custGeom>
              <a:rect b="b" l="l" r="r" t="t"/>
              <a:pathLst>
                <a:path extrusionOk="0" h="2302" w="3098">
                  <a:moveTo>
                    <a:pt x="1550" y="0"/>
                  </a:moveTo>
                  <a:cubicBezTo>
                    <a:pt x="597" y="0"/>
                    <a:pt x="0" y="1025"/>
                    <a:pt x="456" y="1850"/>
                  </a:cubicBezTo>
                  <a:cubicBezTo>
                    <a:pt x="855" y="1894"/>
                    <a:pt x="1234" y="2050"/>
                    <a:pt x="1550" y="2302"/>
                  </a:cubicBezTo>
                  <a:cubicBezTo>
                    <a:pt x="1862" y="2050"/>
                    <a:pt x="2242" y="1894"/>
                    <a:pt x="2642" y="1850"/>
                  </a:cubicBezTo>
                  <a:cubicBezTo>
                    <a:pt x="3097" y="1028"/>
                    <a:pt x="2501" y="0"/>
                    <a:pt x="1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9"/>
            <p:cNvSpPr/>
            <p:nvPr/>
          </p:nvSpPr>
          <p:spPr>
            <a:xfrm>
              <a:off x="7307075" y="2786625"/>
              <a:ext cx="53100" cy="24225"/>
            </a:xfrm>
            <a:custGeom>
              <a:rect b="b" l="l" r="r" t="t"/>
              <a:pathLst>
                <a:path extrusionOk="0" h="969" w="2124">
                  <a:moveTo>
                    <a:pt x="819" y="0"/>
                  </a:moveTo>
                  <a:cubicBezTo>
                    <a:pt x="536" y="0"/>
                    <a:pt x="249" y="88"/>
                    <a:pt x="1" y="278"/>
                  </a:cubicBezTo>
                  <a:cubicBezTo>
                    <a:pt x="127" y="492"/>
                    <a:pt x="212" y="725"/>
                    <a:pt x="258" y="969"/>
                  </a:cubicBezTo>
                  <a:lnTo>
                    <a:pt x="2123" y="969"/>
                  </a:lnTo>
                  <a:cubicBezTo>
                    <a:pt x="1941" y="357"/>
                    <a:pt x="1389" y="0"/>
                    <a:pt x="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7228625" y="2786625"/>
              <a:ext cx="65025" cy="24225"/>
            </a:xfrm>
            <a:custGeom>
              <a:rect b="b" l="l" r="r" t="t"/>
              <a:pathLst>
                <a:path extrusionOk="0" h="969" w="2601">
                  <a:moveTo>
                    <a:pt x="1315" y="1"/>
                  </a:moveTo>
                  <a:cubicBezTo>
                    <a:pt x="754" y="1"/>
                    <a:pt x="189" y="337"/>
                    <a:pt x="1" y="969"/>
                  </a:cubicBezTo>
                  <a:lnTo>
                    <a:pt x="2601" y="969"/>
                  </a:lnTo>
                  <a:cubicBezTo>
                    <a:pt x="2547" y="789"/>
                    <a:pt x="2458" y="624"/>
                    <a:pt x="2337" y="481"/>
                  </a:cubicBezTo>
                  <a:lnTo>
                    <a:pt x="2336" y="481"/>
                  </a:lnTo>
                  <a:cubicBezTo>
                    <a:pt x="2078" y="157"/>
                    <a:pt x="1697" y="1"/>
                    <a:pt x="1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7053400" y="2743025"/>
              <a:ext cx="153825" cy="67825"/>
            </a:xfrm>
            <a:custGeom>
              <a:rect b="b" l="l" r="r" t="t"/>
              <a:pathLst>
                <a:path extrusionOk="0" h="2713" w="6153">
                  <a:moveTo>
                    <a:pt x="3076" y="0"/>
                  </a:moveTo>
                  <a:cubicBezTo>
                    <a:pt x="1498" y="0"/>
                    <a:pt x="191" y="1185"/>
                    <a:pt x="1" y="2713"/>
                  </a:cubicBezTo>
                  <a:lnTo>
                    <a:pt x="980" y="2713"/>
                  </a:lnTo>
                  <a:cubicBezTo>
                    <a:pt x="1168" y="1703"/>
                    <a:pt x="2049" y="970"/>
                    <a:pt x="3076" y="969"/>
                  </a:cubicBezTo>
                  <a:cubicBezTo>
                    <a:pt x="4104" y="970"/>
                    <a:pt x="4985" y="1703"/>
                    <a:pt x="5174" y="2713"/>
                  </a:cubicBezTo>
                  <a:lnTo>
                    <a:pt x="6153" y="2713"/>
                  </a:lnTo>
                  <a:cubicBezTo>
                    <a:pt x="5961" y="1185"/>
                    <a:pt x="4654" y="0"/>
                    <a:pt x="3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7097800" y="2786625"/>
              <a:ext cx="65025" cy="24225"/>
            </a:xfrm>
            <a:custGeom>
              <a:rect b="b" l="l" r="r" t="t"/>
              <a:pathLst>
                <a:path extrusionOk="0" h="969" w="2601">
                  <a:moveTo>
                    <a:pt x="1300" y="0"/>
                  </a:moveTo>
                  <a:cubicBezTo>
                    <a:pt x="701" y="0"/>
                    <a:pt x="172" y="394"/>
                    <a:pt x="1" y="969"/>
                  </a:cubicBezTo>
                  <a:lnTo>
                    <a:pt x="2601" y="969"/>
                  </a:lnTo>
                  <a:cubicBezTo>
                    <a:pt x="2429" y="394"/>
                    <a:pt x="1901" y="0"/>
                    <a:pt x="1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79"/>
          <p:cNvGrpSpPr/>
          <p:nvPr/>
        </p:nvGrpSpPr>
        <p:grpSpPr>
          <a:xfrm>
            <a:off x="7783013" y="2167550"/>
            <a:ext cx="363275" cy="330925"/>
            <a:chOff x="7025125" y="2146325"/>
            <a:chExt cx="363275" cy="330925"/>
          </a:xfrm>
        </p:grpSpPr>
        <p:sp>
          <p:nvSpPr>
            <p:cNvPr id="1376" name="Google Shape;1376;p79"/>
            <p:cNvSpPr/>
            <p:nvPr/>
          </p:nvSpPr>
          <p:spPr>
            <a:xfrm>
              <a:off x="7169675" y="2273775"/>
              <a:ext cx="16100" cy="14850"/>
            </a:xfrm>
            <a:custGeom>
              <a:rect b="b" l="l" r="r" t="t"/>
              <a:pathLst>
                <a:path extrusionOk="0" h="594" w="644">
                  <a:moveTo>
                    <a:pt x="0" y="1"/>
                  </a:moveTo>
                  <a:lnTo>
                    <a:pt x="0" y="296"/>
                  </a:lnTo>
                  <a:cubicBezTo>
                    <a:pt x="0" y="367"/>
                    <a:pt x="0" y="480"/>
                    <a:pt x="2" y="594"/>
                  </a:cubicBezTo>
                  <a:lnTo>
                    <a:pt x="310" y="594"/>
                  </a:lnTo>
                  <a:cubicBezTo>
                    <a:pt x="491" y="594"/>
                    <a:pt x="644" y="457"/>
                    <a:pt x="644" y="298"/>
                  </a:cubicBezTo>
                  <a:cubicBezTo>
                    <a:pt x="644" y="137"/>
                    <a:pt x="491" y="2"/>
                    <a:pt x="310" y="2"/>
                  </a:cubicBezTo>
                  <a:lnTo>
                    <a:pt x="3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9"/>
            <p:cNvSpPr/>
            <p:nvPr/>
          </p:nvSpPr>
          <p:spPr>
            <a:xfrm>
              <a:off x="7109825" y="2214850"/>
              <a:ext cx="193900" cy="193875"/>
            </a:xfrm>
            <a:custGeom>
              <a:rect b="b" l="l" r="r" t="t"/>
              <a:pathLst>
                <a:path extrusionOk="0" h="7755" w="7756">
                  <a:moveTo>
                    <a:pt x="2705" y="1582"/>
                  </a:moveTo>
                  <a:cubicBezTo>
                    <a:pt x="3318" y="1582"/>
                    <a:pt x="3815" y="2063"/>
                    <a:pt x="3815" y="2653"/>
                  </a:cubicBezTo>
                  <a:cubicBezTo>
                    <a:pt x="3815" y="3107"/>
                    <a:pt x="3522" y="3496"/>
                    <a:pt x="3108" y="3652"/>
                  </a:cubicBezTo>
                  <a:lnTo>
                    <a:pt x="3718" y="4343"/>
                  </a:lnTo>
                  <a:cubicBezTo>
                    <a:pt x="3861" y="4504"/>
                    <a:pt x="3845" y="4751"/>
                    <a:pt x="3685" y="4892"/>
                  </a:cubicBezTo>
                  <a:cubicBezTo>
                    <a:pt x="3611" y="4957"/>
                    <a:pt x="3519" y="4989"/>
                    <a:pt x="3428" y="4989"/>
                  </a:cubicBezTo>
                  <a:cubicBezTo>
                    <a:pt x="3320" y="4989"/>
                    <a:pt x="3212" y="4944"/>
                    <a:pt x="3136" y="4857"/>
                  </a:cubicBezTo>
                  <a:lnTo>
                    <a:pt x="2393" y="4012"/>
                  </a:lnTo>
                  <a:lnTo>
                    <a:pt x="2393" y="4917"/>
                  </a:lnTo>
                  <a:cubicBezTo>
                    <a:pt x="2388" y="5128"/>
                    <a:pt x="2217" y="5297"/>
                    <a:pt x="2005" y="5297"/>
                  </a:cubicBezTo>
                  <a:cubicBezTo>
                    <a:pt x="1794" y="5297"/>
                    <a:pt x="1622" y="5128"/>
                    <a:pt x="1617" y="4917"/>
                  </a:cubicBezTo>
                  <a:lnTo>
                    <a:pt x="1617" y="1970"/>
                  </a:lnTo>
                  <a:cubicBezTo>
                    <a:pt x="1617" y="1755"/>
                    <a:pt x="1791" y="1582"/>
                    <a:pt x="2005" y="1582"/>
                  </a:cubicBezTo>
                  <a:close/>
                  <a:moveTo>
                    <a:pt x="5670" y="3056"/>
                  </a:moveTo>
                  <a:cubicBezTo>
                    <a:pt x="6317" y="3056"/>
                    <a:pt x="6843" y="3574"/>
                    <a:pt x="6843" y="4213"/>
                  </a:cubicBezTo>
                  <a:cubicBezTo>
                    <a:pt x="6843" y="4851"/>
                    <a:pt x="6317" y="5369"/>
                    <a:pt x="5670" y="5369"/>
                  </a:cubicBezTo>
                  <a:cubicBezTo>
                    <a:pt x="5585" y="5369"/>
                    <a:pt x="5439" y="5369"/>
                    <a:pt x="5300" y="5370"/>
                  </a:cubicBezTo>
                  <a:lnTo>
                    <a:pt x="5300" y="6169"/>
                  </a:lnTo>
                  <a:cubicBezTo>
                    <a:pt x="5295" y="6380"/>
                    <a:pt x="5122" y="6549"/>
                    <a:pt x="4912" y="6549"/>
                  </a:cubicBezTo>
                  <a:cubicBezTo>
                    <a:pt x="4700" y="6549"/>
                    <a:pt x="4529" y="6380"/>
                    <a:pt x="4524" y="6169"/>
                  </a:cubicBezTo>
                  <a:lnTo>
                    <a:pt x="4524" y="3444"/>
                  </a:lnTo>
                  <a:cubicBezTo>
                    <a:pt x="4524" y="3229"/>
                    <a:pt x="4697" y="3056"/>
                    <a:pt x="4912" y="3056"/>
                  </a:cubicBezTo>
                  <a:close/>
                  <a:moveTo>
                    <a:pt x="3878" y="1"/>
                  </a:moveTo>
                  <a:cubicBezTo>
                    <a:pt x="1740" y="1"/>
                    <a:pt x="1" y="1740"/>
                    <a:pt x="1" y="3878"/>
                  </a:cubicBezTo>
                  <a:cubicBezTo>
                    <a:pt x="1" y="6015"/>
                    <a:pt x="1740" y="7754"/>
                    <a:pt x="3878" y="7754"/>
                  </a:cubicBezTo>
                  <a:cubicBezTo>
                    <a:pt x="6017" y="7754"/>
                    <a:pt x="7756" y="6015"/>
                    <a:pt x="7756" y="3878"/>
                  </a:cubicBezTo>
                  <a:cubicBezTo>
                    <a:pt x="7756" y="1738"/>
                    <a:pt x="6017" y="1"/>
                    <a:pt x="3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a:off x="7242300" y="2310625"/>
              <a:ext cx="19225" cy="19100"/>
            </a:xfrm>
            <a:custGeom>
              <a:rect b="b" l="l" r="r" t="t"/>
              <a:pathLst>
                <a:path extrusionOk="0" h="764" w="769">
                  <a:moveTo>
                    <a:pt x="1" y="1"/>
                  </a:moveTo>
                  <a:lnTo>
                    <a:pt x="1" y="764"/>
                  </a:lnTo>
                  <a:cubicBezTo>
                    <a:pt x="140" y="764"/>
                    <a:pt x="284" y="762"/>
                    <a:pt x="371" y="762"/>
                  </a:cubicBezTo>
                  <a:cubicBezTo>
                    <a:pt x="586" y="762"/>
                    <a:pt x="768" y="589"/>
                    <a:pt x="768" y="382"/>
                  </a:cubicBezTo>
                  <a:cubicBezTo>
                    <a:pt x="768" y="175"/>
                    <a:pt x="586"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7025125" y="2146325"/>
              <a:ext cx="363275" cy="330925"/>
            </a:xfrm>
            <a:custGeom>
              <a:rect b="b" l="l" r="r" t="t"/>
              <a:pathLst>
                <a:path extrusionOk="0" h="13237" w="14531">
                  <a:moveTo>
                    <a:pt x="7266" y="1966"/>
                  </a:moveTo>
                  <a:cubicBezTo>
                    <a:pt x="9831" y="1966"/>
                    <a:pt x="11918" y="4053"/>
                    <a:pt x="11918" y="6619"/>
                  </a:cubicBezTo>
                  <a:cubicBezTo>
                    <a:pt x="11918" y="9182"/>
                    <a:pt x="9831" y="11271"/>
                    <a:pt x="7266" y="11271"/>
                  </a:cubicBezTo>
                  <a:cubicBezTo>
                    <a:pt x="4700" y="11271"/>
                    <a:pt x="2613" y="9182"/>
                    <a:pt x="2613" y="6619"/>
                  </a:cubicBezTo>
                  <a:cubicBezTo>
                    <a:pt x="2613" y="4053"/>
                    <a:pt x="4702" y="1966"/>
                    <a:pt x="7266" y="1966"/>
                  </a:cubicBezTo>
                  <a:close/>
                  <a:moveTo>
                    <a:pt x="7266" y="0"/>
                  </a:moveTo>
                  <a:cubicBezTo>
                    <a:pt x="5573" y="0"/>
                    <a:pt x="3881" y="646"/>
                    <a:pt x="2587" y="1939"/>
                  </a:cubicBezTo>
                  <a:cubicBezTo>
                    <a:pt x="1" y="4525"/>
                    <a:pt x="2" y="8710"/>
                    <a:pt x="2587" y="11297"/>
                  </a:cubicBezTo>
                  <a:cubicBezTo>
                    <a:pt x="3880" y="12590"/>
                    <a:pt x="5573" y="13236"/>
                    <a:pt x="7266" y="13236"/>
                  </a:cubicBezTo>
                  <a:cubicBezTo>
                    <a:pt x="8959" y="13236"/>
                    <a:pt x="10652" y="12590"/>
                    <a:pt x="11945" y="11297"/>
                  </a:cubicBezTo>
                  <a:cubicBezTo>
                    <a:pt x="14531" y="8710"/>
                    <a:pt x="14531" y="4525"/>
                    <a:pt x="11945" y="1939"/>
                  </a:cubicBezTo>
                  <a:cubicBezTo>
                    <a:pt x="10652" y="646"/>
                    <a:pt x="8959" y="0"/>
                    <a:pt x="72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79"/>
          <p:cNvGrpSpPr/>
          <p:nvPr/>
        </p:nvGrpSpPr>
        <p:grpSpPr>
          <a:xfrm>
            <a:off x="6329638" y="3831825"/>
            <a:ext cx="265300" cy="330950"/>
            <a:chOff x="5571750" y="3810600"/>
            <a:chExt cx="265300" cy="330950"/>
          </a:xfrm>
        </p:grpSpPr>
        <p:sp>
          <p:nvSpPr>
            <p:cNvPr id="1381" name="Google Shape;1381;p79"/>
            <p:cNvSpPr/>
            <p:nvPr/>
          </p:nvSpPr>
          <p:spPr>
            <a:xfrm>
              <a:off x="5685075" y="3810600"/>
              <a:ext cx="38525" cy="50000"/>
            </a:xfrm>
            <a:custGeom>
              <a:rect b="b" l="l" r="r" t="t"/>
              <a:pathLst>
                <a:path extrusionOk="0" h="2000" w="1541">
                  <a:moveTo>
                    <a:pt x="775" y="1"/>
                  </a:moveTo>
                  <a:cubicBezTo>
                    <a:pt x="774" y="1"/>
                    <a:pt x="773" y="1"/>
                    <a:pt x="771" y="1"/>
                  </a:cubicBezTo>
                  <a:lnTo>
                    <a:pt x="770" y="1"/>
                  </a:lnTo>
                  <a:cubicBezTo>
                    <a:pt x="500" y="2"/>
                    <a:pt x="272" y="199"/>
                    <a:pt x="231" y="464"/>
                  </a:cubicBezTo>
                  <a:lnTo>
                    <a:pt x="1" y="1999"/>
                  </a:lnTo>
                  <a:lnTo>
                    <a:pt x="1541" y="1999"/>
                  </a:lnTo>
                  <a:lnTo>
                    <a:pt x="1308" y="464"/>
                  </a:lnTo>
                  <a:cubicBezTo>
                    <a:pt x="1268" y="198"/>
                    <a:pt x="1041" y="1"/>
                    <a:pt x="7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5653050" y="3879950"/>
              <a:ext cx="102650" cy="24775"/>
            </a:xfrm>
            <a:custGeom>
              <a:rect b="b" l="l" r="r" t="t"/>
              <a:pathLst>
                <a:path extrusionOk="0" h="991" w="4106">
                  <a:moveTo>
                    <a:pt x="260" y="1"/>
                  </a:moveTo>
                  <a:cubicBezTo>
                    <a:pt x="117" y="1"/>
                    <a:pt x="1" y="117"/>
                    <a:pt x="1" y="259"/>
                  </a:cubicBezTo>
                  <a:lnTo>
                    <a:pt x="1" y="990"/>
                  </a:lnTo>
                  <a:cubicBezTo>
                    <a:pt x="71" y="981"/>
                    <a:pt x="143" y="977"/>
                    <a:pt x="214" y="977"/>
                  </a:cubicBezTo>
                  <a:lnTo>
                    <a:pt x="3893" y="977"/>
                  </a:lnTo>
                  <a:cubicBezTo>
                    <a:pt x="3965" y="977"/>
                    <a:pt x="4035" y="981"/>
                    <a:pt x="4106" y="990"/>
                  </a:cubicBezTo>
                  <a:lnTo>
                    <a:pt x="4106" y="259"/>
                  </a:lnTo>
                  <a:cubicBezTo>
                    <a:pt x="4106" y="117"/>
                    <a:pt x="3991" y="1"/>
                    <a:pt x="3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5631725" y="3923725"/>
              <a:ext cx="145325" cy="48375"/>
            </a:xfrm>
            <a:custGeom>
              <a:rect b="b" l="l" r="r" t="t"/>
              <a:pathLst>
                <a:path extrusionOk="0" h="1935" w="5813">
                  <a:moveTo>
                    <a:pt x="1067" y="1"/>
                  </a:moveTo>
                  <a:cubicBezTo>
                    <a:pt x="478" y="3"/>
                    <a:pt x="2" y="479"/>
                    <a:pt x="0" y="1069"/>
                  </a:cubicBezTo>
                  <a:lnTo>
                    <a:pt x="0" y="1238"/>
                  </a:lnTo>
                  <a:cubicBezTo>
                    <a:pt x="138" y="1095"/>
                    <a:pt x="321" y="1024"/>
                    <a:pt x="505" y="1024"/>
                  </a:cubicBezTo>
                  <a:cubicBezTo>
                    <a:pt x="684" y="1024"/>
                    <a:pt x="864" y="1092"/>
                    <a:pt x="1001" y="1228"/>
                  </a:cubicBezTo>
                  <a:lnTo>
                    <a:pt x="1706" y="1935"/>
                  </a:lnTo>
                  <a:lnTo>
                    <a:pt x="2411" y="1230"/>
                  </a:lnTo>
                  <a:cubicBezTo>
                    <a:pt x="2548" y="1093"/>
                    <a:pt x="2727" y="1024"/>
                    <a:pt x="2907" y="1024"/>
                  </a:cubicBezTo>
                  <a:cubicBezTo>
                    <a:pt x="3086" y="1024"/>
                    <a:pt x="3266" y="1093"/>
                    <a:pt x="3402" y="1230"/>
                  </a:cubicBezTo>
                  <a:lnTo>
                    <a:pt x="4108" y="1935"/>
                  </a:lnTo>
                  <a:lnTo>
                    <a:pt x="4813" y="1230"/>
                  </a:lnTo>
                  <a:cubicBezTo>
                    <a:pt x="4951" y="1093"/>
                    <a:pt x="5130" y="1024"/>
                    <a:pt x="5309" y="1024"/>
                  </a:cubicBezTo>
                  <a:cubicBezTo>
                    <a:pt x="5492" y="1024"/>
                    <a:pt x="5675" y="1095"/>
                    <a:pt x="5812" y="1238"/>
                  </a:cubicBezTo>
                  <a:lnTo>
                    <a:pt x="5812" y="1069"/>
                  </a:lnTo>
                  <a:cubicBezTo>
                    <a:pt x="5812" y="479"/>
                    <a:pt x="5334" y="3"/>
                    <a:pt x="4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5625050" y="4005975"/>
              <a:ext cx="158700" cy="48350"/>
            </a:xfrm>
            <a:custGeom>
              <a:rect b="b" l="l" r="r" t="t"/>
              <a:pathLst>
                <a:path extrusionOk="0" h="1934" w="6348">
                  <a:moveTo>
                    <a:pt x="1973" y="1"/>
                  </a:moveTo>
                  <a:lnTo>
                    <a:pt x="1268" y="706"/>
                  </a:lnTo>
                  <a:cubicBezTo>
                    <a:pt x="1136" y="838"/>
                    <a:pt x="957" y="911"/>
                    <a:pt x="771" y="911"/>
                  </a:cubicBezTo>
                  <a:cubicBezTo>
                    <a:pt x="454" y="911"/>
                    <a:pt x="289" y="720"/>
                    <a:pt x="209" y="640"/>
                  </a:cubicBezTo>
                  <a:cubicBezTo>
                    <a:pt x="164" y="1075"/>
                    <a:pt x="94" y="1507"/>
                    <a:pt x="0" y="1933"/>
                  </a:cubicBezTo>
                  <a:lnTo>
                    <a:pt x="6348" y="1933"/>
                  </a:lnTo>
                  <a:cubicBezTo>
                    <a:pt x="6253" y="1507"/>
                    <a:pt x="6184" y="1075"/>
                    <a:pt x="6139" y="640"/>
                  </a:cubicBezTo>
                  <a:cubicBezTo>
                    <a:pt x="5948" y="831"/>
                    <a:pt x="5746" y="911"/>
                    <a:pt x="5560" y="911"/>
                  </a:cubicBezTo>
                  <a:cubicBezTo>
                    <a:pt x="5375" y="911"/>
                    <a:pt x="5206" y="832"/>
                    <a:pt x="5080" y="706"/>
                  </a:cubicBezTo>
                  <a:lnTo>
                    <a:pt x="4375" y="1"/>
                  </a:lnTo>
                  <a:lnTo>
                    <a:pt x="3669" y="706"/>
                  </a:lnTo>
                  <a:cubicBezTo>
                    <a:pt x="3532" y="843"/>
                    <a:pt x="3353" y="912"/>
                    <a:pt x="3173" y="912"/>
                  </a:cubicBezTo>
                  <a:cubicBezTo>
                    <a:pt x="2994" y="912"/>
                    <a:pt x="2815" y="843"/>
                    <a:pt x="2678" y="706"/>
                  </a:cubicBezTo>
                  <a:lnTo>
                    <a:pt x="19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5571750" y="4117300"/>
              <a:ext cx="265300" cy="24250"/>
            </a:xfrm>
            <a:custGeom>
              <a:rect b="b" l="l" r="r" t="t"/>
              <a:pathLst>
                <a:path extrusionOk="0" h="970" w="10612">
                  <a:moveTo>
                    <a:pt x="260" y="1"/>
                  </a:moveTo>
                  <a:cubicBezTo>
                    <a:pt x="116" y="1"/>
                    <a:pt x="1" y="116"/>
                    <a:pt x="1" y="258"/>
                  </a:cubicBezTo>
                  <a:lnTo>
                    <a:pt x="1" y="710"/>
                  </a:lnTo>
                  <a:cubicBezTo>
                    <a:pt x="1" y="853"/>
                    <a:pt x="116" y="969"/>
                    <a:pt x="260" y="969"/>
                  </a:cubicBezTo>
                  <a:lnTo>
                    <a:pt x="10352" y="969"/>
                  </a:lnTo>
                  <a:cubicBezTo>
                    <a:pt x="10495" y="969"/>
                    <a:pt x="10611" y="853"/>
                    <a:pt x="10611" y="710"/>
                  </a:cubicBezTo>
                  <a:lnTo>
                    <a:pt x="10611" y="258"/>
                  </a:lnTo>
                  <a:cubicBezTo>
                    <a:pt x="10611" y="116"/>
                    <a:pt x="10495" y="1"/>
                    <a:pt x="10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5593525" y="4073675"/>
              <a:ext cx="221725" cy="24275"/>
            </a:xfrm>
            <a:custGeom>
              <a:rect b="b" l="l" r="r" t="t"/>
              <a:pathLst>
                <a:path extrusionOk="0" h="971" w="8869">
                  <a:moveTo>
                    <a:pt x="259" y="1"/>
                  </a:moveTo>
                  <a:cubicBezTo>
                    <a:pt x="115" y="1"/>
                    <a:pt x="0" y="117"/>
                    <a:pt x="0" y="260"/>
                  </a:cubicBezTo>
                  <a:lnTo>
                    <a:pt x="0" y="971"/>
                  </a:lnTo>
                  <a:lnTo>
                    <a:pt x="8868" y="971"/>
                  </a:lnTo>
                  <a:lnTo>
                    <a:pt x="8868" y="260"/>
                  </a:lnTo>
                  <a:cubicBezTo>
                    <a:pt x="8868" y="117"/>
                    <a:pt x="8753" y="1"/>
                    <a:pt x="86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5684800" y="3969475"/>
              <a:ext cx="39150" cy="39150"/>
            </a:xfrm>
            <a:custGeom>
              <a:rect b="b" l="l" r="r" t="t"/>
              <a:pathLst>
                <a:path extrusionOk="0" h="1566" w="1566">
                  <a:moveTo>
                    <a:pt x="784" y="1"/>
                  </a:moveTo>
                  <a:lnTo>
                    <a:pt x="1" y="782"/>
                  </a:lnTo>
                  <a:lnTo>
                    <a:pt x="784" y="1565"/>
                  </a:lnTo>
                  <a:lnTo>
                    <a:pt x="1566" y="782"/>
                  </a:lnTo>
                  <a:lnTo>
                    <a:pt x="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5631725" y="3969475"/>
              <a:ext cx="32200" cy="39150"/>
            </a:xfrm>
            <a:custGeom>
              <a:rect b="b" l="l" r="r" t="t"/>
              <a:pathLst>
                <a:path extrusionOk="0" h="1566" w="1288">
                  <a:moveTo>
                    <a:pt x="504" y="1"/>
                  </a:moveTo>
                  <a:lnTo>
                    <a:pt x="0" y="505"/>
                  </a:lnTo>
                  <a:lnTo>
                    <a:pt x="0" y="1061"/>
                  </a:lnTo>
                  <a:lnTo>
                    <a:pt x="504" y="1565"/>
                  </a:lnTo>
                  <a:lnTo>
                    <a:pt x="1287" y="782"/>
                  </a:lnTo>
                  <a:lnTo>
                    <a:pt x="5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5744875" y="3969475"/>
              <a:ext cx="32200" cy="39150"/>
            </a:xfrm>
            <a:custGeom>
              <a:rect b="b" l="l" r="r" t="t"/>
              <a:pathLst>
                <a:path extrusionOk="0" h="1566" w="1288">
                  <a:moveTo>
                    <a:pt x="782" y="1"/>
                  </a:moveTo>
                  <a:lnTo>
                    <a:pt x="1" y="782"/>
                  </a:lnTo>
                  <a:lnTo>
                    <a:pt x="782" y="1565"/>
                  </a:lnTo>
                  <a:lnTo>
                    <a:pt x="1288" y="1061"/>
                  </a:lnTo>
                  <a:lnTo>
                    <a:pt x="1288" y="503"/>
                  </a:lnTo>
                  <a:lnTo>
                    <a:pt x="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79"/>
          <p:cNvGrpSpPr/>
          <p:nvPr/>
        </p:nvGrpSpPr>
        <p:grpSpPr>
          <a:xfrm>
            <a:off x="7145663" y="3831825"/>
            <a:ext cx="135600" cy="330950"/>
            <a:chOff x="6387775" y="3810600"/>
            <a:chExt cx="135600" cy="330950"/>
          </a:xfrm>
        </p:grpSpPr>
        <p:sp>
          <p:nvSpPr>
            <p:cNvPr id="1391" name="Google Shape;1391;p79"/>
            <p:cNvSpPr/>
            <p:nvPr/>
          </p:nvSpPr>
          <p:spPr>
            <a:xfrm>
              <a:off x="6413900" y="3871025"/>
              <a:ext cx="83125" cy="24550"/>
            </a:xfrm>
            <a:custGeom>
              <a:rect b="b" l="l" r="r" t="t"/>
              <a:pathLst>
                <a:path extrusionOk="0" h="982" w="3325">
                  <a:moveTo>
                    <a:pt x="261" y="0"/>
                  </a:moveTo>
                  <a:cubicBezTo>
                    <a:pt x="117" y="0"/>
                    <a:pt x="1" y="117"/>
                    <a:pt x="1" y="261"/>
                  </a:cubicBezTo>
                  <a:lnTo>
                    <a:pt x="1" y="721"/>
                  </a:lnTo>
                  <a:cubicBezTo>
                    <a:pt x="1" y="865"/>
                    <a:pt x="117" y="981"/>
                    <a:pt x="261" y="981"/>
                  </a:cubicBezTo>
                  <a:lnTo>
                    <a:pt x="3064" y="981"/>
                  </a:lnTo>
                  <a:cubicBezTo>
                    <a:pt x="3208" y="981"/>
                    <a:pt x="3325" y="865"/>
                    <a:pt x="3325" y="721"/>
                  </a:cubicBezTo>
                  <a:lnTo>
                    <a:pt x="3325" y="261"/>
                  </a:lnTo>
                  <a:cubicBezTo>
                    <a:pt x="3325" y="117"/>
                    <a:pt x="3208" y="0"/>
                    <a:pt x="3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9"/>
            <p:cNvSpPr/>
            <p:nvPr/>
          </p:nvSpPr>
          <p:spPr>
            <a:xfrm>
              <a:off x="6432950" y="3810600"/>
              <a:ext cx="45075" cy="40875"/>
            </a:xfrm>
            <a:custGeom>
              <a:rect b="b" l="l" r="r" t="t"/>
              <a:pathLst>
                <a:path extrusionOk="0" h="1635" w="1803">
                  <a:moveTo>
                    <a:pt x="901" y="1"/>
                  </a:moveTo>
                  <a:cubicBezTo>
                    <a:pt x="838" y="1"/>
                    <a:pt x="775" y="23"/>
                    <a:pt x="725" y="68"/>
                  </a:cubicBezTo>
                  <a:cubicBezTo>
                    <a:pt x="285" y="474"/>
                    <a:pt x="23" y="1037"/>
                    <a:pt x="0" y="1634"/>
                  </a:cubicBezTo>
                  <a:lnTo>
                    <a:pt x="1802" y="1634"/>
                  </a:lnTo>
                  <a:cubicBezTo>
                    <a:pt x="1778" y="1037"/>
                    <a:pt x="1517" y="473"/>
                    <a:pt x="1078" y="68"/>
                  </a:cubicBezTo>
                  <a:cubicBezTo>
                    <a:pt x="1028" y="23"/>
                    <a:pt x="965" y="1"/>
                    <a:pt x="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6430300" y="3915075"/>
              <a:ext cx="50625" cy="171625"/>
            </a:xfrm>
            <a:custGeom>
              <a:rect b="b" l="l" r="r" t="t"/>
              <a:pathLst>
                <a:path extrusionOk="0" h="6865" w="2025">
                  <a:moveTo>
                    <a:pt x="509" y="1"/>
                  </a:moveTo>
                  <a:lnTo>
                    <a:pt x="1" y="6864"/>
                  </a:lnTo>
                  <a:lnTo>
                    <a:pt x="2025" y="6864"/>
                  </a:lnTo>
                  <a:lnTo>
                    <a:pt x="1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6387775" y="4106200"/>
              <a:ext cx="135600" cy="35350"/>
            </a:xfrm>
            <a:custGeom>
              <a:rect b="b" l="l" r="r" t="t"/>
              <a:pathLst>
                <a:path extrusionOk="0" h="1414" w="5424">
                  <a:moveTo>
                    <a:pt x="333" y="1"/>
                  </a:moveTo>
                  <a:cubicBezTo>
                    <a:pt x="125" y="1"/>
                    <a:pt x="1" y="232"/>
                    <a:pt x="116" y="405"/>
                  </a:cubicBezTo>
                  <a:lnTo>
                    <a:pt x="703" y="1295"/>
                  </a:lnTo>
                  <a:cubicBezTo>
                    <a:pt x="752" y="1369"/>
                    <a:pt x="833" y="1413"/>
                    <a:pt x="920" y="1413"/>
                  </a:cubicBezTo>
                  <a:lnTo>
                    <a:pt x="4515" y="1413"/>
                  </a:lnTo>
                  <a:cubicBezTo>
                    <a:pt x="4604" y="1413"/>
                    <a:pt x="4687" y="1367"/>
                    <a:pt x="4734" y="1294"/>
                  </a:cubicBezTo>
                  <a:lnTo>
                    <a:pt x="5310" y="402"/>
                  </a:lnTo>
                  <a:cubicBezTo>
                    <a:pt x="5424" y="229"/>
                    <a:pt x="5298" y="1"/>
                    <a:pt x="50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9"/>
          <p:cNvGrpSpPr/>
          <p:nvPr/>
        </p:nvGrpSpPr>
        <p:grpSpPr>
          <a:xfrm>
            <a:off x="7049588" y="3277050"/>
            <a:ext cx="331325" cy="330925"/>
            <a:chOff x="6291700" y="3255825"/>
            <a:chExt cx="331325" cy="330925"/>
          </a:xfrm>
        </p:grpSpPr>
        <p:sp>
          <p:nvSpPr>
            <p:cNvPr id="1396" name="Google Shape;1396;p79"/>
            <p:cNvSpPr/>
            <p:nvPr/>
          </p:nvSpPr>
          <p:spPr>
            <a:xfrm>
              <a:off x="6377175" y="3400600"/>
              <a:ext cx="44125" cy="46025"/>
            </a:xfrm>
            <a:custGeom>
              <a:rect b="b" l="l" r="r" t="t"/>
              <a:pathLst>
                <a:path extrusionOk="0" h="1841" w="1765">
                  <a:moveTo>
                    <a:pt x="0" y="0"/>
                  </a:moveTo>
                  <a:lnTo>
                    <a:pt x="0" y="1841"/>
                  </a:lnTo>
                  <a:lnTo>
                    <a:pt x="1764" y="1841"/>
                  </a:lnTo>
                  <a:lnTo>
                    <a:pt x="1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6342775" y="3509625"/>
              <a:ext cx="78525" cy="77125"/>
            </a:xfrm>
            <a:custGeom>
              <a:rect b="b" l="l" r="r" t="t"/>
              <a:pathLst>
                <a:path extrusionOk="0" h="3085" w="3141">
                  <a:moveTo>
                    <a:pt x="0" y="0"/>
                  </a:moveTo>
                  <a:lnTo>
                    <a:pt x="0" y="2827"/>
                  </a:lnTo>
                  <a:cubicBezTo>
                    <a:pt x="0" y="2970"/>
                    <a:pt x="115" y="3085"/>
                    <a:pt x="258" y="3085"/>
                  </a:cubicBezTo>
                  <a:lnTo>
                    <a:pt x="3140" y="3085"/>
                  </a:lnTo>
                  <a:lnTo>
                    <a:pt x="3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6291700" y="3440500"/>
              <a:ext cx="129600" cy="49750"/>
            </a:xfrm>
            <a:custGeom>
              <a:rect b="b" l="l" r="r" t="t"/>
              <a:pathLst>
                <a:path extrusionOk="0" h="1990" w="5184">
                  <a:moveTo>
                    <a:pt x="482" y="1"/>
                  </a:moveTo>
                  <a:cubicBezTo>
                    <a:pt x="206" y="7"/>
                    <a:pt x="1" y="252"/>
                    <a:pt x="8" y="528"/>
                  </a:cubicBezTo>
                  <a:cubicBezTo>
                    <a:pt x="31" y="1334"/>
                    <a:pt x="706" y="1990"/>
                    <a:pt x="1512" y="1990"/>
                  </a:cubicBezTo>
                  <a:lnTo>
                    <a:pt x="5183" y="1990"/>
                  </a:lnTo>
                  <a:lnTo>
                    <a:pt x="5183" y="1020"/>
                  </a:lnTo>
                  <a:lnTo>
                    <a:pt x="1512" y="1020"/>
                  </a:lnTo>
                  <a:cubicBezTo>
                    <a:pt x="1216" y="1020"/>
                    <a:pt x="977" y="781"/>
                    <a:pt x="977" y="485"/>
                  </a:cubicBezTo>
                  <a:cubicBezTo>
                    <a:pt x="977" y="231"/>
                    <a:pt x="776"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6395325" y="3255850"/>
              <a:ext cx="25975" cy="81750"/>
            </a:xfrm>
            <a:custGeom>
              <a:rect b="b" l="l" r="r" t="t"/>
              <a:pathLst>
                <a:path extrusionOk="0" h="3270" w="1039">
                  <a:moveTo>
                    <a:pt x="908" y="1"/>
                  </a:moveTo>
                  <a:cubicBezTo>
                    <a:pt x="879" y="1"/>
                    <a:pt x="849" y="11"/>
                    <a:pt x="824" y="33"/>
                  </a:cubicBezTo>
                  <a:lnTo>
                    <a:pt x="45" y="723"/>
                  </a:lnTo>
                  <a:cubicBezTo>
                    <a:pt x="18" y="747"/>
                    <a:pt x="1" y="782"/>
                    <a:pt x="1" y="819"/>
                  </a:cubicBezTo>
                  <a:lnTo>
                    <a:pt x="1" y="3269"/>
                  </a:lnTo>
                  <a:lnTo>
                    <a:pt x="1038" y="3269"/>
                  </a:lnTo>
                  <a:lnTo>
                    <a:pt x="1038" y="130"/>
                  </a:lnTo>
                  <a:cubicBezTo>
                    <a:pt x="1038" y="53"/>
                    <a:pt x="974"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6311650" y="3331475"/>
              <a:ext cx="109650" cy="49750"/>
            </a:xfrm>
            <a:custGeom>
              <a:rect b="b" l="l" r="r" t="t"/>
              <a:pathLst>
                <a:path extrusionOk="0" h="1990" w="4386">
                  <a:moveTo>
                    <a:pt x="482" y="1"/>
                  </a:moveTo>
                  <a:cubicBezTo>
                    <a:pt x="203" y="7"/>
                    <a:pt x="1" y="255"/>
                    <a:pt x="9" y="528"/>
                  </a:cubicBezTo>
                  <a:cubicBezTo>
                    <a:pt x="30" y="1334"/>
                    <a:pt x="704" y="1990"/>
                    <a:pt x="1512" y="1990"/>
                  </a:cubicBezTo>
                  <a:lnTo>
                    <a:pt x="4385" y="1990"/>
                  </a:lnTo>
                  <a:lnTo>
                    <a:pt x="4385" y="1020"/>
                  </a:lnTo>
                  <a:lnTo>
                    <a:pt x="1509" y="1020"/>
                  </a:lnTo>
                  <a:cubicBezTo>
                    <a:pt x="1508" y="1020"/>
                    <a:pt x="1507" y="1020"/>
                    <a:pt x="1506" y="1020"/>
                  </a:cubicBezTo>
                  <a:cubicBezTo>
                    <a:pt x="1213" y="1020"/>
                    <a:pt x="976" y="780"/>
                    <a:pt x="976" y="487"/>
                  </a:cubicBezTo>
                  <a:lnTo>
                    <a:pt x="977" y="487"/>
                  </a:lnTo>
                  <a:cubicBezTo>
                    <a:pt x="977" y="231"/>
                    <a:pt x="776"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6493450" y="3400600"/>
              <a:ext cx="44100" cy="46025"/>
            </a:xfrm>
            <a:custGeom>
              <a:rect b="b" l="l" r="r" t="t"/>
              <a:pathLst>
                <a:path extrusionOk="0" h="1841" w="1764">
                  <a:moveTo>
                    <a:pt x="0" y="0"/>
                  </a:moveTo>
                  <a:lnTo>
                    <a:pt x="0" y="1841"/>
                  </a:lnTo>
                  <a:lnTo>
                    <a:pt x="1764" y="1841"/>
                  </a:lnTo>
                  <a:lnTo>
                    <a:pt x="1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6493450" y="3509625"/>
              <a:ext cx="78500" cy="77125"/>
            </a:xfrm>
            <a:custGeom>
              <a:rect b="b" l="l" r="r" t="t"/>
              <a:pathLst>
                <a:path extrusionOk="0" h="3085" w="3140">
                  <a:moveTo>
                    <a:pt x="0" y="0"/>
                  </a:moveTo>
                  <a:lnTo>
                    <a:pt x="0" y="3085"/>
                  </a:lnTo>
                  <a:lnTo>
                    <a:pt x="2882" y="3085"/>
                  </a:lnTo>
                  <a:cubicBezTo>
                    <a:pt x="3025" y="3085"/>
                    <a:pt x="3140" y="2970"/>
                    <a:pt x="3140" y="2827"/>
                  </a:cubicBezTo>
                  <a:lnTo>
                    <a:pt x="3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6493450" y="3440500"/>
              <a:ext cx="129575" cy="49750"/>
            </a:xfrm>
            <a:custGeom>
              <a:rect b="b" l="l" r="r" t="t"/>
              <a:pathLst>
                <a:path extrusionOk="0" h="1990" w="5183">
                  <a:moveTo>
                    <a:pt x="4690" y="1"/>
                  </a:moveTo>
                  <a:cubicBezTo>
                    <a:pt x="4424" y="1"/>
                    <a:pt x="4206" y="218"/>
                    <a:pt x="4206" y="485"/>
                  </a:cubicBezTo>
                  <a:cubicBezTo>
                    <a:pt x="4206" y="781"/>
                    <a:pt x="3967" y="1020"/>
                    <a:pt x="3672" y="1020"/>
                  </a:cubicBezTo>
                  <a:lnTo>
                    <a:pt x="0" y="1020"/>
                  </a:lnTo>
                  <a:lnTo>
                    <a:pt x="0" y="1990"/>
                  </a:lnTo>
                  <a:lnTo>
                    <a:pt x="3672" y="1990"/>
                  </a:lnTo>
                  <a:cubicBezTo>
                    <a:pt x="4478" y="1990"/>
                    <a:pt x="5152" y="1334"/>
                    <a:pt x="5175" y="528"/>
                  </a:cubicBezTo>
                  <a:cubicBezTo>
                    <a:pt x="5182" y="252"/>
                    <a:pt x="4976" y="7"/>
                    <a:pt x="4701" y="1"/>
                  </a:cubicBezTo>
                  <a:cubicBezTo>
                    <a:pt x="4698" y="1"/>
                    <a:pt x="4694" y="1"/>
                    <a:pt x="46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9"/>
            <p:cNvSpPr/>
            <p:nvPr/>
          </p:nvSpPr>
          <p:spPr>
            <a:xfrm>
              <a:off x="6493450" y="3255825"/>
              <a:ext cx="25900" cy="81775"/>
            </a:xfrm>
            <a:custGeom>
              <a:rect b="b" l="l" r="r" t="t"/>
              <a:pathLst>
                <a:path extrusionOk="0" h="3271" w="1036">
                  <a:moveTo>
                    <a:pt x="131" y="0"/>
                  </a:moveTo>
                  <a:cubicBezTo>
                    <a:pt x="64" y="0"/>
                    <a:pt x="0" y="53"/>
                    <a:pt x="0" y="131"/>
                  </a:cubicBezTo>
                  <a:lnTo>
                    <a:pt x="0" y="3270"/>
                  </a:lnTo>
                  <a:lnTo>
                    <a:pt x="1036" y="3269"/>
                  </a:lnTo>
                  <a:lnTo>
                    <a:pt x="1036" y="820"/>
                  </a:lnTo>
                  <a:cubicBezTo>
                    <a:pt x="1036" y="782"/>
                    <a:pt x="1021" y="747"/>
                    <a:pt x="993" y="722"/>
                  </a:cubicBezTo>
                  <a:lnTo>
                    <a:pt x="215" y="33"/>
                  </a:lnTo>
                  <a:cubicBezTo>
                    <a:pt x="189" y="10"/>
                    <a:pt x="160" y="0"/>
                    <a:pt x="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6493450" y="3331475"/>
              <a:ext cx="109550" cy="49750"/>
            </a:xfrm>
            <a:custGeom>
              <a:rect b="b" l="l" r="r" t="t"/>
              <a:pathLst>
                <a:path extrusionOk="0" h="1990" w="4382">
                  <a:moveTo>
                    <a:pt x="3894" y="0"/>
                  </a:moveTo>
                  <a:cubicBezTo>
                    <a:pt x="3647" y="0"/>
                    <a:pt x="3409" y="194"/>
                    <a:pt x="3410" y="487"/>
                  </a:cubicBezTo>
                  <a:cubicBezTo>
                    <a:pt x="3410" y="780"/>
                    <a:pt x="3172" y="1020"/>
                    <a:pt x="2879" y="1020"/>
                  </a:cubicBezTo>
                  <a:cubicBezTo>
                    <a:pt x="2878" y="1020"/>
                    <a:pt x="2877" y="1020"/>
                    <a:pt x="2876" y="1020"/>
                  </a:cubicBezTo>
                  <a:lnTo>
                    <a:pt x="0" y="1020"/>
                  </a:lnTo>
                  <a:lnTo>
                    <a:pt x="0" y="1990"/>
                  </a:lnTo>
                  <a:lnTo>
                    <a:pt x="2873" y="1990"/>
                  </a:lnTo>
                  <a:cubicBezTo>
                    <a:pt x="3679" y="1990"/>
                    <a:pt x="4355" y="1334"/>
                    <a:pt x="4376" y="528"/>
                  </a:cubicBezTo>
                  <a:cubicBezTo>
                    <a:pt x="4381" y="387"/>
                    <a:pt x="4329" y="251"/>
                    <a:pt x="4232" y="148"/>
                  </a:cubicBezTo>
                  <a:cubicBezTo>
                    <a:pt x="4135" y="46"/>
                    <a:pt x="4014" y="0"/>
                    <a:pt x="38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79"/>
          <p:cNvGrpSpPr/>
          <p:nvPr/>
        </p:nvGrpSpPr>
        <p:grpSpPr>
          <a:xfrm>
            <a:off x="6310188" y="3277050"/>
            <a:ext cx="330750" cy="330925"/>
            <a:chOff x="5552300" y="3255825"/>
            <a:chExt cx="330750" cy="330925"/>
          </a:xfrm>
        </p:grpSpPr>
        <p:sp>
          <p:nvSpPr>
            <p:cNvPr id="1407" name="Google Shape;1407;p79"/>
            <p:cNvSpPr/>
            <p:nvPr/>
          </p:nvSpPr>
          <p:spPr>
            <a:xfrm>
              <a:off x="5552300" y="3255825"/>
              <a:ext cx="330700" cy="272825"/>
            </a:xfrm>
            <a:custGeom>
              <a:rect b="b" l="l" r="r" t="t"/>
              <a:pathLst>
                <a:path extrusionOk="0" h="10913" w="13228">
                  <a:moveTo>
                    <a:pt x="11784" y="2573"/>
                  </a:moveTo>
                  <a:lnTo>
                    <a:pt x="11784" y="5146"/>
                  </a:lnTo>
                  <a:lnTo>
                    <a:pt x="9717" y="5146"/>
                  </a:lnTo>
                  <a:lnTo>
                    <a:pt x="9717" y="4113"/>
                  </a:lnTo>
                  <a:cubicBezTo>
                    <a:pt x="9717" y="3971"/>
                    <a:pt x="9601" y="3854"/>
                    <a:pt x="9458" y="3854"/>
                  </a:cubicBezTo>
                  <a:lnTo>
                    <a:pt x="8424" y="3854"/>
                  </a:lnTo>
                  <a:cubicBezTo>
                    <a:pt x="8281" y="3854"/>
                    <a:pt x="8166" y="3971"/>
                    <a:pt x="8166" y="4113"/>
                  </a:cubicBezTo>
                  <a:lnTo>
                    <a:pt x="8166" y="5146"/>
                  </a:lnTo>
                  <a:lnTo>
                    <a:pt x="7002" y="5146"/>
                  </a:lnTo>
                  <a:lnTo>
                    <a:pt x="7002" y="2573"/>
                  </a:lnTo>
                  <a:close/>
                  <a:moveTo>
                    <a:pt x="1058" y="0"/>
                  </a:moveTo>
                  <a:cubicBezTo>
                    <a:pt x="843" y="0"/>
                    <a:pt x="670" y="175"/>
                    <a:pt x="670" y="388"/>
                  </a:cubicBezTo>
                  <a:lnTo>
                    <a:pt x="670" y="1799"/>
                  </a:lnTo>
                  <a:lnTo>
                    <a:pt x="388" y="1799"/>
                  </a:lnTo>
                  <a:cubicBezTo>
                    <a:pt x="174" y="1799"/>
                    <a:pt x="1" y="1973"/>
                    <a:pt x="1" y="2186"/>
                  </a:cubicBezTo>
                  <a:cubicBezTo>
                    <a:pt x="1" y="2400"/>
                    <a:pt x="174" y="2573"/>
                    <a:pt x="388" y="2573"/>
                  </a:cubicBezTo>
                  <a:lnTo>
                    <a:pt x="672" y="2573"/>
                  </a:lnTo>
                  <a:lnTo>
                    <a:pt x="672" y="10912"/>
                  </a:lnTo>
                  <a:lnTo>
                    <a:pt x="1447" y="10912"/>
                  </a:lnTo>
                  <a:lnTo>
                    <a:pt x="1447" y="2573"/>
                  </a:lnTo>
                  <a:lnTo>
                    <a:pt x="2610" y="2573"/>
                  </a:lnTo>
                  <a:lnTo>
                    <a:pt x="2610" y="10912"/>
                  </a:lnTo>
                  <a:lnTo>
                    <a:pt x="5065" y="10912"/>
                  </a:lnTo>
                  <a:lnTo>
                    <a:pt x="5065" y="8025"/>
                  </a:lnTo>
                  <a:cubicBezTo>
                    <a:pt x="5065" y="7901"/>
                    <a:pt x="5014" y="7783"/>
                    <a:pt x="4926" y="7697"/>
                  </a:cubicBezTo>
                  <a:cubicBezTo>
                    <a:pt x="4437" y="7222"/>
                    <a:pt x="4159" y="6570"/>
                    <a:pt x="4159" y="5888"/>
                  </a:cubicBezTo>
                  <a:lnTo>
                    <a:pt x="4159" y="2573"/>
                  </a:lnTo>
                  <a:lnTo>
                    <a:pt x="6227" y="2573"/>
                  </a:lnTo>
                  <a:lnTo>
                    <a:pt x="6227" y="5146"/>
                  </a:lnTo>
                  <a:lnTo>
                    <a:pt x="5713" y="5146"/>
                  </a:lnTo>
                  <a:cubicBezTo>
                    <a:pt x="5503" y="5151"/>
                    <a:pt x="5335" y="5322"/>
                    <a:pt x="5335" y="5534"/>
                  </a:cubicBezTo>
                  <a:cubicBezTo>
                    <a:pt x="5335" y="5744"/>
                    <a:pt x="5503" y="5917"/>
                    <a:pt x="5713" y="5921"/>
                  </a:cubicBezTo>
                  <a:lnTo>
                    <a:pt x="6228" y="5921"/>
                  </a:lnTo>
                  <a:lnTo>
                    <a:pt x="6228" y="10912"/>
                  </a:lnTo>
                  <a:lnTo>
                    <a:pt x="7003" y="10912"/>
                  </a:lnTo>
                  <a:lnTo>
                    <a:pt x="7003" y="5921"/>
                  </a:lnTo>
                  <a:lnTo>
                    <a:pt x="8165" y="5921"/>
                  </a:lnTo>
                  <a:lnTo>
                    <a:pt x="8165" y="10912"/>
                  </a:lnTo>
                  <a:lnTo>
                    <a:pt x="10620" y="10912"/>
                  </a:lnTo>
                  <a:lnTo>
                    <a:pt x="10620" y="8025"/>
                  </a:lnTo>
                  <a:cubicBezTo>
                    <a:pt x="10620" y="7901"/>
                    <a:pt x="10569" y="7783"/>
                    <a:pt x="10480" y="7697"/>
                  </a:cubicBezTo>
                  <a:cubicBezTo>
                    <a:pt x="10001" y="7230"/>
                    <a:pt x="9725" y="6591"/>
                    <a:pt x="9716" y="5921"/>
                  </a:cubicBezTo>
                  <a:lnTo>
                    <a:pt x="11783" y="5921"/>
                  </a:lnTo>
                  <a:lnTo>
                    <a:pt x="11783" y="10912"/>
                  </a:lnTo>
                  <a:lnTo>
                    <a:pt x="12558" y="10912"/>
                  </a:lnTo>
                  <a:lnTo>
                    <a:pt x="12558" y="2573"/>
                  </a:lnTo>
                  <a:lnTo>
                    <a:pt x="12840" y="2573"/>
                  </a:lnTo>
                  <a:cubicBezTo>
                    <a:pt x="13055" y="2573"/>
                    <a:pt x="13228" y="2400"/>
                    <a:pt x="13228" y="2186"/>
                  </a:cubicBezTo>
                  <a:cubicBezTo>
                    <a:pt x="13228" y="1973"/>
                    <a:pt x="13056" y="1799"/>
                    <a:pt x="12843" y="1799"/>
                  </a:cubicBezTo>
                  <a:cubicBezTo>
                    <a:pt x="12842" y="1799"/>
                    <a:pt x="12841" y="1799"/>
                    <a:pt x="12840" y="1799"/>
                  </a:cubicBezTo>
                  <a:lnTo>
                    <a:pt x="12558" y="1799"/>
                  </a:lnTo>
                  <a:lnTo>
                    <a:pt x="12558" y="388"/>
                  </a:lnTo>
                  <a:cubicBezTo>
                    <a:pt x="12558" y="175"/>
                    <a:pt x="12385" y="0"/>
                    <a:pt x="12171" y="0"/>
                  </a:cubicBezTo>
                  <a:cubicBezTo>
                    <a:pt x="11956" y="0"/>
                    <a:pt x="11783" y="175"/>
                    <a:pt x="11783" y="388"/>
                  </a:cubicBezTo>
                  <a:lnTo>
                    <a:pt x="11783" y="1799"/>
                  </a:lnTo>
                  <a:lnTo>
                    <a:pt x="7002" y="1799"/>
                  </a:lnTo>
                  <a:lnTo>
                    <a:pt x="7002" y="388"/>
                  </a:lnTo>
                  <a:cubicBezTo>
                    <a:pt x="7002" y="175"/>
                    <a:pt x="6829" y="0"/>
                    <a:pt x="6614" y="0"/>
                  </a:cubicBezTo>
                  <a:cubicBezTo>
                    <a:pt x="6400" y="0"/>
                    <a:pt x="6227" y="175"/>
                    <a:pt x="6227" y="388"/>
                  </a:cubicBezTo>
                  <a:lnTo>
                    <a:pt x="6227" y="1799"/>
                  </a:lnTo>
                  <a:lnTo>
                    <a:pt x="4159" y="1799"/>
                  </a:lnTo>
                  <a:lnTo>
                    <a:pt x="4159" y="647"/>
                  </a:lnTo>
                  <a:cubicBezTo>
                    <a:pt x="4159" y="505"/>
                    <a:pt x="4044" y="388"/>
                    <a:pt x="3902" y="388"/>
                  </a:cubicBezTo>
                  <a:lnTo>
                    <a:pt x="2868" y="388"/>
                  </a:lnTo>
                  <a:cubicBezTo>
                    <a:pt x="2725" y="388"/>
                    <a:pt x="2609" y="505"/>
                    <a:pt x="2609" y="647"/>
                  </a:cubicBezTo>
                  <a:lnTo>
                    <a:pt x="2609" y="1799"/>
                  </a:lnTo>
                  <a:lnTo>
                    <a:pt x="1446" y="1799"/>
                  </a:lnTo>
                  <a:lnTo>
                    <a:pt x="1446" y="388"/>
                  </a:lnTo>
                  <a:cubicBezTo>
                    <a:pt x="1446" y="175"/>
                    <a:pt x="1272" y="0"/>
                    <a:pt x="1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5552300" y="3548000"/>
              <a:ext cx="330750" cy="38750"/>
            </a:xfrm>
            <a:custGeom>
              <a:rect b="b" l="l" r="r" t="t"/>
              <a:pathLst>
                <a:path extrusionOk="0" h="1550" w="13230">
                  <a:moveTo>
                    <a:pt x="260" y="1"/>
                  </a:moveTo>
                  <a:cubicBezTo>
                    <a:pt x="117" y="1"/>
                    <a:pt x="1" y="116"/>
                    <a:pt x="1" y="258"/>
                  </a:cubicBezTo>
                  <a:lnTo>
                    <a:pt x="1" y="1292"/>
                  </a:lnTo>
                  <a:cubicBezTo>
                    <a:pt x="1" y="1435"/>
                    <a:pt x="117" y="1550"/>
                    <a:pt x="260" y="1550"/>
                  </a:cubicBezTo>
                  <a:lnTo>
                    <a:pt x="12970" y="1550"/>
                  </a:lnTo>
                  <a:cubicBezTo>
                    <a:pt x="13113" y="1550"/>
                    <a:pt x="13229" y="1435"/>
                    <a:pt x="13229" y="1292"/>
                  </a:cubicBezTo>
                  <a:lnTo>
                    <a:pt x="13229" y="258"/>
                  </a:lnTo>
                  <a:cubicBezTo>
                    <a:pt x="13229" y="116"/>
                    <a:pt x="13113" y="1"/>
                    <a:pt x="12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79"/>
          <p:cNvGrpSpPr/>
          <p:nvPr/>
        </p:nvGrpSpPr>
        <p:grpSpPr>
          <a:xfrm>
            <a:off x="7033663" y="2722350"/>
            <a:ext cx="358250" cy="330850"/>
            <a:chOff x="6275775" y="2701125"/>
            <a:chExt cx="358250" cy="330850"/>
          </a:xfrm>
        </p:grpSpPr>
        <p:sp>
          <p:nvSpPr>
            <p:cNvPr id="1410" name="Google Shape;1410;p79"/>
            <p:cNvSpPr/>
            <p:nvPr/>
          </p:nvSpPr>
          <p:spPr>
            <a:xfrm>
              <a:off x="6275775" y="2701125"/>
              <a:ext cx="358250" cy="330850"/>
            </a:xfrm>
            <a:custGeom>
              <a:rect b="b" l="l" r="r" t="t"/>
              <a:pathLst>
                <a:path extrusionOk="0" h="13234" w="14330">
                  <a:moveTo>
                    <a:pt x="7260" y="1"/>
                  </a:moveTo>
                  <a:cubicBezTo>
                    <a:pt x="5571" y="1"/>
                    <a:pt x="3880" y="644"/>
                    <a:pt x="2585" y="1940"/>
                  </a:cubicBezTo>
                  <a:cubicBezTo>
                    <a:pt x="0" y="4525"/>
                    <a:pt x="0" y="8710"/>
                    <a:pt x="2585" y="11295"/>
                  </a:cubicBezTo>
                  <a:cubicBezTo>
                    <a:pt x="3819" y="12535"/>
                    <a:pt x="5496" y="13233"/>
                    <a:pt x="7246" y="13233"/>
                  </a:cubicBezTo>
                  <a:cubicBezTo>
                    <a:pt x="7252" y="13233"/>
                    <a:pt x="7258" y="13233"/>
                    <a:pt x="7264" y="13233"/>
                  </a:cubicBezTo>
                  <a:cubicBezTo>
                    <a:pt x="11280" y="13233"/>
                    <a:pt x="14329" y="9700"/>
                    <a:pt x="13822" y="5766"/>
                  </a:cubicBezTo>
                  <a:cubicBezTo>
                    <a:pt x="13818" y="5732"/>
                    <a:pt x="13789" y="5710"/>
                    <a:pt x="13758" y="5710"/>
                  </a:cubicBezTo>
                  <a:cubicBezTo>
                    <a:pt x="13746" y="5710"/>
                    <a:pt x="13734" y="5713"/>
                    <a:pt x="13722" y="5720"/>
                  </a:cubicBezTo>
                  <a:cubicBezTo>
                    <a:pt x="13384" y="5945"/>
                    <a:pt x="13244" y="5904"/>
                    <a:pt x="13067" y="6067"/>
                  </a:cubicBezTo>
                  <a:cubicBezTo>
                    <a:pt x="12967" y="6157"/>
                    <a:pt x="12877" y="6281"/>
                    <a:pt x="12877" y="6548"/>
                  </a:cubicBezTo>
                  <a:cubicBezTo>
                    <a:pt x="12887" y="7282"/>
                    <a:pt x="12752" y="8010"/>
                    <a:pt x="12483" y="8691"/>
                  </a:cubicBezTo>
                  <a:cubicBezTo>
                    <a:pt x="11582" y="10965"/>
                    <a:pt x="9432" y="12234"/>
                    <a:pt x="7242" y="12234"/>
                  </a:cubicBezTo>
                  <a:cubicBezTo>
                    <a:pt x="5834" y="12234"/>
                    <a:pt x="4409" y="11709"/>
                    <a:pt x="3290" y="10590"/>
                  </a:cubicBezTo>
                  <a:cubicBezTo>
                    <a:pt x="1099" y="8399"/>
                    <a:pt x="1099" y="4836"/>
                    <a:pt x="3290" y="2645"/>
                  </a:cubicBezTo>
                  <a:cubicBezTo>
                    <a:pt x="4382" y="1553"/>
                    <a:pt x="5820" y="999"/>
                    <a:pt x="7264" y="999"/>
                  </a:cubicBezTo>
                  <a:cubicBezTo>
                    <a:pt x="8419" y="999"/>
                    <a:pt x="9577" y="1354"/>
                    <a:pt x="10564" y="2072"/>
                  </a:cubicBezTo>
                  <a:cubicBezTo>
                    <a:pt x="10783" y="1836"/>
                    <a:pt x="11055" y="1656"/>
                    <a:pt x="11358" y="1549"/>
                  </a:cubicBezTo>
                  <a:cubicBezTo>
                    <a:pt x="11406" y="1532"/>
                    <a:pt x="11416" y="1468"/>
                    <a:pt x="11378" y="1437"/>
                  </a:cubicBezTo>
                  <a:cubicBezTo>
                    <a:pt x="10179" y="482"/>
                    <a:pt x="8720" y="1"/>
                    <a:pt x="7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6317475" y="2745475"/>
              <a:ext cx="212075" cy="222825"/>
            </a:xfrm>
            <a:custGeom>
              <a:rect b="b" l="l" r="r" t="t"/>
              <a:pathLst>
                <a:path extrusionOk="0" h="8913" w="8483">
                  <a:moveTo>
                    <a:pt x="4779" y="1973"/>
                  </a:moveTo>
                  <a:cubicBezTo>
                    <a:pt x="5124" y="1973"/>
                    <a:pt x="5297" y="2391"/>
                    <a:pt x="5053" y="2635"/>
                  </a:cubicBezTo>
                  <a:cubicBezTo>
                    <a:pt x="4974" y="2713"/>
                    <a:pt x="4877" y="2748"/>
                    <a:pt x="4782" y="2748"/>
                  </a:cubicBezTo>
                  <a:cubicBezTo>
                    <a:pt x="4582" y="2748"/>
                    <a:pt x="4391" y="2594"/>
                    <a:pt x="4391" y="2360"/>
                  </a:cubicBezTo>
                  <a:cubicBezTo>
                    <a:pt x="4391" y="2146"/>
                    <a:pt x="4564" y="1973"/>
                    <a:pt x="4779" y="1973"/>
                  </a:cubicBezTo>
                  <a:close/>
                  <a:moveTo>
                    <a:pt x="3064" y="2235"/>
                  </a:moveTo>
                  <a:cubicBezTo>
                    <a:pt x="3263" y="2235"/>
                    <a:pt x="3454" y="2390"/>
                    <a:pt x="3455" y="2624"/>
                  </a:cubicBezTo>
                  <a:cubicBezTo>
                    <a:pt x="3453" y="2837"/>
                    <a:pt x="3280" y="3010"/>
                    <a:pt x="3067" y="3011"/>
                  </a:cubicBezTo>
                  <a:cubicBezTo>
                    <a:pt x="2721" y="3011"/>
                    <a:pt x="2548" y="2593"/>
                    <a:pt x="2793" y="2350"/>
                  </a:cubicBezTo>
                  <a:cubicBezTo>
                    <a:pt x="2872" y="2270"/>
                    <a:pt x="2969" y="2235"/>
                    <a:pt x="3064" y="2235"/>
                  </a:cubicBezTo>
                  <a:close/>
                  <a:moveTo>
                    <a:pt x="2677" y="3848"/>
                  </a:moveTo>
                  <a:cubicBezTo>
                    <a:pt x="2876" y="3848"/>
                    <a:pt x="3067" y="4003"/>
                    <a:pt x="3067" y="4237"/>
                  </a:cubicBezTo>
                  <a:cubicBezTo>
                    <a:pt x="3067" y="4450"/>
                    <a:pt x="2892" y="4625"/>
                    <a:pt x="2679" y="4625"/>
                  </a:cubicBezTo>
                  <a:cubicBezTo>
                    <a:pt x="2333" y="4625"/>
                    <a:pt x="2160" y="4207"/>
                    <a:pt x="2405" y="3963"/>
                  </a:cubicBezTo>
                  <a:cubicBezTo>
                    <a:pt x="2484" y="3884"/>
                    <a:pt x="2581" y="3848"/>
                    <a:pt x="2677" y="3848"/>
                  </a:cubicBezTo>
                  <a:close/>
                  <a:moveTo>
                    <a:pt x="5598" y="0"/>
                  </a:moveTo>
                  <a:cubicBezTo>
                    <a:pt x="4352" y="0"/>
                    <a:pt x="3110" y="479"/>
                    <a:pt x="2169" y="1419"/>
                  </a:cubicBezTo>
                  <a:cubicBezTo>
                    <a:pt x="1" y="3586"/>
                    <a:pt x="367" y="7230"/>
                    <a:pt x="2968" y="8913"/>
                  </a:cubicBezTo>
                  <a:cubicBezTo>
                    <a:pt x="1864" y="6924"/>
                    <a:pt x="3295" y="4472"/>
                    <a:pt x="5573" y="4456"/>
                  </a:cubicBezTo>
                  <a:lnTo>
                    <a:pt x="5573" y="4455"/>
                  </a:lnTo>
                  <a:cubicBezTo>
                    <a:pt x="5631" y="3758"/>
                    <a:pt x="6089" y="3497"/>
                    <a:pt x="6187" y="3390"/>
                  </a:cubicBezTo>
                  <a:cubicBezTo>
                    <a:pt x="6354" y="3208"/>
                    <a:pt x="6363" y="3076"/>
                    <a:pt x="6380" y="2858"/>
                  </a:cubicBezTo>
                  <a:cubicBezTo>
                    <a:pt x="6400" y="2598"/>
                    <a:pt x="6428" y="2239"/>
                    <a:pt x="6775" y="1859"/>
                  </a:cubicBezTo>
                  <a:cubicBezTo>
                    <a:pt x="7139" y="1465"/>
                    <a:pt x="7528" y="1438"/>
                    <a:pt x="7814" y="1419"/>
                  </a:cubicBezTo>
                  <a:cubicBezTo>
                    <a:pt x="8067" y="1401"/>
                    <a:pt x="8187" y="1387"/>
                    <a:pt x="8334" y="1228"/>
                  </a:cubicBezTo>
                  <a:cubicBezTo>
                    <a:pt x="8437" y="1114"/>
                    <a:pt x="8446" y="1049"/>
                    <a:pt x="8483" y="957"/>
                  </a:cubicBezTo>
                  <a:cubicBezTo>
                    <a:pt x="7625" y="316"/>
                    <a:pt x="6610" y="0"/>
                    <a:pt x="5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6522975" y="2897700"/>
              <a:ext cx="50925" cy="70600"/>
            </a:xfrm>
            <a:custGeom>
              <a:rect b="b" l="l" r="r" t="t"/>
              <a:pathLst>
                <a:path extrusionOk="0" h="2824" w="2037">
                  <a:moveTo>
                    <a:pt x="2037" y="64"/>
                  </a:moveTo>
                  <a:lnTo>
                    <a:pt x="2037" y="64"/>
                  </a:lnTo>
                  <a:cubicBezTo>
                    <a:pt x="1531" y="226"/>
                    <a:pt x="1188" y="1"/>
                    <a:pt x="895" y="395"/>
                  </a:cubicBezTo>
                  <a:cubicBezTo>
                    <a:pt x="750" y="591"/>
                    <a:pt x="554" y="743"/>
                    <a:pt x="328" y="838"/>
                  </a:cubicBezTo>
                  <a:cubicBezTo>
                    <a:pt x="449" y="1518"/>
                    <a:pt x="335" y="2218"/>
                    <a:pt x="0" y="2824"/>
                  </a:cubicBezTo>
                  <a:cubicBezTo>
                    <a:pt x="289" y="2637"/>
                    <a:pt x="555" y="2421"/>
                    <a:pt x="797" y="2178"/>
                  </a:cubicBezTo>
                  <a:cubicBezTo>
                    <a:pt x="1387" y="1593"/>
                    <a:pt x="1813" y="864"/>
                    <a:pt x="2037" y="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6476000" y="2755875"/>
              <a:ext cx="155900" cy="144125"/>
            </a:xfrm>
            <a:custGeom>
              <a:rect b="b" l="l" r="r" t="t"/>
              <a:pathLst>
                <a:path extrusionOk="0" h="5765" w="6236">
                  <a:moveTo>
                    <a:pt x="4134" y="0"/>
                  </a:moveTo>
                  <a:cubicBezTo>
                    <a:pt x="3595" y="0"/>
                    <a:pt x="3169" y="260"/>
                    <a:pt x="2960" y="628"/>
                  </a:cubicBezTo>
                  <a:lnTo>
                    <a:pt x="2958" y="628"/>
                  </a:lnTo>
                  <a:cubicBezTo>
                    <a:pt x="2807" y="884"/>
                    <a:pt x="2843" y="1031"/>
                    <a:pt x="2563" y="1337"/>
                  </a:cubicBezTo>
                  <a:cubicBezTo>
                    <a:pt x="2200" y="1731"/>
                    <a:pt x="1811" y="1759"/>
                    <a:pt x="1526" y="1777"/>
                  </a:cubicBezTo>
                  <a:cubicBezTo>
                    <a:pt x="1271" y="1796"/>
                    <a:pt x="1153" y="1809"/>
                    <a:pt x="1006" y="1969"/>
                  </a:cubicBezTo>
                  <a:cubicBezTo>
                    <a:pt x="839" y="2151"/>
                    <a:pt x="828" y="2283"/>
                    <a:pt x="813" y="2500"/>
                  </a:cubicBezTo>
                  <a:cubicBezTo>
                    <a:pt x="793" y="2763"/>
                    <a:pt x="765" y="3120"/>
                    <a:pt x="416" y="3500"/>
                  </a:cubicBezTo>
                  <a:cubicBezTo>
                    <a:pt x="234" y="3697"/>
                    <a:pt x="19" y="3757"/>
                    <a:pt x="1" y="4132"/>
                  </a:cubicBezTo>
                  <a:cubicBezTo>
                    <a:pt x="295" y="4208"/>
                    <a:pt x="575" y="4327"/>
                    <a:pt x="833" y="4488"/>
                  </a:cubicBezTo>
                  <a:lnTo>
                    <a:pt x="3994" y="1327"/>
                  </a:lnTo>
                  <a:cubicBezTo>
                    <a:pt x="4070" y="1248"/>
                    <a:pt x="4172" y="1209"/>
                    <a:pt x="4273" y="1209"/>
                  </a:cubicBezTo>
                  <a:cubicBezTo>
                    <a:pt x="4372" y="1209"/>
                    <a:pt x="4472" y="1246"/>
                    <a:pt x="4547" y="1322"/>
                  </a:cubicBezTo>
                  <a:cubicBezTo>
                    <a:pt x="4699" y="1475"/>
                    <a:pt x="4698" y="1724"/>
                    <a:pt x="4543" y="1875"/>
                  </a:cubicBezTo>
                  <a:lnTo>
                    <a:pt x="1437" y="4980"/>
                  </a:lnTo>
                  <a:cubicBezTo>
                    <a:pt x="1656" y="5211"/>
                    <a:pt x="1837" y="5476"/>
                    <a:pt x="1971" y="5764"/>
                  </a:cubicBezTo>
                  <a:cubicBezTo>
                    <a:pt x="2140" y="5669"/>
                    <a:pt x="2135" y="5588"/>
                    <a:pt x="2330" y="5410"/>
                  </a:cubicBezTo>
                  <a:cubicBezTo>
                    <a:pt x="2716" y="5055"/>
                    <a:pt x="3092" y="5043"/>
                    <a:pt x="3366" y="5035"/>
                  </a:cubicBezTo>
                  <a:cubicBezTo>
                    <a:pt x="3591" y="5027"/>
                    <a:pt x="3726" y="5023"/>
                    <a:pt x="3901" y="4862"/>
                  </a:cubicBezTo>
                  <a:cubicBezTo>
                    <a:pt x="4201" y="4586"/>
                    <a:pt x="4002" y="4249"/>
                    <a:pt x="4206" y="3763"/>
                  </a:cubicBezTo>
                  <a:cubicBezTo>
                    <a:pt x="4347" y="3426"/>
                    <a:pt x="4658" y="3141"/>
                    <a:pt x="4992" y="3025"/>
                  </a:cubicBezTo>
                  <a:cubicBezTo>
                    <a:pt x="5323" y="2910"/>
                    <a:pt x="5582" y="2671"/>
                    <a:pt x="5692" y="2448"/>
                  </a:cubicBezTo>
                  <a:cubicBezTo>
                    <a:pt x="6236" y="1486"/>
                    <a:pt x="5491" y="133"/>
                    <a:pt x="4319" y="10"/>
                  </a:cubicBezTo>
                  <a:lnTo>
                    <a:pt x="4317" y="10"/>
                  </a:lnTo>
                  <a:cubicBezTo>
                    <a:pt x="4313" y="10"/>
                    <a:pt x="4310" y="9"/>
                    <a:pt x="4305" y="9"/>
                  </a:cubicBezTo>
                  <a:cubicBezTo>
                    <a:pt x="4247" y="3"/>
                    <a:pt x="4190" y="0"/>
                    <a:pt x="4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6382950" y="2876250"/>
              <a:ext cx="139175" cy="111325"/>
            </a:xfrm>
            <a:custGeom>
              <a:rect b="b" l="l" r="r" t="t"/>
              <a:pathLst>
                <a:path extrusionOk="0" h="4453" w="5567">
                  <a:moveTo>
                    <a:pt x="2975" y="968"/>
                  </a:moveTo>
                  <a:cubicBezTo>
                    <a:pt x="4091" y="968"/>
                    <a:pt x="4659" y="2322"/>
                    <a:pt x="3865" y="3116"/>
                  </a:cubicBezTo>
                  <a:cubicBezTo>
                    <a:pt x="3619" y="3362"/>
                    <a:pt x="3297" y="3485"/>
                    <a:pt x="2975" y="3485"/>
                  </a:cubicBezTo>
                  <a:cubicBezTo>
                    <a:pt x="2653" y="3485"/>
                    <a:pt x="2331" y="3362"/>
                    <a:pt x="2085" y="3116"/>
                  </a:cubicBezTo>
                  <a:cubicBezTo>
                    <a:pt x="1299" y="2332"/>
                    <a:pt x="1847" y="968"/>
                    <a:pt x="2975" y="968"/>
                  </a:cubicBezTo>
                  <a:close/>
                  <a:moveTo>
                    <a:pt x="2968" y="0"/>
                  </a:moveTo>
                  <a:cubicBezTo>
                    <a:pt x="2408" y="0"/>
                    <a:pt x="1842" y="208"/>
                    <a:pt x="1400" y="651"/>
                  </a:cubicBezTo>
                  <a:cubicBezTo>
                    <a:pt x="1" y="2050"/>
                    <a:pt x="997" y="4452"/>
                    <a:pt x="2975" y="4452"/>
                  </a:cubicBezTo>
                  <a:cubicBezTo>
                    <a:pt x="4449" y="4452"/>
                    <a:pt x="5566" y="3030"/>
                    <a:pt x="5090" y="1529"/>
                  </a:cubicBezTo>
                  <a:cubicBezTo>
                    <a:pt x="4767" y="547"/>
                    <a:pt x="3876" y="0"/>
                    <a:pt x="2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6441150" y="2919825"/>
              <a:ext cx="28300" cy="24200"/>
            </a:xfrm>
            <a:custGeom>
              <a:rect b="b" l="l" r="r" t="t"/>
              <a:pathLst>
                <a:path extrusionOk="0" h="968" w="1132">
                  <a:moveTo>
                    <a:pt x="650" y="0"/>
                  </a:moveTo>
                  <a:cubicBezTo>
                    <a:pt x="649" y="0"/>
                    <a:pt x="648" y="0"/>
                    <a:pt x="647" y="0"/>
                  </a:cubicBezTo>
                  <a:cubicBezTo>
                    <a:pt x="216" y="0"/>
                    <a:pt x="0" y="521"/>
                    <a:pt x="305" y="826"/>
                  </a:cubicBezTo>
                  <a:cubicBezTo>
                    <a:pt x="403" y="924"/>
                    <a:pt x="524" y="968"/>
                    <a:pt x="642" y="968"/>
                  </a:cubicBezTo>
                  <a:cubicBezTo>
                    <a:pt x="891" y="968"/>
                    <a:pt x="1131" y="775"/>
                    <a:pt x="1131" y="483"/>
                  </a:cubicBezTo>
                  <a:cubicBezTo>
                    <a:pt x="1131" y="217"/>
                    <a:pt x="915" y="0"/>
                    <a:pt x="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79"/>
          <p:cNvGrpSpPr/>
          <p:nvPr/>
        </p:nvGrpSpPr>
        <p:grpSpPr>
          <a:xfrm>
            <a:off x="7126888" y="2157575"/>
            <a:ext cx="173850" cy="331175"/>
            <a:chOff x="6369000" y="2136350"/>
            <a:chExt cx="173850" cy="331175"/>
          </a:xfrm>
        </p:grpSpPr>
        <p:sp>
          <p:nvSpPr>
            <p:cNvPr id="1417" name="Google Shape;1417;p79"/>
            <p:cNvSpPr/>
            <p:nvPr/>
          </p:nvSpPr>
          <p:spPr>
            <a:xfrm>
              <a:off x="6387025" y="2385875"/>
              <a:ext cx="137850" cy="81650"/>
            </a:xfrm>
            <a:custGeom>
              <a:rect b="b" l="l" r="r" t="t"/>
              <a:pathLst>
                <a:path extrusionOk="0" h="3266" w="5514">
                  <a:moveTo>
                    <a:pt x="2" y="0"/>
                  </a:moveTo>
                  <a:lnTo>
                    <a:pt x="0" y="3135"/>
                  </a:lnTo>
                  <a:cubicBezTo>
                    <a:pt x="0" y="3207"/>
                    <a:pt x="58" y="3266"/>
                    <a:pt x="129" y="3266"/>
                  </a:cubicBezTo>
                  <a:lnTo>
                    <a:pt x="1293" y="3266"/>
                  </a:lnTo>
                  <a:lnTo>
                    <a:pt x="1293" y="1664"/>
                  </a:lnTo>
                  <a:cubicBezTo>
                    <a:pt x="1293" y="1290"/>
                    <a:pt x="1597" y="987"/>
                    <a:pt x="1972" y="987"/>
                  </a:cubicBezTo>
                  <a:lnTo>
                    <a:pt x="3543" y="987"/>
                  </a:lnTo>
                  <a:cubicBezTo>
                    <a:pt x="3917" y="987"/>
                    <a:pt x="4220" y="1290"/>
                    <a:pt x="4220" y="1664"/>
                  </a:cubicBezTo>
                  <a:lnTo>
                    <a:pt x="4220" y="3266"/>
                  </a:lnTo>
                  <a:lnTo>
                    <a:pt x="5385" y="3266"/>
                  </a:lnTo>
                  <a:cubicBezTo>
                    <a:pt x="5457" y="3264"/>
                    <a:pt x="5514" y="3207"/>
                    <a:pt x="5514" y="3135"/>
                  </a:cubicBezTo>
                  <a:lnTo>
                    <a:pt x="5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9"/>
            <p:cNvSpPr/>
            <p:nvPr/>
          </p:nvSpPr>
          <p:spPr>
            <a:xfrm>
              <a:off x="6369000" y="2341550"/>
              <a:ext cx="173850" cy="24950"/>
            </a:xfrm>
            <a:custGeom>
              <a:rect b="b" l="l" r="r" t="t"/>
              <a:pathLst>
                <a:path extrusionOk="0" h="998" w="6954">
                  <a:moveTo>
                    <a:pt x="638" y="0"/>
                  </a:moveTo>
                  <a:cubicBezTo>
                    <a:pt x="499" y="0"/>
                    <a:pt x="462" y="121"/>
                    <a:pt x="439" y="161"/>
                  </a:cubicBezTo>
                  <a:lnTo>
                    <a:pt x="53" y="803"/>
                  </a:lnTo>
                  <a:cubicBezTo>
                    <a:pt x="1" y="889"/>
                    <a:pt x="64" y="998"/>
                    <a:pt x="163" y="998"/>
                  </a:cubicBezTo>
                  <a:lnTo>
                    <a:pt x="6791" y="998"/>
                  </a:lnTo>
                  <a:cubicBezTo>
                    <a:pt x="6892" y="998"/>
                    <a:pt x="6953" y="889"/>
                    <a:pt x="6901" y="803"/>
                  </a:cubicBezTo>
                  <a:lnTo>
                    <a:pt x="6903" y="802"/>
                  </a:lnTo>
                  <a:cubicBezTo>
                    <a:pt x="6483" y="104"/>
                    <a:pt x="6507" y="147"/>
                    <a:pt x="6494" y="115"/>
                  </a:cubicBezTo>
                  <a:cubicBezTo>
                    <a:pt x="6463" y="46"/>
                    <a:pt x="6392" y="0"/>
                    <a:pt x="63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6420075" y="2297225"/>
              <a:ext cx="71750" cy="24925"/>
            </a:xfrm>
            <a:custGeom>
              <a:rect b="b" l="l" r="r" t="t"/>
              <a:pathLst>
                <a:path extrusionOk="0" h="997" w="2870">
                  <a:moveTo>
                    <a:pt x="1" y="0"/>
                  </a:moveTo>
                  <a:lnTo>
                    <a:pt x="1" y="996"/>
                  </a:lnTo>
                  <a:lnTo>
                    <a:pt x="2869" y="996"/>
                  </a:lnTo>
                  <a:lnTo>
                    <a:pt x="28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9"/>
            <p:cNvSpPr/>
            <p:nvPr/>
          </p:nvSpPr>
          <p:spPr>
            <a:xfrm>
              <a:off x="6390800" y="2252900"/>
              <a:ext cx="130275" cy="24950"/>
            </a:xfrm>
            <a:custGeom>
              <a:rect b="b" l="l" r="r" t="t"/>
              <a:pathLst>
                <a:path extrusionOk="0" h="998" w="5211">
                  <a:moveTo>
                    <a:pt x="636" y="0"/>
                  </a:moveTo>
                  <a:cubicBezTo>
                    <a:pt x="561" y="0"/>
                    <a:pt x="492" y="46"/>
                    <a:pt x="462" y="115"/>
                  </a:cubicBezTo>
                  <a:cubicBezTo>
                    <a:pt x="447" y="149"/>
                    <a:pt x="474" y="103"/>
                    <a:pt x="53" y="802"/>
                  </a:cubicBezTo>
                  <a:cubicBezTo>
                    <a:pt x="1" y="888"/>
                    <a:pt x="64" y="998"/>
                    <a:pt x="165" y="998"/>
                  </a:cubicBezTo>
                  <a:lnTo>
                    <a:pt x="5048" y="998"/>
                  </a:lnTo>
                  <a:cubicBezTo>
                    <a:pt x="5148" y="998"/>
                    <a:pt x="5211" y="888"/>
                    <a:pt x="5159" y="802"/>
                  </a:cubicBezTo>
                  <a:cubicBezTo>
                    <a:pt x="4737" y="102"/>
                    <a:pt x="4765" y="151"/>
                    <a:pt x="4750" y="115"/>
                  </a:cubicBezTo>
                  <a:cubicBezTo>
                    <a:pt x="4719" y="46"/>
                    <a:pt x="4652" y="0"/>
                    <a:pt x="4576" y="0"/>
                  </a:cubicBezTo>
                  <a:cubicBezTo>
                    <a:pt x="4574" y="0"/>
                    <a:pt x="4573" y="0"/>
                    <a:pt x="4572" y="0"/>
                  </a:cubicBezTo>
                  <a:lnTo>
                    <a:pt x="640" y="0"/>
                  </a:lnTo>
                  <a:cubicBezTo>
                    <a:pt x="639" y="0"/>
                    <a:pt x="637"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6436775" y="2208575"/>
              <a:ext cx="38350" cy="24925"/>
            </a:xfrm>
            <a:custGeom>
              <a:rect b="b" l="l" r="r" t="t"/>
              <a:pathLst>
                <a:path extrusionOk="0" h="997" w="1534">
                  <a:moveTo>
                    <a:pt x="1" y="0"/>
                  </a:moveTo>
                  <a:lnTo>
                    <a:pt x="1" y="997"/>
                  </a:lnTo>
                  <a:lnTo>
                    <a:pt x="1533" y="997"/>
                  </a:lnTo>
                  <a:lnTo>
                    <a:pt x="15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6409725" y="2136350"/>
              <a:ext cx="92425" cy="52875"/>
            </a:xfrm>
            <a:custGeom>
              <a:rect b="b" l="l" r="r" t="t"/>
              <a:pathLst>
                <a:path extrusionOk="0" h="2115" w="3697">
                  <a:moveTo>
                    <a:pt x="1849" y="1"/>
                  </a:moveTo>
                  <a:cubicBezTo>
                    <a:pt x="1631" y="1"/>
                    <a:pt x="1457" y="180"/>
                    <a:pt x="1461" y="398"/>
                  </a:cubicBezTo>
                  <a:lnTo>
                    <a:pt x="1461" y="1141"/>
                  </a:lnTo>
                  <a:cubicBezTo>
                    <a:pt x="923" y="1221"/>
                    <a:pt x="431" y="1489"/>
                    <a:pt x="73" y="1898"/>
                  </a:cubicBezTo>
                  <a:cubicBezTo>
                    <a:pt x="1" y="1982"/>
                    <a:pt x="59" y="2113"/>
                    <a:pt x="171" y="2114"/>
                  </a:cubicBezTo>
                  <a:lnTo>
                    <a:pt x="3527" y="2114"/>
                  </a:lnTo>
                  <a:cubicBezTo>
                    <a:pt x="3637" y="2113"/>
                    <a:pt x="3697" y="1982"/>
                    <a:pt x="3623" y="1898"/>
                  </a:cubicBezTo>
                  <a:cubicBezTo>
                    <a:pt x="3266" y="1489"/>
                    <a:pt x="2774" y="1221"/>
                    <a:pt x="2237" y="1141"/>
                  </a:cubicBezTo>
                  <a:lnTo>
                    <a:pt x="2237" y="398"/>
                  </a:lnTo>
                  <a:cubicBezTo>
                    <a:pt x="2241" y="180"/>
                    <a:pt x="2066" y="1"/>
                    <a:pt x="18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6438725" y="2429925"/>
              <a:ext cx="34425" cy="37600"/>
            </a:xfrm>
            <a:custGeom>
              <a:rect b="b" l="l" r="r" t="t"/>
              <a:pathLst>
                <a:path extrusionOk="0" h="1504" w="1377">
                  <a:moveTo>
                    <a:pt x="1" y="0"/>
                  </a:moveTo>
                  <a:lnTo>
                    <a:pt x="1" y="1504"/>
                  </a:lnTo>
                  <a:lnTo>
                    <a:pt x="1377" y="1504"/>
                  </a:lnTo>
                  <a:lnTo>
                    <a:pt x="1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79"/>
          <p:cNvGrpSpPr/>
          <p:nvPr/>
        </p:nvGrpSpPr>
        <p:grpSpPr>
          <a:xfrm>
            <a:off x="6309088" y="2712575"/>
            <a:ext cx="324350" cy="330975"/>
            <a:chOff x="5551200" y="2691350"/>
            <a:chExt cx="324350" cy="330975"/>
          </a:xfrm>
        </p:grpSpPr>
        <p:sp>
          <p:nvSpPr>
            <p:cNvPr id="1425" name="Google Shape;1425;p79"/>
            <p:cNvSpPr/>
            <p:nvPr/>
          </p:nvSpPr>
          <p:spPr>
            <a:xfrm>
              <a:off x="5582000" y="2755275"/>
              <a:ext cx="60050" cy="108250"/>
            </a:xfrm>
            <a:custGeom>
              <a:rect b="b" l="l" r="r" t="t"/>
              <a:pathLst>
                <a:path extrusionOk="0" h="4330" w="2402">
                  <a:moveTo>
                    <a:pt x="1532" y="1"/>
                  </a:moveTo>
                  <a:lnTo>
                    <a:pt x="1532" y="1"/>
                  </a:lnTo>
                  <a:cubicBezTo>
                    <a:pt x="642" y="292"/>
                    <a:pt x="0" y="1136"/>
                    <a:pt x="0" y="2111"/>
                  </a:cubicBezTo>
                  <a:cubicBezTo>
                    <a:pt x="2" y="3345"/>
                    <a:pt x="1006" y="4329"/>
                    <a:pt x="2217" y="4329"/>
                  </a:cubicBezTo>
                  <a:cubicBezTo>
                    <a:pt x="2278" y="4329"/>
                    <a:pt x="2340" y="4327"/>
                    <a:pt x="2401" y="4322"/>
                  </a:cubicBezTo>
                  <a:cubicBezTo>
                    <a:pt x="1825" y="3646"/>
                    <a:pt x="1509" y="2788"/>
                    <a:pt x="1511" y="1899"/>
                  </a:cubicBezTo>
                  <a:cubicBezTo>
                    <a:pt x="1511" y="267"/>
                    <a:pt x="1503" y="263"/>
                    <a:pt x="1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9"/>
            <p:cNvSpPr/>
            <p:nvPr/>
          </p:nvSpPr>
          <p:spPr>
            <a:xfrm>
              <a:off x="5551200" y="2952375"/>
              <a:ext cx="83825" cy="69900"/>
            </a:xfrm>
            <a:custGeom>
              <a:rect b="b" l="l" r="r" t="t"/>
              <a:pathLst>
                <a:path extrusionOk="0" h="2796" w="3353">
                  <a:moveTo>
                    <a:pt x="1706" y="1"/>
                  </a:moveTo>
                  <a:cubicBezTo>
                    <a:pt x="1228" y="241"/>
                    <a:pt x="849" y="641"/>
                    <a:pt x="636" y="1132"/>
                  </a:cubicBezTo>
                  <a:lnTo>
                    <a:pt x="638" y="1130"/>
                  </a:lnTo>
                  <a:lnTo>
                    <a:pt x="74" y="2434"/>
                  </a:lnTo>
                  <a:cubicBezTo>
                    <a:pt x="0" y="2606"/>
                    <a:pt x="124" y="2796"/>
                    <a:pt x="311" y="2796"/>
                  </a:cubicBezTo>
                  <a:lnTo>
                    <a:pt x="3353" y="2796"/>
                  </a:lnTo>
                  <a:lnTo>
                    <a:pt x="1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5612225" y="2933875"/>
              <a:ext cx="84100" cy="88400"/>
            </a:xfrm>
            <a:custGeom>
              <a:rect b="b" l="l" r="r" t="t"/>
              <a:pathLst>
                <a:path extrusionOk="0" h="3536" w="3364">
                  <a:moveTo>
                    <a:pt x="1283" y="1"/>
                  </a:moveTo>
                  <a:lnTo>
                    <a:pt x="0" y="460"/>
                  </a:lnTo>
                  <a:lnTo>
                    <a:pt x="1811" y="3536"/>
                  </a:lnTo>
                  <a:lnTo>
                    <a:pt x="3364" y="3536"/>
                  </a:lnTo>
                  <a:lnTo>
                    <a:pt x="12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5730250" y="2933875"/>
              <a:ext cx="84150" cy="88400"/>
            </a:xfrm>
            <a:custGeom>
              <a:rect b="b" l="l" r="r" t="t"/>
              <a:pathLst>
                <a:path extrusionOk="0" h="3536" w="3366">
                  <a:moveTo>
                    <a:pt x="2083" y="1"/>
                  </a:moveTo>
                  <a:lnTo>
                    <a:pt x="0" y="3536"/>
                  </a:lnTo>
                  <a:lnTo>
                    <a:pt x="1554" y="3536"/>
                  </a:lnTo>
                  <a:lnTo>
                    <a:pt x="3365" y="459"/>
                  </a:lnTo>
                  <a:lnTo>
                    <a:pt x="2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9"/>
            <p:cNvSpPr/>
            <p:nvPr/>
          </p:nvSpPr>
          <p:spPr>
            <a:xfrm>
              <a:off x="5791575" y="2952375"/>
              <a:ext cx="83975" cy="69950"/>
            </a:xfrm>
            <a:custGeom>
              <a:rect b="b" l="l" r="r" t="t"/>
              <a:pathLst>
                <a:path extrusionOk="0" h="2798" w="3359">
                  <a:moveTo>
                    <a:pt x="1648" y="1"/>
                  </a:moveTo>
                  <a:lnTo>
                    <a:pt x="1" y="2797"/>
                  </a:lnTo>
                  <a:lnTo>
                    <a:pt x="3047" y="2797"/>
                  </a:lnTo>
                  <a:cubicBezTo>
                    <a:pt x="3232" y="2797"/>
                    <a:pt x="3358" y="2606"/>
                    <a:pt x="3283" y="2436"/>
                  </a:cubicBezTo>
                  <a:lnTo>
                    <a:pt x="3285" y="2434"/>
                  </a:lnTo>
                  <a:lnTo>
                    <a:pt x="2721" y="1132"/>
                  </a:lnTo>
                  <a:cubicBezTo>
                    <a:pt x="2508" y="640"/>
                    <a:pt x="2128" y="240"/>
                    <a:pt x="1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5662600" y="2893575"/>
              <a:ext cx="101375" cy="119275"/>
            </a:xfrm>
            <a:custGeom>
              <a:rect b="b" l="l" r="r" t="t"/>
              <a:pathLst>
                <a:path extrusionOk="0" h="4771" w="4055">
                  <a:moveTo>
                    <a:pt x="1131" y="0"/>
                  </a:moveTo>
                  <a:lnTo>
                    <a:pt x="1131" y="609"/>
                  </a:lnTo>
                  <a:cubicBezTo>
                    <a:pt x="1131" y="767"/>
                    <a:pt x="1035" y="908"/>
                    <a:pt x="889" y="967"/>
                  </a:cubicBezTo>
                  <a:lnTo>
                    <a:pt x="0" y="1327"/>
                  </a:lnTo>
                  <a:lnTo>
                    <a:pt x="2028" y="4771"/>
                  </a:lnTo>
                  <a:lnTo>
                    <a:pt x="4055" y="1327"/>
                  </a:lnTo>
                  <a:lnTo>
                    <a:pt x="3168" y="967"/>
                  </a:lnTo>
                  <a:cubicBezTo>
                    <a:pt x="3020" y="908"/>
                    <a:pt x="2925" y="767"/>
                    <a:pt x="2925" y="609"/>
                  </a:cubicBezTo>
                  <a:lnTo>
                    <a:pt x="2925" y="0"/>
                  </a:lnTo>
                  <a:cubicBezTo>
                    <a:pt x="2630" y="73"/>
                    <a:pt x="2329" y="110"/>
                    <a:pt x="2028" y="110"/>
                  </a:cubicBezTo>
                  <a:cubicBezTo>
                    <a:pt x="1726" y="110"/>
                    <a:pt x="1425" y="73"/>
                    <a:pt x="1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5640250" y="2795150"/>
              <a:ext cx="146150" cy="81775"/>
            </a:xfrm>
            <a:custGeom>
              <a:rect b="b" l="l" r="r" t="t"/>
              <a:pathLst>
                <a:path extrusionOk="0" h="3271" w="5846">
                  <a:moveTo>
                    <a:pt x="2923" y="1"/>
                  </a:moveTo>
                  <a:cubicBezTo>
                    <a:pt x="2546" y="510"/>
                    <a:pt x="1952" y="811"/>
                    <a:pt x="1319" y="815"/>
                  </a:cubicBezTo>
                  <a:lnTo>
                    <a:pt x="1" y="815"/>
                  </a:lnTo>
                  <a:cubicBezTo>
                    <a:pt x="241" y="2203"/>
                    <a:pt x="1455" y="3271"/>
                    <a:pt x="2923" y="3271"/>
                  </a:cubicBezTo>
                  <a:cubicBezTo>
                    <a:pt x="4385" y="3271"/>
                    <a:pt x="5603" y="2207"/>
                    <a:pt x="5845" y="815"/>
                  </a:cubicBezTo>
                  <a:lnTo>
                    <a:pt x="4527" y="815"/>
                  </a:lnTo>
                  <a:cubicBezTo>
                    <a:pt x="3895" y="811"/>
                    <a:pt x="3300" y="511"/>
                    <a:pt x="2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9"/>
            <p:cNvSpPr/>
            <p:nvPr/>
          </p:nvSpPr>
          <p:spPr>
            <a:xfrm>
              <a:off x="5639100" y="2691350"/>
              <a:ext cx="148400" cy="104800"/>
            </a:xfrm>
            <a:custGeom>
              <a:rect b="b" l="l" r="r" t="t"/>
              <a:pathLst>
                <a:path extrusionOk="0" h="4192" w="5936">
                  <a:moveTo>
                    <a:pt x="2968" y="0"/>
                  </a:moveTo>
                  <a:cubicBezTo>
                    <a:pt x="1332" y="0"/>
                    <a:pt x="2" y="1330"/>
                    <a:pt x="2" y="2965"/>
                  </a:cubicBezTo>
                  <a:cubicBezTo>
                    <a:pt x="2" y="3828"/>
                    <a:pt x="1" y="3853"/>
                    <a:pt x="5" y="4190"/>
                  </a:cubicBezTo>
                  <a:lnTo>
                    <a:pt x="1363" y="4191"/>
                  </a:lnTo>
                  <a:cubicBezTo>
                    <a:pt x="1867" y="4188"/>
                    <a:pt x="2319" y="3877"/>
                    <a:pt x="2502" y="3407"/>
                  </a:cubicBezTo>
                  <a:cubicBezTo>
                    <a:pt x="2575" y="3214"/>
                    <a:pt x="2761" y="3085"/>
                    <a:pt x="2969" y="3085"/>
                  </a:cubicBezTo>
                  <a:cubicBezTo>
                    <a:pt x="3176" y="3085"/>
                    <a:pt x="3361" y="3214"/>
                    <a:pt x="3436" y="3407"/>
                  </a:cubicBezTo>
                  <a:cubicBezTo>
                    <a:pt x="3617" y="3877"/>
                    <a:pt x="4069" y="4188"/>
                    <a:pt x="4573" y="4190"/>
                  </a:cubicBezTo>
                  <a:lnTo>
                    <a:pt x="5931" y="4190"/>
                  </a:lnTo>
                  <a:cubicBezTo>
                    <a:pt x="5936" y="3859"/>
                    <a:pt x="5934" y="3846"/>
                    <a:pt x="5934" y="2965"/>
                  </a:cubicBezTo>
                  <a:cubicBezTo>
                    <a:pt x="5934" y="1330"/>
                    <a:pt x="4604" y="0"/>
                    <a:pt x="2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79"/>
          <p:cNvGrpSpPr/>
          <p:nvPr/>
        </p:nvGrpSpPr>
        <p:grpSpPr>
          <a:xfrm>
            <a:off x="7818688" y="1578310"/>
            <a:ext cx="330975" cy="331150"/>
            <a:chOff x="7041300" y="1581600"/>
            <a:chExt cx="330975" cy="331150"/>
          </a:xfrm>
        </p:grpSpPr>
        <p:sp>
          <p:nvSpPr>
            <p:cNvPr id="1434" name="Google Shape;1434;p79"/>
            <p:cNvSpPr/>
            <p:nvPr/>
          </p:nvSpPr>
          <p:spPr>
            <a:xfrm>
              <a:off x="7306650" y="1581600"/>
              <a:ext cx="19700" cy="25525"/>
            </a:xfrm>
            <a:custGeom>
              <a:rect b="b" l="l" r="r" t="t"/>
              <a:pathLst>
                <a:path extrusionOk="0" h="1021" w="788">
                  <a:moveTo>
                    <a:pt x="393" y="1"/>
                  </a:moveTo>
                  <a:cubicBezTo>
                    <a:pt x="176" y="1"/>
                    <a:pt x="1" y="179"/>
                    <a:pt x="6" y="396"/>
                  </a:cubicBezTo>
                  <a:lnTo>
                    <a:pt x="6" y="1020"/>
                  </a:lnTo>
                  <a:lnTo>
                    <a:pt x="781" y="1020"/>
                  </a:lnTo>
                  <a:lnTo>
                    <a:pt x="781" y="396"/>
                  </a:lnTo>
                  <a:cubicBezTo>
                    <a:pt x="787" y="179"/>
                    <a:pt x="61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7041300" y="1607100"/>
              <a:ext cx="330975" cy="49575"/>
            </a:xfrm>
            <a:custGeom>
              <a:rect b="b" l="l" r="r" t="t"/>
              <a:pathLst>
                <a:path extrusionOk="0" h="1983" w="13239">
                  <a:moveTo>
                    <a:pt x="195" y="0"/>
                  </a:moveTo>
                  <a:cubicBezTo>
                    <a:pt x="88" y="0"/>
                    <a:pt x="2" y="87"/>
                    <a:pt x="0" y="195"/>
                  </a:cubicBezTo>
                  <a:lnTo>
                    <a:pt x="0" y="1983"/>
                  </a:lnTo>
                  <a:lnTo>
                    <a:pt x="13238" y="1983"/>
                  </a:lnTo>
                  <a:lnTo>
                    <a:pt x="13238" y="195"/>
                  </a:lnTo>
                  <a:cubicBezTo>
                    <a:pt x="13237" y="87"/>
                    <a:pt x="13151" y="0"/>
                    <a:pt x="13044" y="0"/>
                  </a:cubicBezTo>
                  <a:lnTo>
                    <a:pt x="11395" y="0"/>
                  </a:lnTo>
                  <a:lnTo>
                    <a:pt x="11395" y="625"/>
                  </a:lnTo>
                  <a:cubicBezTo>
                    <a:pt x="11390" y="835"/>
                    <a:pt x="11219" y="1004"/>
                    <a:pt x="11007" y="1004"/>
                  </a:cubicBezTo>
                  <a:cubicBezTo>
                    <a:pt x="10797" y="1004"/>
                    <a:pt x="10624" y="835"/>
                    <a:pt x="10620" y="625"/>
                  </a:cubicBezTo>
                  <a:lnTo>
                    <a:pt x="10620" y="0"/>
                  </a:lnTo>
                  <a:lnTo>
                    <a:pt x="8470" y="0"/>
                  </a:lnTo>
                  <a:lnTo>
                    <a:pt x="8470" y="625"/>
                  </a:lnTo>
                  <a:cubicBezTo>
                    <a:pt x="8465" y="835"/>
                    <a:pt x="8293" y="1004"/>
                    <a:pt x="8082" y="1004"/>
                  </a:cubicBezTo>
                  <a:cubicBezTo>
                    <a:pt x="7871" y="1004"/>
                    <a:pt x="7699" y="835"/>
                    <a:pt x="7694" y="625"/>
                  </a:cubicBezTo>
                  <a:lnTo>
                    <a:pt x="7694" y="0"/>
                  </a:lnTo>
                  <a:lnTo>
                    <a:pt x="5544" y="0"/>
                  </a:lnTo>
                  <a:lnTo>
                    <a:pt x="5544" y="625"/>
                  </a:lnTo>
                  <a:cubicBezTo>
                    <a:pt x="5540" y="835"/>
                    <a:pt x="5368" y="1004"/>
                    <a:pt x="5157" y="1004"/>
                  </a:cubicBezTo>
                  <a:cubicBezTo>
                    <a:pt x="4945" y="1004"/>
                    <a:pt x="4774" y="835"/>
                    <a:pt x="4769" y="625"/>
                  </a:cubicBezTo>
                  <a:lnTo>
                    <a:pt x="4769" y="0"/>
                  </a:lnTo>
                  <a:lnTo>
                    <a:pt x="2619" y="0"/>
                  </a:lnTo>
                  <a:lnTo>
                    <a:pt x="2619" y="625"/>
                  </a:lnTo>
                  <a:cubicBezTo>
                    <a:pt x="2615" y="835"/>
                    <a:pt x="2441" y="1004"/>
                    <a:pt x="2231" y="1004"/>
                  </a:cubicBezTo>
                  <a:cubicBezTo>
                    <a:pt x="2020" y="1004"/>
                    <a:pt x="1848" y="835"/>
                    <a:pt x="1844" y="625"/>
                  </a:cubicBezTo>
                  <a:lnTo>
                    <a:pt x="18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7087225" y="1581600"/>
              <a:ext cx="19675" cy="25525"/>
            </a:xfrm>
            <a:custGeom>
              <a:rect b="b" l="l" r="r" t="t"/>
              <a:pathLst>
                <a:path extrusionOk="0" h="1021" w="787">
                  <a:moveTo>
                    <a:pt x="394" y="1"/>
                  </a:moveTo>
                  <a:cubicBezTo>
                    <a:pt x="177" y="1"/>
                    <a:pt x="1" y="179"/>
                    <a:pt x="7" y="396"/>
                  </a:cubicBezTo>
                  <a:lnTo>
                    <a:pt x="7" y="1020"/>
                  </a:lnTo>
                  <a:lnTo>
                    <a:pt x="782" y="1020"/>
                  </a:lnTo>
                  <a:lnTo>
                    <a:pt x="782" y="396"/>
                  </a:lnTo>
                  <a:cubicBezTo>
                    <a:pt x="787" y="179"/>
                    <a:pt x="612"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7160400" y="1581600"/>
              <a:ext cx="19625" cy="25525"/>
            </a:xfrm>
            <a:custGeom>
              <a:rect b="b" l="l" r="r" t="t"/>
              <a:pathLst>
                <a:path extrusionOk="0" h="1021" w="785">
                  <a:moveTo>
                    <a:pt x="393" y="1"/>
                  </a:moveTo>
                  <a:cubicBezTo>
                    <a:pt x="175" y="1"/>
                    <a:pt x="0" y="179"/>
                    <a:pt x="5" y="396"/>
                  </a:cubicBezTo>
                  <a:lnTo>
                    <a:pt x="5" y="1020"/>
                  </a:lnTo>
                  <a:lnTo>
                    <a:pt x="780" y="1020"/>
                  </a:lnTo>
                  <a:lnTo>
                    <a:pt x="780" y="396"/>
                  </a:lnTo>
                  <a:cubicBezTo>
                    <a:pt x="785" y="179"/>
                    <a:pt x="610"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7233525" y="1581600"/>
              <a:ext cx="19650" cy="25525"/>
            </a:xfrm>
            <a:custGeom>
              <a:rect b="b" l="l" r="r" t="t"/>
              <a:pathLst>
                <a:path extrusionOk="0" h="1021" w="786">
                  <a:moveTo>
                    <a:pt x="393" y="1"/>
                  </a:moveTo>
                  <a:cubicBezTo>
                    <a:pt x="175" y="1"/>
                    <a:pt x="1" y="179"/>
                    <a:pt x="5" y="396"/>
                  </a:cubicBezTo>
                  <a:lnTo>
                    <a:pt x="5" y="1020"/>
                  </a:lnTo>
                  <a:lnTo>
                    <a:pt x="781" y="1020"/>
                  </a:lnTo>
                  <a:lnTo>
                    <a:pt x="781" y="396"/>
                  </a:lnTo>
                  <a:cubicBezTo>
                    <a:pt x="785" y="179"/>
                    <a:pt x="611"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9"/>
            <p:cNvSpPr/>
            <p:nvPr/>
          </p:nvSpPr>
          <p:spPr>
            <a:xfrm>
              <a:off x="7041300" y="1676050"/>
              <a:ext cx="330975" cy="236700"/>
            </a:xfrm>
            <a:custGeom>
              <a:rect b="b" l="l" r="r" t="t"/>
              <a:pathLst>
                <a:path extrusionOk="0" h="9468" w="13239">
                  <a:moveTo>
                    <a:pt x="8364" y="834"/>
                  </a:moveTo>
                  <a:cubicBezTo>
                    <a:pt x="8643" y="834"/>
                    <a:pt x="8831" y="1122"/>
                    <a:pt x="8718" y="1378"/>
                  </a:cubicBezTo>
                  <a:lnTo>
                    <a:pt x="7651" y="3807"/>
                  </a:lnTo>
                  <a:cubicBezTo>
                    <a:pt x="7586" y="3949"/>
                    <a:pt x="7445" y="4033"/>
                    <a:pt x="7298" y="4033"/>
                  </a:cubicBezTo>
                  <a:cubicBezTo>
                    <a:pt x="7246" y="4033"/>
                    <a:pt x="7192" y="4022"/>
                    <a:pt x="7141" y="4000"/>
                  </a:cubicBezTo>
                  <a:cubicBezTo>
                    <a:pt x="6948" y="3915"/>
                    <a:pt x="6858" y="3690"/>
                    <a:pt x="6940" y="3494"/>
                  </a:cubicBezTo>
                  <a:lnTo>
                    <a:pt x="7769" y="1609"/>
                  </a:lnTo>
                  <a:lnTo>
                    <a:pt x="7026" y="1609"/>
                  </a:lnTo>
                  <a:cubicBezTo>
                    <a:pt x="6816" y="1605"/>
                    <a:pt x="6648" y="1431"/>
                    <a:pt x="6648" y="1222"/>
                  </a:cubicBezTo>
                  <a:cubicBezTo>
                    <a:pt x="6648" y="1010"/>
                    <a:pt x="6816" y="838"/>
                    <a:pt x="7026" y="834"/>
                  </a:cubicBezTo>
                  <a:close/>
                  <a:moveTo>
                    <a:pt x="4866" y="832"/>
                  </a:moveTo>
                  <a:cubicBezTo>
                    <a:pt x="4869" y="832"/>
                    <a:pt x="4872" y="832"/>
                    <a:pt x="4875" y="832"/>
                  </a:cubicBezTo>
                  <a:lnTo>
                    <a:pt x="4875" y="834"/>
                  </a:lnTo>
                  <a:lnTo>
                    <a:pt x="5394" y="834"/>
                  </a:lnTo>
                  <a:cubicBezTo>
                    <a:pt x="5609" y="834"/>
                    <a:pt x="5782" y="1007"/>
                    <a:pt x="5782" y="1222"/>
                  </a:cubicBezTo>
                  <a:lnTo>
                    <a:pt x="5782" y="3650"/>
                  </a:lnTo>
                  <a:cubicBezTo>
                    <a:pt x="5787" y="3868"/>
                    <a:pt x="5612" y="4047"/>
                    <a:pt x="5394" y="4047"/>
                  </a:cubicBezTo>
                  <a:cubicBezTo>
                    <a:pt x="5177" y="4047"/>
                    <a:pt x="5002" y="3868"/>
                    <a:pt x="5007" y="3650"/>
                  </a:cubicBezTo>
                  <a:lnTo>
                    <a:pt x="5007" y="1608"/>
                  </a:lnTo>
                  <a:lnTo>
                    <a:pt x="4875" y="1608"/>
                  </a:lnTo>
                  <a:cubicBezTo>
                    <a:pt x="4871" y="1608"/>
                    <a:pt x="4867" y="1608"/>
                    <a:pt x="4864" y="1608"/>
                  </a:cubicBezTo>
                  <a:cubicBezTo>
                    <a:pt x="4651" y="1608"/>
                    <a:pt x="4479" y="1434"/>
                    <a:pt x="4479" y="1220"/>
                  </a:cubicBezTo>
                  <a:cubicBezTo>
                    <a:pt x="4479" y="1005"/>
                    <a:pt x="4653" y="832"/>
                    <a:pt x="4866" y="832"/>
                  </a:cubicBezTo>
                  <a:close/>
                  <a:moveTo>
                    <a:pt x="10364" y="5060"/>
                  </a:moveTo>
                  <a:cubicBezTo>
                    <a:pt x="10685" y="5060"/>
                    <a:pt x="11015" y="5152"/>
                    <a:pt x="11315" y="5354"/>
                  </a:cubicBezTo>
                  <a:cubicBezTo>
                    <a:pt x="11492" y="5474"/>
                    <a:pt x="11537" y="5714"/>
                    <a:pt x="11418" y="5891"/>
                  </a:cubicBezTo>
                  <a:cubicBezTo>
                    <a:pt x="11343" y="6002"/>
                    <a:pt x="11221" y="6062"/>
                    <a:pt x="11096" y="6062"/>
                  </a:cubicBezTo>
                  <a:cubicBezTo>
                    <a:pt x="11021" y="6062"/>
                    <a:pt x="10946" y="6041"/>
                    <a:pt x="10880" y="5996"/>
                  </a:cubicBezTo>
                  <a:cubicBezTo>
                    <a:pt x="10716" y="5886"/>
                    <a:pt x="10536" y="5835"/>
                    <a:pt x="10360" y="5835"/>
                  </a:cubicBezTo>
                  <a:cubicBezTo>
                    <a:pt x="9871" y="5835"/>
                    <a:pt x="9414" y="6223"/>
                    <a:pt x="9414" y="6778"/>
                  </a:cubicBezTo>
                  <a:cubicBezTo>
                    <a:pt x="9414" y="7350"/>
                    <a:pt x="9900" y="7722"/>
                    <a:pt x="10352" y="7722"/>
                  </a:cubicBezTo>
                  <a:cubicBezTo>
                    <a:pt x="10656" y="7722"/>
                    <a:pt x="10945" y="7554"/>
                    <a:pt x="11061" y="7166"/>
                  </a:cubicBezTo>
                  <a:lnTo>
                    <a:pt x="10707" y="7166"/>
                  </a:lnTo>
                  <a:cubicBezTo>
                    <a:pt x="10704" y="7166"/>
                    <a:pt x="10701" y="7166"/>
                    <a:pt x="10699" y="7166"/>
                  </a:cubicBezTo>
                  <a:cubicBezTo>
                    <a:pt x="10485" y="7166"/>
                    <a:pt x="10310" y="6993"/>
                    <a:pt x="10310" y="6778"/>
                  </a:cubicBezTo>
                  <a:cubicBezTo>
                    <a:pt x="10310" y="6564"/>
                    <a:pt x="10483" y="6390"/>
                    <a:pt x="10696" y="6390"/>
                  </a:cubicBezTo>
                  <a:cubicBezTo>
                    <a:pt x="10700" y="6390"/>
                    <a:pt x="10703" y="6390"/>
                    <a:pt x="10707" y="6390"/>
                  </a:cubicBezTo>
                  <a:lnTo>
                    <a:pt x="11502" y="6390"/>
                  </a:lnTo>
                  <a:cubicBezTo>
                    <a:pt x="11715" y="6390"/>
                    <a:pt x="11890" y="6563"/>
                    <a:pt x="11890" y="6778"/>
                  </a:cubicBezTo>
                  <a:cubicBezTo>
                    <a:pt x="11890" y="7788"/>
                    <a:pt x="11257" y="8494"/>
                    <a:pt x="10354" y="8494"/>
                  </a:cubicBezTo>
                  <a:cubicBezTo>
                    <a:pt x="9406" y="8493"/>
                    <a:pt x="8638" y="7725"/>
                    <a:pt x="8638" y="6778"/>
                  </a:cubicBezTo>
                  <a:cubicBezTo>
                    <a:pt x="8638" y="5766"/>
                    <a:pt x="9472" y="5060"/>
                    <a:pt x="10364" y="5060"/>
                  </a:cubicBezTo>
                  <a:close/>
                  <a:moveTo>
                    <a:pt x="7345" y="5054"/>
                  </a:moveTo>
                  <a:cubicBezTo>
                    <a:pt x="7563" y="5054"/>
                    <a:pt x="7737" y="5232"/>
                    <a:pt x="7733" y="5449"/>
                  </a:cubicBezTo>
                  <a:lnTo>
                    <a:pt x="7733" y="7276"/>
                  </a:lnTo>
                  <a:cubicBezTo>
                    <a:pt x="7733" y="8000"/>
                    <a:pt x="7078" y="8495"/>
                    <a:pt x="6404" y="8495"/>
                  </a:cubicBezTo>
                  <a:cubicBezTo>
                    <a:pt x="6164" y="8495"/>
                    <a:pt x="5921" y="8432"/>
                    <a:pt x="5705" y="8293"/>
                  </a:cubicBezTo>
                  <a:cubicBezTo>
                    <a:pt x="5310" y="8042"/>
                    <a:pt x="5109" y="7700"/>
                    <a:pt x="5109" y="7279"/>
                  </a:cubicBezTo>
                  <a:lnTo>
                    <a:pt x="5109" y="5451"/>
                  </a:lnTo>
                  <a:cubicBezTo>
                    <a:pt x="5105" y="5233"/>
                    <a:pt x="5279" y="5054"/>
                    <a:pt x="5497" y="5054"/>
                  </a:cubicBezTo>
                  <a:cubicBezTo>
                    <a:pt x="5715" y="5054"/>
                    <a:pt x="5891" y="5233"/>
                    <a:pt x="5886" y="5451"/>
                  </a:cubicBezTo>
                  <a:lnTo>
                    <a:pt x="5886" y="7279"/>
                  </a:lnTo>
                  <a:cubicBezTo>
                    <a:pt x="5886" y="7409"/>
                    <a:pt x="5926" y="7513"/>
                    <a:pt x="6124" y="7641"/>
                  </a:cubicBezTo>
                  <a:cubicBezTo>
                    <a:pt x="6208" y="7695"/>
                    <a:pt x="6307" y="7719"/>
                    <a:pt x="6407" y="7719"/>
                  </a:cubicBezTo>
                  <a:cubicBezTo>
                    <a:pt x="6680" y="7719"/>
                    <a:pt x="6957" y="7535"/>
                    <a:pt x="6957" y="7276"/>
                  </a:cubicBezTo>
                  <a:lnTo>
                    <a:pt x="6957" y="5449"/>
                  </a:lnTo>
                  <a:cubicBezTo>
                    <a:pt x="6951" y="5232"/>
                    <a:pt x="7127" y="5054"/>
                    <a:pt x="7345" y="5054"/>
                  </a:cubicBezTo>
                  <a:close/>
                  <a:moveTo>
                    <a:pt x="2790" y="5062"/>
                  </a:moveTo>
                  <a:cubicBezTo>
                    <a:pt x="2952" y="5062"/>
                    <a:pt x="3117" y="5151"/>
                    <a:pt x="3209" y="5350"/>
                  </a:cubicBezTo>
                  <a:lnTo>
                    <a:pt x="4199" y="7970"/>
                  </a:lnTo>
                  <a:cubicBezTo>
                    <a:pt x="4274" y="8171"/>
                    <a:pt x="4173" y="8394"/>
                    <a:pt x="3972" y="8470"/>
                  </a:cubicBezTo>
                  <a:cubicBezTo>
                    <a:pt x="3927" y="8487"/>
                    <a:pt x="3880" y="8495"/>
                    <a:pt x="3834" y="8495"/>
                  </a:cubicBezTo>
                  <a:cubicBezTo>
                    <a:pt x="3678" y="8495"/>
                    <a:pt x="3531" y="8400"/>
                    <a:pt x="3473" y="8244"/>
                  </a:cubicBezTo>
                  <a:lnTo>
                    <a:pt x="3321" y="7841"/>
                  </a:lnTo>
                  <a:lnTo>
                    <a:pt x="2253" y="7841"/>
                  </a:lnTo>
                  <a:lnTo>
                    <a:pt x="2100" y="8244"/>
                  </a:lnTo>
                  <a:cubicBezTo>
                    <a:pt x="2041" y="8399"/>
                    <a:pt x="1894" y="8494"/>
                    <a:pt x="1738" y="8494"/>
                  </a:cubicBezTo>
                  <a:cubicBezTo>
                    <a:pt x="1692" y="8494"/>
                    <a:pt x="1644" y="8486"/>
                    <a:pt x="1599" y="8468"/>
                  </a:cubicBezTo>
                  <a:cubicBezTo>
                    <a:pt x="1399" y="8393"/>
                    <a:pt x="1298" y="8169"/>
                    <a:pt x="1375" y="7968"/>
                  </a:cubicBezTo>
                  <a:lnTo>
                    <a:pt x="1375" y="7968"/>
                  </a:lnTo>
                  <a:lnTo>
                    <a:pt x="1375" y="7970"/>
                  </a:lnTo>
                  <a:lnTo>
                    <a:pt x="2372" y="5348"/>
                  </a:lnTo>
                  <a:cubicBezTo>
                    <a:pt x="2374" y="5345"/>
                    <a:pt x="2375" y="5344"/>
                    <a:pt x="2375" y="5340"/>
                  </a:cubicBezTo>
                  <a:cubicBezTo>
                    <a:pt x="2449" y="5163"/>
                    <a:pt x="2618" y="5062"/>
                    <a:pt x="2790" y="5062"/>
                  </a:cubicBezTo>
                  <a:close/>
                  <a:moveTo>
                    <a:pt x="0" y="0"/>
                  </a:moveTo>
                  <a:lnTo>
                    <a:pt x="0" y="9274"/>
                  </a:lnTo>
                  <a:cubicBezTo>
                    <a:pt x="0" y="9381"/>
                    <a:pt x="88" y="9467"/>
                    <a:pt x="195" y="9467"/>
                  </a:cubicBezTo>
                  <a:lnTo>
                    <a:pt x="13044" y="9467"/>
                  </a:lnTo>
                  <a:cubicBezTo>
                    <a:pt x="13151" y="9467"/>
                    <a:pt x="13237" y="9381"/>
                    <a:pt x="13238" y="9274"/>
                  </a:cubicBezTo>
                  <a:lnTo>
                    <a:pt x="13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7105000" y="1836875"/>
              <a:ext cx="12025" cy="15825"/>
            </a:xfrm>
            <a:custGeom>
              <a:rect b="b" l="l" r="r" t="t"/>
              <a:pathLst>
                <a:path extrusionOk="0" h="633" w="481">
                  <a:moveTo>
                    <a:pt x="241" y="0"/>
                  </a:moveTo>
                  <a:lnTo>
                    <a:pt x="1" y="633"/>
                  </a:lnTo>
                  <a:lnTo>
                    <a:pt x="480" y="633"/>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79"/>
          <p:cNvGrpSpPr/>
          <p:nvPr/>
        </p:nvGrpSpPr>
        <p:grpSpPr>
          <a:xfrm>
            <a:off x="7049788" y="1574025"/>
            <a:ext cx="330925" cy="330750"/>
            <a:chOff x="6291900" y="1552800"/>
            <a:chExt cx="330925" cy="330750"/>
          </a:xfrm>
        </p:grpSpPr>
        <p:sp>
          <p:nvSpPr>
            <p:cNvPr id="1442" name="Google Shape;1442;p79"/>
            <p:cNvSpPr/>
            <p:nvPr/>
          </p:nvSpPr>
          <p:spPr>
            <a:xfrm>
              <a:off x="6291900" y="1577900"/>
              <a:ext cx="330900" cy="49600"/>
            </a:xfrm>
            <a:custGeom>
              <a:rect b="b" l="l" r="r" t="t"/>
              <a:pathLst>
                <a:path extrusionOk="0" h="1984" w="13236">
                  <a:moveTo>
                    <a:pt x="193" y="0"/>
                  </a:moveTo>
                  <a:cubicBezTo>
                    <a:pt x="86" y="0"/>
                    <a:pt x="0" y="88"/>
                    <a:pt x="0" y="195"/>
                  </a:cubicBezTo>
                  <a:lnTo>
                    <a:pt x="0" y="1983"/>
                  </a:lnTo>
                  <a:lnTo>
                    <a:pt x="13235" y="1983"/>
                  </a:lnTo>
                  <a:lnTo>
                    <a:pt x="13235" y="195"/>
                  </a:lnTo>
                  <a:cubicBezTo>
                    <a:pt x="13235" y="88"/>
                    <a:pt x="13149" y="0"/>
                    <a:pt x="13042" y="0"/>
                  </a:cubicBezTo>
                  <a:lnTo>
                    <a:pt x="11395" y="0"/>
                  </a:lnTo>
                  <a:lnTo>
                    <a:pt x="11395" y="624"/>
                  </a:lnTo>
                  <a:cubicBezTo>
                    <a:pt x="11400" y="842"/>
                    <a:pt x="11225" y="1021"/>
                    <a:pt x="11007" y="1021"/>
                  </a:cubicBezTo>
                  <a:cubicBezTo>
                    <a:pt x="10790" y="1021"/>
                    <a:pt x="10613" y="842"/>
                    <a:pt x="10620" y="624"/>
                  </a:cubicBezTo>
                  <a:lnTo>
                    <a:pt x="10620" y="0"/>
                  </a:lnTo>
                  <a:lnTo>
                    <a:pt x="8470" y="0"/>
                  </a:lnTo>
                  <a:lnTo>
                    <a:pt x="8470" y="624"/>
                  </a:lnTo>
                  <a:cubicBezTo>
                    <a:pt x="8474" y="842"/>
                    <a:pt x="8298" y="1021"/>
                    <a:pt x="8080" y="1021"/>
                  </a:cubicBezTo>
                  <a:cubicBezTo>
                    <a:pt x="7863" y="1021"/>
                    <a:pt x="7688" y="842"/>
                    <a:pt x="7693" y="624"/>
                  </a:cubicBezTo>
                  <a:lnTo>
                    <a:pt x="7693" y="0"/>
                  </a:lnTo>
                  <a:lnTo>
                    <a:pt x="5543" y="0"/>
                  </a:lnTo>
                  <a:lnTo>
                    <a:pt x="5543" y="624"/>
                  </a:lnTo>
                  <a:cubicBezTo>
                    <a:pt x="5549" y="842"/>
                    <a:pt x="5373" y="1021"/>
                    <a:pt x="5155" y="1021"/>
                  </a:cubicBezTo>
                  <a:cubicBezTo>
                    <a:pt x="4938" y="1021"/>
                    <a:pt x="4763" y="842"/>
                    <a:pt x="4767" y="624"/>
                  </a:cubicBezTo>
                  <a:lnTo>
                    <a:pt x="4767" y="0"/>
                  </a:lnTo>
                  <a:lnTo>
                    <a:pt x="2618" y="0"/>
                  </a:lnTo>
                  <a:lnTo>
                    <a:pt x="2618" y="624"/>
                  </a:lnTo>
                  <a:cubicBezTo>
                    <a:pt x="2622" y="842"/>
                    <a:pt x="2447" y="1021"/>
                    <a:pt x="2230" y="1021"/>
                  </a:cubicBezTo>
                  <a:cubicBezTo>
                    <a:pt x="2012" y="1021"/>
                    <a:pt x="1838" y="842"/>
                    <a:pt x="1842" y="624"/>
                  </a:cubicBezTo>
                  <a:lnTo>
                    <a:pt x="18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6337950" y="1552800"/>
              <a:ext cx="19400" cy="25125"/>
            </a:xfrm>
            <a:custGeom>
              <a:rect b="b" l="l" r="r" t="t"/>
              <a:pathLst>
                <a:path extrusionOk="0" h="1005" w="776">
                  <a:moveTo>
                    <a:pt x="388" y="1"/>
                  </a:moveTo>
                  <a:cubicBezTo>
                    <a:pt x="176" y="1"/>
                    <a:pt x="5" y="169"/>
                    <a:pt x="0" y="381"/>
                  </a:cubicBezTo>
                  <a:lnTo>
                    <a:pt x="0" y="1004"/>
                  </a:lnTo>
                  <a:lnTo>
                    <a:pt x="776" y="1004"/>
                  </a:lnTo>
                  <a:lnTo>
                    <a:pt x="776" y="381"/>
                  </a:lnTo>
                  <a:cubicBezTo>
                    <a:pt x="771" y="169"/>
                    <a:pt x="599"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6411075" y="1552800"/>
              <a:ext cx="19400" cy="25125"/>
            </a:xfrm>
            <a:custGeom>
              <a:rect b="b" l="l" r="r" t="t"/>
              <a:pathLst>
                <a:path extrusionOk="0" h="1005" w="776">
                  <a:moveTo>
                    <a:pt x="388" y="1"/>
                  </a:moveTo>
                  <a:cubicBezTo>
                    <a:pt x="178" y="1"/>
                    <a:pt x="5" y="169"/>
                    <a:pt x="0" y="381"/>
                  </a:cubicBezTo>
                  <a:lnTo>
                    <a:pt x="0" y="1004"/>
                  </a:lnTo>
                  <a:lnTo>
                    <a:pt x="776" y="1004"/>
                  </a:lnTo>
                  <a:lnTo>
                    <a:pt x="776" y="381"/>
                  </a:lnTo>
                  <a:cubicBezTo>
                    <a:pt x="771" y="169"/>
                    <a:pt x="60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9"/>
            <p:cNvSpPr/>
            <p:nvPr/>
          </p:nvSpPr>
          <p:spPr>
            <a:xfrm>
              <a:off x="6484200" y="1552800"/>
              <a:ext cx="19450" cy="25125"/>
            </a:xfrm>
            <a:custGeom>
              <a:rect b="b" l="l" r="r" t="t"/>
              <a:pathLst>
                <a:path extrusionOk="0" h="1005" w="778">
                  <a:moveTo>
                    <a:pt x="388" y="1"/>
                  </a:moveTo>
                  <a:cubicBezTo>
                    <a:pt x="178" y="1"/>
                    <a:pt x="5" y="169"/>
                    <a:pt x="1" y="381"/>
                  </a:cubicBezTo>
                  <a:lnTo>
                    <a:pt x="1" y="1004"/>
                  </a:lnTo>
                  <a:lnTo>
                    <a:pt x="778" y="1004"/>
                  </a:lnTo>
                  <a:lnTo>
                    <a:pt x="778" y="381"/>
                  </a:lnTo>
                  <a:cubicBezTo>
                    <a:pt x="772" y="169"/>
                    <a:pt x="600"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6557375" y="1552800"/>
              <a:ext cx="19400" cy="25125"/>
            </a:xfrm>
            <a:custGeom>
              <a:rect b="b" l="l" r="r" t="t"/>
              <a:pathLst>
                <a:path extrusionOk="0" h="1005" w="776">
                  <a:moveTo>
                    <a:pt x="388" y="1"/>
                  </a:moveTo>
                  <a:cubicBezTo>
                    <a:pt x="177" y="1"/>
                    <a:pt x="5" y="169"/>
                    <a:pt x="1" y="381"/>
                  </a:cubicBezTo>
                  <a:lnTo>
                    <a:pt x="1" y="1004"/>
                  </a:lnTo>
                  <a:lnTo>
                    <a:pt x="776" y="1004"/>
                  </a:lnTo>
                  <a:lnTo>
                    <a:pt x="776" y="381"/>
                  </a:lnTo>
                  <a:cubicBezTo>
                    <a:pt x="771" y="169"/>
                    <a:pt x="598" y="1"/>
                    <a:pt x="3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6371950" y="1808925"/>
              <a:ext cx="11150" cy="14700"/>
            </a:xfrm>
            <a:custGeom>
              <a:rect b="b" l="l" r="r" t="t"/>
              <a:pathLst>
                <a:path extrusionOk="0" h="588" w="446">
                  <a:moveTo>
                    <a:pt x="225" y="1"/>
                  </a:moveTo>
                  <a:lnTo>
                    <a:pt x="1" y="588"/>
                  </a:lnTo>
                  <a:lnTo>
                    <a:pt x="445" y="588"/>
                  </a:lnTo>
                  <a:lnTo>
                    <a:pt x="2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6537375" y="1793950"/>
              <a:ext cx="15850" cy="14600"/>
            </a:xfrm>
            <a:custGeom>
              <a:rect b="b" l="l" r="r" t="t"/>
              <a:pathLst>
                <a:path extrusionOk="0" h="584" w="634">
                  <a:moveTo>
                    <a:pt x="1" y="1"/>
                  </a:moveTo>
                  <a:cubicBezTo>
                    <a:pt x="1" y="427"/>
                    <a:pt x="1" y="264"/>
                    <a:pt x="1" y="583"/>
                  </a:cubicBezTo>
                  <a:cubicBezTo>
                    <a:pt x="116" y="583"/>
                    <a:pt x="231" y="582"/>
                    <a:pt x="304" y="582"/>
                  </a:cubicBezTo>
                  <a:cubicBezTo>
                    <a:pt x="483" y="582"/>
                    <a:pt x="634" y="448"/>
                    <a:pt x="634" y="292"/>
                  </a:cubicBezTo>
                  <a:cubicBezTo>
                    <a:pt x="634" y="134"/>
                    <a:pt x="483"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6456575" y="1793950"/>
              <a:ext cx="17575" cy="17500"/>
            </a:xfrm>
            <a:custGeom>
              <a:rect b="b" l="l" r="r" t="t"/>
              <a:pathLst>
                <a:path extrusionOk="0" h="700" w="703">
                  <a:moveTo>
                    <a:pt x="1" y="1"/>
                  </a:moveTo>
                  <a:cubicBezTo>
                    <a:pt x="2" y="355"/>
                    <a:pt x="1" y="241"/>
                    <a:pt x="2" y="700"/>
                  </a:cubicBezTo>
                  <a:cubicBezTo>
                    <a:pt x="130" y="700"/>
                    <a:pt x="258" y="698"/>
                    <a:pt x="338" y="698"/>
                  </a:cubicBezTo>
                  <a:cubicBezTo>
                    <a:pt x="534" y="698"/>
                    <a:pt x="703" y="539"/>
                    <a:pt x="703" y="349"/>
                  </a:cubicBezTo>
                  <a:cubicBezTo>
                    <a:pt x="703" y="160"/>
                    <a:pt x="536" y="1"/>
                    <a:pt x="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6291900" y="1646850"/>
              <a:ext cx="330925" cy="236700"/>
            </a:xfrm>
            <a:custGeom>
              <a:rect b="b" l="l" r="r" t="t"/>
              <a:pathLst>
                <a:path extrusionOk="0" h="9468" w="13237">
                  <a:moveTo>
                    <a:pt x="5487" y="974"/>
                  </a:moveTo>
                  <a:cubicBezTo>
                    <a:pt x="5518" y="974"/>
                    <a:pt x="5550" y="975"/>
                    <a:pt x="5583" y="978"/>
                  </a:cubicBezTo>
                  <a:cubicBezTo>
                    <a:pt x="6088" y="1027"/>
                    <a:pt x="6471" y="1452"/>
                    <a:pt x="6471" y="1959"/>
                  </a:cubicBezTo>
                  <a:cubicBezTo>
                    <a:pt x="6471" y="2380"/>
                    <a:pt x="6105" y="2840"/>
                    <a:pt x="5736" y="3346"/>
                  </a:cubicBezTo>
                  <a:lnTo>
                    <a:pt x="6318" y="3346"/>
                  </a:lnTo>
                  <a:cubicBezTo>
                    <a:pt x="6533" y="3346"/>
                    <a:pt x="6706" y="3519"/>
                    <a:pt x="6706" y="3733"/>
                  </a:cubicBezTo>
                  <a:cubicBezTo>
                    <a:pt x="6706" y="3948"/>
                    <a:pt x="6533" y="4121"/>
                    <a:pt x="6318" y="4121"/>
                  </a:cubicBezTo>
                  <a:lnTo>
                    <a:pt x="4996" y="4121"/>
                  </a:lnTo>
                  <a:cubicBezTo>
                    <a:pt x="4821" y="4120"/>
                    <a:pt x="4668" y="4006"/>
                    <a:pt x="4616" y="3839"/>
                  </a:cubicBezTo>
                  <a:cubicBezTo>
                    <a:pt x="4551" y="3632"/>
                    <a:pt x="4648" y="3505"/>
                    <a:pt x="4807" y="3294"/>
                  </a:cubicBezTo>
                  <a:cubicBezTo>
                    <a:pt x="5558" y="2307"/>
                    <a:pt x="5676" y="2095"/>
                    <a:pt x="5696" y="1941"/>
                  </a:cubicBezTo>
                  <a:cubicBezTo>
                    <a:pt x="5687" y="1836"/>
                    <a:pt x="5603" y="1757"/>
                    <a:pt x="5498" y="1751"/>
                  </a:cubicBezTo>
                  <a:cubicBezTo>
                    <a:pt x="5494" y="1750"/>
                    <a:pt x="5490" y="1750"/>
                    <a:pt x="5486" y="1750"/>
                  </a:cubicBezTo>
                  <a:cubicBezTo>
                    <a:pt x="5389" y="1750"/>
                    <a:pt x="5303" y="1820"/>
                    <a:pt x="5282" y="1918"/>
                  </a:cubicBezTo>
                  <a:cubicBezTo>
                    <a:pt x="5246" y="2103"/>
                    <a:pt x="5083" y="2231"/>
                    <a:pt x="4900" y="2231"/>
                  </a:cubicBezTo>
                  <a:cubicBezTo>
                    <a:pt x="4876" y="2231"/>
                    <a:pt x="4852" y="2229"/>
                    <a:pt x="4827" y="2224"/>
                  </a:cubicBezTo>
                  <a:cubicBezTo>
                    <a:pt x="4617" y="2183"/>
                    <a:pt x="4481" y="1979"/>
                    <a:pt x="4522" y="1767"/>
                  </a:cubicBezTo>
                  <a:cubicBezTo>
                    <a:pt x="4613" y="1303"/>
                    <a:pt x="5021" y="974"/>
                    <a:pt x="5487" y="974"/>
                  </a:cubicBezTo>
                  <a:close/>
                  <a:moveTo>
                    <a:pt x="7818" y="974"/>
                  </a:moveTo>
                  <a:cubicBezTo>
                    <a:pt x="7820" y="974"/>
                    <a:pt x="7823" y="974"/>
                    <a:pt x="7826" y="974"/>
                  </a:cubicBezTo>
                  <a:lnTo>
                    <a:pt x="8335" y="974"/>
                  </a:lnTo>
                  <a:cubicBezTo>
                    <a:pt x="8549" y="974"/>
                    <a:pt x="8722" y="1148"/>
                    <a:pt x="8722" y="1363"/>
                  </a:cubicBezTo>
                  <a:lnTo>
                    <a:pt x="8722" y="3738"/>
                  </a:lnTo>
                  <a:cubicBezTo>
                    <a:pt x="8727" y="3956"/>
                    <a:pt x="8552" y="4135"/>
                    <a:pt x="8335" y="4135"/>
                  </a:cubicBezTo>
                  <a:cubicBezTo>
                    <a:pt x="8117" y="4135"/>
                    <a:pt x="7943" y="3956"/>
                    <a:pt x="7947" y="3738"/>
                  </a:cubicBezTo>
                  <a:lnTo>
                    <a:pt x="7947" y="1749"/>
                  </a:lnTo>
                  <a:lnTo>
                    <a:pt x="7826" y="1749"/>
                  </a:lnTo>
                  <a:cubicBezTo>
                    <a:pt x="7823" y="1749"/>
                    <a:pt x="7820" y="1749"/>
                    <a:pt x="7818" y="1749"/>
                  </a:cubicBezTo>
                  <a:cubicBezTo>
                    <a:pt x="7604" y="1749"/>
                    <a:pt x="7431" y="1576"/>
                    <a:pt x="7431" y="1361"/>
                  </a:cubicBezTo>
                  <a:cubicBezTo>
                    <a:pt x="7431" y="1147"/>
                    <a:pt x="7604" y="974"/>
                    <a:pt x="7818" y="974"/>
                  </a:cubicBezTo>
                  <a:close/>
                  <a:moveTo>
                    <a:pt x="3429" y="5110"/>
                  </a:moveTo>
                  <a:cubicBezTo>
                    <a:pt x="3597" y="5110"/>
                    <a:pt x="3765" y="5202"/>
                    <a:pt x="3842" y="5387"/>
                  </a:cubicBezTo>
                  <a:cubicBezTo>
                    <a:pt x="3842" y="5390"/>
                    <a:pt x="3843" y="5393"/>
                    <a:pt x="3845" y="5398"/>
                  </a:cubicBezTo>
                  <a:lnTo>
                    <a:pt x="4812" y="7960"/>
                  </a:lnTo>
                  <a:cubicBezTo>
                    <a:pt x="4884" y="8159"/>
                    <a:pt x="4783" y="8379"/>
                    <a:pt x="4585" y="8455"/>
                  </a:cubicBezTo>
                  <a:cubicBezTo>
                    <a:pt x="4540" y="8471"/>
                    <a:pt x="4494" y="8479"/>
                    <a:pt x="4449" y="8479"/>
                  </a:cubicBezTo>
                  <a:cubicBezTo>
                    <a:pt x="4294" y="8479"/>
                    <a:pt x="4148" y="8386"/>
                    <a:pt x="4087" y="8234"/>
                  </a:cubicBezTo>
                  <a:cubicBezTo>
                    <a:pt x="4021" y="8061"/>
                    <a:pt x="4053" y="8145"/>
                    <a:pt x="3942" y="7846"/>
                  </a:cubicBezTo>
                  <a:lnTo>
                    <a:pt x="2907" y="7846"/>
                  </a:lnTo>
                  <a:cubicBezTo>
                    <a:pt x="2792" y="8147"/>
                    <a:pt x="2827" y="8058"/>
                    <a:pt x="2760" y="8234"/>
                  </a:cubicBezTo>
                  <a:cubicBezTo>
                    <a:pt x="2700" y="8387"/>
                    <a:pt x="2553" y="8480"/>
                    <a:pt x="2398" y="8480"/>
                  </a:cubicBezTo>
                  <a:cubicBezTo>
                    <a:pt x="2352" y="8480"/>
                    <a:pt x="2306" y="8472"/>
                    <a:pt x="2261" y="8455"/>
                  </a:cubicBezTo>
                  <a:cubicBezTo>
                    <a:pt x="2063" y="8379"/>
                    <a:pt x="1962" y="8159"/>
                    <a:pt x="2035" y="7958"/>
                  </a:cubicBezTo>
                  <a:lnTo>
                    <a:pt x="2035" y="7958"/>
                  </a:lnTo>
                  <a:lnTo>
                    <a:pt x="2034" y="7960"/>
                  </a:lnTo>
                  <a:lnTo>
                    <a:pt x="3011" y="5396"/>
                  </a:lnTo>
                  <a:cubicBezTo>
                    <a:pt x="3011" y="5393"/>
                    <a:pt x="3013" y="5390"/>
                    <a:pt x="3014" y="5387"/>
                  </a:cubicBezTo>
                  <a:cubicBezTo>
                    <a:pt x="3090" y="5203"/>
                    <a:pt x="3260" y="5110"/>
                    <a:pt x="3429" y="5110"/>
                  </a:cubicBezTo>
                  <a:close/>
                  <a:moveTo>
                    <a:pt x="6534" y="5109"/>
                  </a:moveTo>
                  <a:cubicBezTo>
                    <a:pt x="6727" y="5109"/>
                    <a:pt x="6920" y="5109"/>
                    <a:pt x="6925" y="5109"/>
                  </a:cubicBezTo>
                  <a:cubicBezTo>
                    <a:pt x="7553" y="5109"/>
                    <a:pt x="8064" y="5614"/>
                    <a:pt x="8064" y="6233"/>
                  </a:cubicBezTo>
                  <a:lnTo>
                    <a:pt x="8064" y="6234"/>
                  </a:lnTo>
                  <a:cubicBezTo>
                    <a:pt x="8064" y="6853"/>
                    <a:pt x="7553" y="7357"/>
                    <a:pt x="6925" y="7357"/>
                  </a:cubicBezTo>
                  <a:lnTo>
                    <a:pt x="6586" y="7357"/>
                  </a:lnTo>
                  <a:lnTo>
                    <a:pt x="6586" y="8105"/>
                  </a:lnTo>
                  <a:cubicBezTo>
                    <a:pt x="6582" y="8315"/>
                    <a:pt x="6410" y="8484"/>
                    <a:pt x="6199" y="8484"/>
                  </a:cubicBezTo>
                  <a:cubicBezTo>
                    <a:pt x="5987" y="8484"/>
                    <a:pt x="5816" y="8315"/>
                    <a:pt x="5811" y="8105"/>
                  </a:cubicBezTo>
                  <a:lnTo>
                    <a:pt x="5811" y="5499"/>
                  </a:lnTo>
                  <a:cubicBezTo>
                    <a:pt x="5811" y="5299"/>
                    <a:pt x="5964" y="5128"/>
                    <a:pt x="6145" y="5113"/>
                  </a:cubicBezTo>
                  <a:cubicBezTo>
                    <a:pt x="6148" y="5109"/>
                    <a:pt x="6341" y="5109"/>
                    <a:pt x="6534" y="5109"/>
                  </a:cubicBezTo>
                  <a:close/>
                  <a:moveTo>
                    <a:pt x="10123" y="5109"/>
                  </a:moveTo>
                  <a:cubicBezTo>
                    <a:pt x="10733" y="5109"/>
                    <a:pt x="11228" y="5588"/>
                    <a:pt x="11228" y="6176"/>
                  </a:cubicBezTo>
                  <a:cubicBezTo>
                    <a:pt x="11228" y="6625"/>
                    <a:pt x="10938" y="7010"/>
                    <a:pt x="10529" y="7167"/>
                  </a:cubicBezTo>
                  <a:lnTo>
                    <a:pt x="11131" y="7851"/>
                  </a:lnTo>
                  <a:cubicBezTo>
                    <a:pt x="11268" y="8012"/>
                    <a:pt x="11249" y="8252"/>
                    <a:pt x="11092" y="8392"/>
                  </a:cubicBezTo>
                  <a:cubicBezTo>
                    <a:pt x="11017" y="8457"/>
                    <a:pt x="10926" y="8489"/>
                    <a:pt x="10835" y="8489"/>
                  </a:cubicBezTo>
                  <a:cubicBezTo>
                    <a:pt x="10730" y="8489"/>
                    <a:pt x="10625" y="8446"/>
                    <a:pt x="10549" y="8363"/>
                  </a:cubicBezTo>
                  <a:lnTo>
                    <a:pt x="9817" y="7531"/>
                  </a:lnTo>
                  <a:lnTo>
                    <a:pt x="9817" y="8105"/>
                  </a:lnTo>
                  <a:cubicBezTo>
                    <a:pt x="9812" y="8317"/>
                    <a:pt x="9640" y="8485"/>
                    <a:pt x="9429" y="8485"/>
                  </a:cubicBezTo>
                  <a:cubicBezTo>
                    <a:pt x="9217" y="8485"/>
                    <a:pt x="9046" y="8317"/>
                    <a:pt x="9041" y="8105"/>
                  </a:cubicBezTo>
                  <a:lnTo>
                    <a:pt x="9041" y="5497"/>
                  </a:lnTo>
                  <a:cubicBezTo>
                    <a:pt x="9041" y="5283"/>
                    <a:pt x="9216" y="5109"/>
                    <a:pt x="9430" y="5109"/>
                  </a:cubicBezTo>
                  <a:close/>
                  <a:moveTo>
                    <a:pt x="0" y="1"/>
                  </a:moveTo>
                  <a:lnTo>
                    <a:pt x="0" y="9274"/>
                  </a:lnTo>
                  <a:cubicBezTo>
                    <a:pt x="0" y="9380"/>
                    <a:pt x="86" y="9467"/>
                    <a:pt x="193" y="9467"/>
                  </a:cubicBezTo>
                  <a:lnTo>
                    <a:pt x="13044" y="9467"/>
                  </a:lnTo>
                  <a:cubicBezTo>
                    <a:pt x="13149" y="9467"/>
                    <a:pt x="13237" y="9380"/>
                    <a:pt x="13237" y="9274"/>
                  </a:cubicBezTo>
                  <a:lnTo>
                    <a:pt x="13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79"/>
          <p:cNvGrpSpPr/>
          <p:nvPr/>
        </p:nvGrpSpPr>
        <p:grpSpPr>
          <a:xfrm>
            <a:off x="6280838" y="2206925"/>
            <a:ext cx="330975" cy="224900"/>
            <a:chOff x="5522950" y="2185700"/>
            <a:chExt cx="330975" cy="224900"/>
          </a:xfrm>
        </p:grpSpPr>
        <p:sp>
          <p:nvSpPr>
            <p:cNvPr id="1452" name="Google Shape;1452;p79"/>
            <p:cNvSpPr/>
            <p:nvPr/>
          </p:nvSpPr>
          <p:spPr>
            <a:xfrm>
              <a:off x="5546525" y="2384450"/>
              <a:ext cx="49350" cy="26150"/>
            </a:xfrm>
            <a:custGeom>
              <a:rect b="b" l="l" r="r" t="t"/>
              <a:pathLst>
                <a:path extrusionOk="0" h="1046" w="1974">
                  <a:moveTo>
                    <a:pt x="75" y="1"/>
                  </a:moveTo>
                  <a:cubicBezTo>
                    <a:pt x="0" y="554"/>
                    <a:pt x="429" y="1046"/>
                    <a:pt x="987" y="1046"/>
                  </a:cubicBezTo>
                  <a:cubicBezTo>
                    <a:pt x="1545" y="1046"/>
                    <a:pt x="1974" y="554"/>
                    <a:pt x="1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5522950" y="2322725"/>
              <a:ext cx="63775" cy="42375"/>
            </a:xfrm>
            <a:custGeom>
              <a:rect b="b" l="l" r="r" t="t"/>
              <a:pathLst>
                <a:path extrusionOk="0" h="1695" w="2551">
                  <a:moveTo>
                    <a:pt x="1835" y="1"/>
                  </a:moveTo>
                  <a:lnTo>
                    <a:pt x="445" y="859"/>
                  </a:lnTo>
                  <a:cubicBezTo>
                    <a:pt x="169" y="1029"/>
                    <a:pt x="1" y="1331"/>
                    <a:pt x="2" y="1654"/>
                  </a:cubicBezTo>
                  <a:cubicBezTo>
                    <a:pt x="2" y="1677"/>
                    <a:pt x="21" y="1694"/>
                    <a:pt x="42" y="1694"/>
                  </a:cubicBezTo>
                  <a:lnTo>
                    <a:pt x="2551" y="1694"/>
                  </a:lnTo>
                  <a:lnTo>
                    <a:pt x="18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5577550" y="2185700"/>
              <a:ext cx="55825" cy="89050"/>
            </a:xfrm>
            <a:custGeom>
              <a:rect b="b" l="l" r="r" t="t"/>
              <a:pathLst>
                <a:path extrusionOk="0" h="3562" w="2233">
                  <a:moveTo>
                    <a:pt x="1562" y="1"/>
                  </a:moveTo>
                  <a:cubicBezTo>
                    <a:pt x="1476" y="1"/>
                    <a:pt x="1401" y="56"/>
                    <a:pt x="1376" y="139"/>
                  </a:cubicBezTo>
                  <a:cubicBezTo>
                    <a:pt x="1373" y="149"/>
                    <a:pt x="1369" y="160"/>
                    <a:pt x="1366" y="171"/>
                  </a:cubicBezTo>
                  <a:lnTo>
                    <a:pt x="0" y="3562"/>
                  </a:lnTo>
                  <a:lnTo>
                    <a:pt x="2233" y="3562"/>
                  </a:lnTo>
                  <a:lnTo>
                    <a:pt x="22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9"/>
            <p:cNvSpPr/>
            <p:nvPr/>
          </p:nvSpPr>
          <p:spPr>
            <a:xfrm>
              <a:off x="5652700" y="2185700"/>
              <a:ext cx="62975" cy="89050"/>
            </a:xfrm>
            <a:custGeom>
              <a:rect b="b" l="l" r="r" t="t"/>
              <a:pathLst>
                <a:path extrusionOk="0" h="3562" w="2519">
                  <a:moveTo>
                    <a:pt x="1" y="1"/>
                  </a:moveTo>
                  <a:lnTo>
                    <a:pt x="1" y="3562"/>
                  </a:lnTo>
                  <a:lnTo>
                    <a:pt x="2519" y="3562"/>
                  </a:lnTo>
                  <a:lnTo>
                    <a:pt x="2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9"/>
            <p:cNvSpPr/>
            <p:nvPr/>
          </p:nvSpPr>
          <p:spPr>
            <a:xfrm>
              <a:off x="5735025" y="2185700"/>
              <a:ext cx="62475" cy="89050"/>
            </a:xfrm>
            <a:custGeom>
              <a:rect b="b" l="l" r="r" t="t"/>
              <a:pathLst>
                <a:path extrusionOk="0" h="3562" w="2499">
                  <a:moveTo>
                    <a:pt x="1" y="1"/>
                  </a:moveTo>
                  <a:lnTo>
                    <a:pt x="1" y="3562"/>
                  </a:lnTo>
                  <a:lnTo>
                    <a:pt x="2499" y="3562"/>
                  </a:lnTo>
                  <a:lnTo>
                    <a:pt x="24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5816875" y="2185700"/>
              <a:ext cx="37050" cy="89100"/>
            </a:xfrm>
            <a:custGeom>
              <a:rect b="b" l="l" r="r" t="t"/>
              <a:pathLst>
                <a:path extrusionOk="0" h="3564" w="1482">
                  <a:moveTo>
                    <a:pt x="0" y="1"/>
                  </a:moveTo>
                  <a:lnTo>
                    <a:pt x="0" y="3563"/>
                  </a:lnTo>
                  <a:lnTo>
                    <a:pt x="1482" y="3563"/>
                  </a:lnTo>
                  <a:lnTo>
                    <a:pt x="1482" y="194"/>
                  </a:lnTo>
                  <a:cubicBezTo>
                    <a:pt x="1482" y="86"/>
                    <a:pt x="1396" y="1"/>
                    <a:pt x="12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5577775" y="2294150"/>
              <a:ext cx="276150" cy="83725"/>
            </a:xfrm>
            <a:custGeom>
              <a:rect b="b" l="l" r="r" t="t"/>
              <a:pathLst>
                <a:path extrusionOk="0" h="3349" w="11046">
                  <a:moveTo>
                    <a:pt x="1" y="1"/>
                  </a:moveTo>
                  <a:cubicBezTo>
                    <a:pt x="1406" y="3332"/>
                    <a:pt x="1343" y="3171"/>
                    <a:pt x="1355" y="3211"/>
                  </a:cubicBezTo>
                  <a:cubicBezTo>
                    <a:pt x="1380" y="3292"/>
                    <a:pt x="1455" y="3349"/>
                    <a:pt x="1541" y="3349"/>
                  </a:cubicBezTo>
                  <a:lnTo>
                    <a:pt x="8375" y="3349"/>
                  </a:lnTo>
                  <a:cubicBezTo>
                    <a:pt x="8433" y="3349"/>
                    <a:pt x="8484" y="3311"/>
                    <a:pt x="8499" y="3254"/>
                  </a:cubicBezTo>
                  <a:cubicBezTo>
                    <a:pt x="8721" y="2506"/>
                    <a:pt x="9405" y="2040"/>
                    <a:pt x="10127" y="2040"/>
                  </a:cubicBezTo>
                  <a:cubicBezTo>
                    <a:pt x="10373" y="2040"/>
                    <a:pt x="10623" y="2094"/>
                    <a:pt x="10860" y="2209"/>
                  </a:cubicBezTo>
                  <a:cubicBezTo>
                    <a:pt x="10879" y="2217"/>
                    <a:pt x="10897" y="2221"/>
                    <a:pt x="10915" y="2221"/>
                  </a:cubicBezTo>
                  <a:cubicBezTo>
                    <a:pt x="10984" y="2221"/>
                    <a:pt x="11046" y="2166"/>
                    <a:pt x="11046" y="2089"/>
                  </a:cubicBezTo>
                  <a:lnTo>
                    <a:pt x="11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9"/>
            <p:cNvSpPr/>
            <p:nvPr/>
          </p:nvSpPr>
          <p:spPr>
            <a:xfrm>
              <a:off x="5806100" y="2364525"/>
              <a:ext cx="47825" cy="46075"/>
            </a:xfrm>
            <a:custGeom>
              <a:rect b="b" l="l" r="r" t="t"/>
              <a:pathLst>
                <a:path extrusionOk="0" h="1843" w="1913">
                  <a:moveTo>
                    <a:pt x="993" y="1"/>
                  </a:moveTo>
                  <a:cubicBezTo>
                    <a:pt x="621" y="1"/>
                    <a:pt x="285" y="224"/>
                    <a:pt x="143" y="569"/>
                  </a:cubicBezTo>
                  <a:cubicBezTo>
                    <a:pt x="0" y="912"/>
                    <a:pt x="79" y="1309"/>
                    <a:pt x="342" y="1573"/>
                  </a:cubicBezTo>
                  <a:cubicBezTo>
                    <a:pt x="518" y="1748"/>
                    <a:pt x="753" y="1842"/>
                    <a:pt x="993" y="1842"/>
                  </a:cubicBezTo>
                  <a:cubicBezTo>
                    <a:pt x="1112" y="1842"/>
                    <a:pt x="1231" y="1819"/>
                    <a:pt x="1344" y="1772"/>
                  </a:cubicBezTo>
                  <a:cubicBezTo>
                    <a:pt x="1689" y="1630"/>
                    <a:pt x="1913" y="1294"/>
                    <a:pt x="1913" y="922"/>
                  </a:cubicBezTo>
                  <a:cubicBezTo>
                    <a:pt x="1913" y="413"/>
                    <a:pt x="1501" y="2"/>
                    <a:pt x="9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9"/>
          <p:cNvGrpSpPr/>
          <p:nvPr/>
        </p:nvGrpSpPr>
        <p:grpSpPr>
          <a:xfrm>
            <a:off x="6280888" y="1622500"/>
            <a:ext cx="330925" cy="330925"/>
            <a:chOff x="5523000" y="1601275"/>
            <a:chExt cx="330925" cy="330925"/>
          </a:xfrm>
        </p:grpSpPr>
        <p:sp>
          <p:nvSpPr>
            <p:cNvPr id="1461" name="Google Shape;1461;p79"/>
            <p:cNvSpPr/>
            <p:nvPr/>
          </p:nvSpPr>
          <p:spPr>
            <a:xfrm>
              <a:off x="5573875" y="1601275"/>
              <a:ext cx="280050" cy="31500"/>
            </a:xfrm>
            <a:custGeom>
              <a:rect b="b" l="l" r="r" t="t"/>
              <a:pathLst>
                <a:path extrusionOk="0" h="1260" w="11202">
                  <a:moveTo>
                    <a:pt x="259" y="0"/>
                  </a:moveTo>
                  <a:cubicBezTo>
                    <a:pt x="117" y="0"/>
                    <a:pt x="0" y="117"/>
                    <a:pt x="0" y="259"/>
                  </a:cubicBezTo>
                  <a:lnTo>
                    <a:pt x="0" y="1260"/>
                  </a:lnTo>
                  <a:lnTo>
                    <a:pt x="11202" y="1260"/>
                  </a:lnTo>
                  <a:lnTo>
                    <a:pt x="11202" y="259"/>
                  </a:lnTo>
                  <a:cubicBezTo>
                    <a:pt x="11202" y="117"/>
                    <a:pt x="11087" y="0"/>
                    <a:pt x="10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9"/>
            <p:cNvSpPr/>
            <p:nvPr/>
          </p:nvSpPr>
          <p:spPr>
            <a:xfrm>
              <a:off x="5573875" y="1768875"/>
              <a:ext cx="280050" cy="119725"/>
            </a:xfrm>
            <a:custGeom>
              <a:rect b="b" l="l" r="r" t="t"/>
              <a:pathLst>
                <a:path extrusionOk="0" h="4789" w="11202">
                  <a:moveTo>
                    <a:pt x="0" y="0"/>
                  </a:moveTo>
                  <a:lnTo>
                    <a:pt x="0" y="4530"/>
                  </a:lnTo>
                  <a:cubicBezTo>
                    <a:pt x="0" y="4672"/>
                    <a:pt x="117" y="4789"/>
                    <a:pt x="259" y="4789"/>
                  </a:cubicBezTo>
                  <a:lnTo>
                    <a:pt x="6044" y="4789"/>
                  </a:lnTo>
                  <a:cubicBezTo>
                    <a:pt x="6231" y="3779"/>
                    <a:pt x="7112" y="3045"/>
                    <a:pt x="8140" y="3045"/>
                  </a:cubicBezTo>
                  <a:cubicBezTo>
                    <a:pt x="9168" y="3045"/>
                    <a:pt x="10049" y="3779"/>
                    <a:pt x="10236" y="4789"/>
                  </a:cubicBezTo>
                  <a:lnTo>
                    <a:pt x="10943" y="4789"/>
                  </a:lnTo>
                  <a:cubicBezTo>
                    <a:pt x="11085" y="4789"/>
                    <a:pt x="11202" y="4674"/>
                    <a:pt x="11202" y="4531"/>
                  </a:cubicBezTo>
                  <a:lnTo>
                    <a:pt x="11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9"/>
            <p:cNvSpPr/>
            <p:nvPr/>
          </p:nvSpPr>
          <p:spPr>
            <a:xfrm>
              <a:off x="5573875" y="1652150"/>
              <a:ext cx="280050" cy="97350"/>
            </a:xfrm>
            <a:custGeom>
              <a:rect b="b" l="l" r="r" t="t"/>
              <a:pathLst>
                <a:path extrusionOk="0" h="3894" w="11202">
                  <a:moveTo>
                    <a:pt x="0" y="0"/>
                  </a:moveTo>
                  <a:lnTo>
                    <a:pt x="0" y="3894"/>
                  </a:lnTo>
                  <a:lnTo>
                    <a:pt x="1442" y="3894"/>
                  </a:lnTo>
                  <a:lnTo>
                    <a:pt x="1442" y="2311"/>
                  </a:lnTo>
                  <a:cubicBezTo>
                    <a:pt x="1442" y="2096"/>
                    <a:pt x="1615" y="1923"/>
                    <a:pt x="1830" y="1923"/>
                  </a:cubicBezTo>
                  <a:lnTo>
                    <a:pt x="3574" y="1923"/>
                  </a:lnTo>
                  <a:cubicBezTo>
                    <a:pt x="3788" y="1923"/>
                    <a:pt x="3961" y="2096"/>
                    <a:pt x="3961" y="2311"/>
                  </a:cubicBezTo>
                  <a:lnTo>
                    <a:pt x="3961" y="3894"/>
                  </a:lnTo>
                  <a:lnTo>
                    <a:pt x="5809" y="3894"/>
                  </a:lnTo>
                  <a:lnTo>
                    <a:pt x="5809" y="1430"/>
                  </a:lnTo>
                  <a:cubicBezTo>
                    <a:pt x="5809" y="1215"/>
                    <a:pt x="5983" y="1042"/>
                    <a:pt x="6197" y="1042"/>
                  </a:cubicBezTo>
                  <a:lnTo>
                    <a:pt x="7939" y="1042"/>
                  </a:lnTo>
                  <a:cubicBezTo>
                    <a:pt x="8154" y="1042"/>
                    <a:pt x="8327" y="1215"/>
                    <a:pt x="8327" y="1430"/>
                  </a:cubicBezTo>
                  <a:lnTo>
                    <a:pt x="8327" y="1923"/>
                  </a:lnTo>
                  <a:lnTo>
                    <a:pt x="9685" y="1923"/>
                  </a:lnTo>
                  <a:cubicBezTo>
                    <a:pt x="9899" y="1923"/>
                    <a:pt x="10072" y="2096"/>
                    <a:pt x="10072" y="2311"/>
                  </a:cubicBezTo>
                  <a:lnTo>
                    <a:pt x="10072" y="3894"/>
                  </a:lnTo>
                  <a:lnTo>
                    <a:pt x="11202" y="3894"/>
                  </a:lnTo>
                  <a:lnTo>
                    <a:pt x="11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p:nvPr/>
          </p:nvSpPr>
          <p:spPr>
            <a:xfrm>
              <a:off x="5740750" y="1864350"/>
              <a:ext cx="73200" cy="67850"/>
            </a:xfrm>
            <a:custGeom>
              <a:rect b="b" l="l" r="r" t="t"/>
              <a:pathLst>
                <a:path extrusionOk="0" h="2714" w="2928">
                  <a:moveTo>
                    <a:pt x="1464" y="1"/>
                  </a:moveTo>
                  <a:cubicBezTo>
                    <a:pt x="1117" y="1"/>
                    <a:pt x="769" y="133"/>
                    <a:pt x="504" y="398"/>
                  </a:cubicBezTo>
                  <a:cubicBezTo>
                    <a:pt x="117" y="786"/>
                    <a:pt x="0" y="1370"/>
                    <a:pt x="210" y="1877"/>
                  </a:cubicBezTo>
                  <a:cubicBezTo>
                    <a:pt x="420" y="2383"/>
                    <a:pt x="915" y="2714"/>
                    <a:pt x="1464" y="2714"/>
                  </a:cubicBezTo>
                  <a:cubicBezTo>
                    <a:pt x="2012" y="2714"/>
                    <a:pt x="2507" y="2383"/>
                    <a:pt x="2717" y="1877"/>
                  </a:cubicBezTo>
                  <a:cubicBezTo>
                    <a:pt x="2927" y="1370"/>
                    <a:pt x="2811" y="786"/>
                    <a:pt x="2423" y="398"/>
                  </a:cubicBezTo>
                  <a:cubicBezTo>
                    <a:pt x="2158" y="133"/>
                    <a:pt x="1811" y="1"/>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5607500" y="1907975"/>
              <a:ext cx="24250" cy="24225"/>
            </a:xfrm>
            <a:custGeom>
              <a:rect b="b" l="l" r="r" t="t"/>
              <a:pathLst>
                <a:path extrusionOk="0" h="969" w="970">
                  <a:moveTo>
                    <a:pt x="1" y="0"/>
                  </a:moveTo>
                  <a:lnTo>
                    <a:pt x="1" y="840"/>
                  </a:lnTo>
                  <a:cubicBezTo>
                    <a:pt x="1" y="910"/>
                    <a:pt x="57" y="969"/>
                    <a:pt x="129" y="969"/>
                  </a:cubicBezTo>
                  <a:lnTo>
                    <a:pt x="839" y="969"/>
                  </a:lnTo>
                  <a:cubicBezTo>
                    <a:pt x="911" y="969"/>
                    <a:pt x="969" y="910"/>
                    <a:pt x="969" y="840"/>
                  </a:cubicBezTo>
                  <a:lnTo>
                    <a:pt x="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9"/>
            <p:cNvSpPr/>
            <p:nvPr/>
          </p:nvSpPr>
          <p:spPr>
            <a:xfrm>
              <a:off x="5523000" y="1749475"/>
              <a:ext cx="50900" cy="57500"/>
            </a:xfrm>
            <a:custGeom>
              <a:rect b="b" l="l" r="r" t="t"/>
              <a:pathLst>
                <a:path extrusionOk="0" h="2300" w="2036">
                  <a:moveTo>
                    <a:pt x="961" y="1"/>
                  </a:moveTo>
                  <a:cubicBezTo>
                    <a:pt x="431" y="2"/>
                    <a:pt x="2" y="431"/>
                    <a:pt x="0" y="962"/>
                  </a:cubicBezTo>
                  <a:lnTo>
                    <a:pt x="0" y="1912"/>
                  </a:lnTo>
                  <a:cubicBezTo>
                    <a:pt x="0" y="2126"/>
                    <a:pt x="173" y="2299"/>
                    <a:pt x="388" y="2299"/>
                  </a:cubicBezTo>
                  <a:cubicBezTo>
                    <a:pt x="602" y="2299"/>
                    <a:pt x="776" y="2126"/>
                    <a:pt x="776" y="1912"/>
                  </a:cubicBezTo>
                  <a:lnTo>
                    <a:pt x="776" y="962"/>
                  </a:lnTo>
                  <a:cubicBezTo>
                    <a:pt x="776" y="859"/>
                    <a:pt x="858" y="776"/>
                    <a:pt x="961" y="776"/>
                  </a:cubicBezTo>
                  <a:lnTo>
                    <a:pt x="2035" y="776"/>
                  </a:lnTo>
                  <a:lnTo>
                    <a:pt x="2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9"/>
            <p:cNvSpPr/>
            <p:nvPr/>
          </p:nvSpPr>
          <p:spPr>
            <a:xfrm>
              <a:off x="5782075" y="1719600"/>
              <a:ext cx="24250" cy="29900"/>
            </a:xfrm>
            <a:custGeom>
              <a:rect b="b" l="l" r="r" t="t"/>
              <a:pathLst>
                <a:path extrusionOk="0" h="1196" w="970">
                  <a:moveTo>
                    <a:pt x="1" y="1"/>
                  </a:moveTo>
                  <a:lnTo>
                    <a:pt x="1" y="1196"/>
                  </a:lnTo>
                  <a:lnTo>
                    <a:pt x="969" y="1196"/>
                  </a:ln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5629300" y="1719600"/>
              <a:ext cx="24250" cy="29900"/>
            </a:xfrm>
            <a:custGeom>
              <a:rect b="b" l="l" r="r" t="t"/>
              <a:pathLst>
                <a:path extrusionOk="0" h="1196" w="970">
                  <a:moveTo>
                    <a:pt x="1" y="1"/>
                  </a:moveTo>
                  <a:lnTo>
                    <a:pt x="1" y="1196"/>
                  </a:lnTo>
                  <a:lnTo>
                    <a:pt x="969" y="1196"/>
                  </a:ln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5738475" y="1697575"/>
              <a:ext cx="24250" cy="51925"/>
            </a:xfrm>
            <a:custGeom>
              <a:rect b="b" l="l" r="r" t="t"/>
              <a:pathLst>
                <a:path extrusionOk="0" h="2077" w="970">
                  <a:moveTo>
                    <a:pt x="1" y="0"/>
                  </a:moveTo>
                  <a:lnTo>
                    <a:pt x="1" y="2077"/>
                  </a:lnTo>
                  <a:lnTo>
                    <a:pt x="969" y="2077"/>
                  </a:lnTo>
                  <a:lnTo>
                    <a:pt x="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9"/>
          <p:cNvSpPr/>
          <p:nvPr/>
        </p:nvSpPr>
        <p:spPr>
          <a:xfrm>
            <a:off x="5538488" y="3851300"/>
            <a:ext cx="336350" cy="330925"/>
          </a:xfrm>
          <a:custGeom>
            <a:rect b="b" l="l" r="r" t="t"/>
            <a:pathLst>
              <a:path extrusionOk="0" h="13237" w="13454">
                <a:moveTo>
                  <a:pt x="6728" y="350"/>
                </a:moveTo>
                <a:lnTo>
                  <a:pt x="6728" y="350"/>
                </a:lnTo>
                <a:cubicBezTo>
                  <a:pt x="6736" y="1673"/>
                  <a:pt x="8349" y="3288"/>
                  <a:pt x="9673" y="3306"/>
                </a:cubicBezTo>
                <a:cubicBezTo>
                  <a:pt x="8350" y="3323"/>
                  <a:pt x="6740" y="4935"/>
                  <a:pt x="6728" y="6255"/>
                </a:cubicBezTo>
                <a:lnTo>
                  <a:pt x="6726" y="6255"/>
                </a:lnTo>
                <a:cubicBezTo>
                  <a:pt x="6715" y="4935"/>
                  <a:pt x="5103" y="3323"/>
                  <a:pt x="3783" y="3306"/>
                </a:cubicBezTo>
                <a:cubicBezTo>
                  <a:pt x="5105" y="3288"/>
                  <a:pt x="6719" y="1673"/>
                  <a:pt x="6728" y="350"/>
                </a:cubicBezTo>
                <a:close/>
                <a:moveTo>
                  <a:pt x="3421" y="3648"/>
                </a:moveTo>
                <a:lnTo>
                  <a:pt x="3421" y="3648"/>
                </a:lnTo>
                <a:cubicBezTo>
                  <a:pt x="3422" y="4971"/>
                  <a:pt x="5040" y="6600"/>
                  <a:pt x="6366" y="6619"/>
                </a:cubicBezTo>
                <a:cubicBezTo>
                  <a:pt x="5047" y="6635"/>
                  <a:pt x="3439" y="8249"/>
                  <a:pt x="3422" y="9570"/>
                </a:cubicBezTo>
                <a:lnTo>
                  <a:pt x="3421" y="9570"/>
                </a:lnTo>
                <a:cubicBezTo>
                  <a:pt x="3404" y="8287"/>
                  <a:pt x="1889" y="6726"/>
                  <a:pt x="594" y="6619"/>
                </a:cubicBezTo>
                <a:cubicBezTo>
                  <a:pt x="1896" y="6510"/>
                  <a:pt x="3421" y="4933"/>
                  <a:pt x="3421" y="3648"/>
                </a:cubicBezTo>
                <a:close/>
                <a:moveTo>
                  <a:pt x="10033" y="3646"/>
                </a:moveTo>
                <a:cubicBezTo>
                  <a:pt x="10033" y="4931"/>
                  <a:pt x="11558" y="6511"/>
                  <a:pt x="12860" y="6619"/>
                </a:cubicBezTo>
                <a:cubicBezTo>
                  <a:pt x="11565" y="6726"/>
                  <a:pt x="10050" y="8287"/>
                  <a:pt x="10033" y="9570"/>
                </a:cubicBezTo>
                <a:cubicBezTo>
                  <a:pt x="10015" y="8248"/>
                  <a:pt x="8409" y="6635"/>
                  <a:pt x="7089" y="6619"/>
                </a:cubicBezTo>
                <a:cubicBezTo>
                  <a:pt x="8415" y="6602"/>
                  <a:pt x="10033" y="4971"/>
                  <a:pt x="10033" y="3646"/>
                </a:cubicBezTo>
                <a:close/>
                <a:moveTo>
                  <a:pt x="6728" y="6980"/>
                </a:moveTo>
                <a:cubicBezTo>
                  <a:pt x="6740" y="8303"/>
                  <a:pt x="8349" y="9913"/>
                  <a:pt x="9671" y="9930"/>
                </a:cubicBezTo>
                <a:cubicBezTo>
                  <a:pt x="8348" y="9949"/>
                  <a:pt x="6739" y="11561"/>
                  <a:pt x="6728" y="12883"/>
                </a:cubicBezTo>
                <a:lnTo>
                  <a:pt x="6728" y="12883"/>
                </a:lnTo>
                <a:cubicBezTo>
                  <a:pt x="6717" y="11564"/>
                  <a:pt x="5115" y="9957"/>
                  <a:pt x="3795" y="9930"/>
                </a:cubicBezTo>
                <a:cubicBezTo>
                  <a:pt x="5114" y="9904"/>
                  <a:pt x="6715" y="8298"/>
                  <a:pt x="6726" y="6980"/>
                </a:cubicBezTo>
                <a:close/>
                <a:moveTo>
                  <a:pt x="456" y="0"/>
                </a:moveTo>
                <a:cubicBezTo>
                  <a:pt x="409" y="0"/>
                  <a:pt x="363" y="2"/>
                  <a:pt x="316" y="7"/>
                </a:cubicBezTo>
                <a:cubicBezTo>
                  <a:pt x="214" y="16"/>
                  <a:pt x="131" y="97"/>
                  <a:pt x="122" y="200"/>
                </a:cubicBezTo>
                <a:cubicBezTo>
                  <a:pt x="1" y="1548"/>
                  <a:pt x="1688" y="3287"/>
                  <a:pt x="3061" y="3306"/>
                </a:cubicBezTo>
                <a:cubicBezTo>
                  <a:pt x="1688" y="3324"/>
                  <a:pt x="1" y="5077"/>
                  <a:pt x="122" y="6424"/>
                </a:cubicBezTo>
                <a:cubicBezTo>
                  <a:pt x="227" y="6427"/>
                  <a:pt x="310" y="6513"/>
                  <a:pt x="310" y="6619"/>
                </a:cubicBezTo>
                <a:cubicBezTo>
                  <a:pt x="310" y="6723"/>
                  <a:pt x="227" y="6809"/>
                  <a:pt x="122" y="6813"/>
                </a:cubicBezTo>
                <a:cubicBezTo>
                  <a:pt x="1" y="8156"/>
                  <a:pt x="1677" y="9902"/>
                  <a:pt x="3049" y="9930"/>
                </a:cubicBezTo>
                <a:cubicBezTo>
                  <a:pt x="1677" y="9958"/>
                  <a:pt x="1" y="11692"/>
                  <a:pt x="122" y="13036"/>
                </a:cubicBezTo>
                <a:cubicBezTo>
                  <a:pt x="131" y="13139"/>
                  <a:pt x="214" y="13222"/>
                  <a:pt x="316" y="13231"/>
                </a:cubicBezTo>
                <a:cubicBezTo>
                  <a:pt x="362" y="13235"/>
                  <a:pt x="409" y="13237"/>
                  <a:pt x="456" y="13237"/>
                </a:cubicBezTo>
                <a:cubicBezTo>
                  <a:pt x="1779" y="13237"/>
                  <a:pt x="3403" y="11621"/>
                  <a:pt x="3421" y="10293"/>
                </a:cubicBezTo>
                <a:lnTo>
                  <a:pt x="3422" y="10293"/>
                </a:lnTo>
                <a:cubicBezTo>
                  <a:pt x="3440" y="11621"/>
                  <a:pt x="5064" y="13237"/>
                  <a:pt x="6388" y="13237"/>
                </a:cubicBezTo>
                <a:cubicBezTo>
                  <a:pt x="6434" y="13237"/>
                  <a:pt x="6481" y="13235"/>
                  <a:pt x="6527" y="13231"/>
                </a:cubicBezTo>
                <a:cubicBezTo>
                  <a:pt x="6630" y="13222"/>
                  <a:pt x="6712" y="13139"/>
                  <a:pt x="6722" y="13036"/>
                </a:cubicBezTo>
                <a:cubicBezTo>
                  <a:pt x="6725" y="12994"/>
                  <a:pt x="6727" y="12952"/>
                  <a:pt x="6728" y="12910"/>
                </a:cubicBezTo>
                <a:lnTo>
                  <a:pt x="6728" y="12910"/>
                </a:lnTo>
                <a:cubicBezTo>
                  <a:pt x="6728" y="12952"/>
                  <a:pt x="6730" y="12994"/>
                  <a:pt x="6734" y="13036"/>
                </a:cubicBezTo>
                <a:cubicBezTo>
                  <a:pt x="6743" y="13139"/>
                  <a:pt x="6824" y="13220"/>
                  <a:pt x="6927" y="13231"/>
                </a:cubicBezTo>
                <a:cubicBezTo>
                  <a:pt x="6973" y="13235"/>
                  <a:pt x="7020" y="13237"/>
                  <a:pt x="7066" y="13237"/>
                </a:cubicBezTo>
                <a:cubicBezTo>
                  <a:pt x="8391" y="13237"/>
                  <a:pt x="10015" y="11621"/>
                  <a:pt x="10033" y="10293"/>
                </a:cubicBezTo>
                <a:cubicBezTo>
                  <a:pt x="10052" y="11621"/>
                  <a:pt x="11677" y="13237"/>
                  <a:pt x="13000" y="13237"/>
                </a:cubicBezTo>
                <a:cubicBezTo>
                  <a:pt x="13047" y="13237"/>
                  <a:pt x="13093" y="13235"/>
                  <a:pt x="13139" y="13231"/>
                </a:cubicBezTo>
                <a:cubicBezTo>
                  <a:pt x="13242" y="13220"/>
                  <a:pt x="13323" y="13139"/>
                  <a:pt x="13332" y="13036"/>
                </a:cubicBezTo>
                <a:cubicBezTo>
                  <a:pt x="13453" y="11689"/>
                  <a:pt x="11769" y="9948"/>
                  <a:pt x="10395" y="9930"/>
                </a:cubicBezTo>
                <a:cubicBezTo>
                  <a:pt x="11769" y="9912"/>
                  <a:pt x="13453" y="8160"/>
                  <a:pt x="13332" y="6812"/>
                </a:cubicBezTo>
                <a:cubicBezTo>
                  <a:pt x="13228" y="6809"/>
                  <a:pt x="13144" y="6723"/>
                  <a:pt x="13144" y="6619"/>
                </a:cubicBezTo>
                <a:cubicBezTo>
                  <a:pt x="13144" y="6513"/>
                  <a:pt x="13228" y="6427"/>
                  <a:pt x="13332" y="6424"/>
                </a:cubicBezTo>
                <a:cubicBezTo>
                  <a:pt x="13453" y="5077"/>
                  <a:pt x="11768" y="3324"/>
                  <a:pt x="10393" y="3306"/>
                </a:cubicBezTo>
                <a:cubicBezTo>
                  <a:pt x="11768" y="3287"/>
                  <a:pt x="13453" y="1548"/>
                  <a:pt x="13332" y="200"/>
                </a:cubicBezTo>
                <a:cubicBezTo>
                  <a:pt x="13323" y="97"/>
                  <a:pt x="13242" y="16"/>
                  <a:pt x="13139" y="7"/>
                </a:cubicBezTo>
                <a:cubicBezTo>
                  <a:pt x="13093" y="2"/>
                  <a:pt x="13046" y="0"/>
                  <a:pt x="12999" y="0"/>
                </a:cubicBezTo>
                <a:cubicBezTo>
                  <a:pt x="11682" y="0"/>
                  <a:pt x="10070" y="1598"/>
                  <a:pt x="10035" y="2921"/>
                </a:cubicBezTo>
                <a:lnTo>
                  <a:pt x="10031" y="2921"/>
                </a:lnTo>
                <a:cubicBezTo>
                  <a:pt x="9996" y="1598"/>
                  <a:pt x="8384" y="0"/>
                  <a:pt x="7067" y="0"/>
                </a:cubicBezTo>
                <a:cubicBezTo>
                  <a:pt x="7020" y="0"/>
                  <a:pt x="6973" y="2"/>
                  <a:pt x="6927" y="7"/>
                </a:cubicBezTo>
                <a:cubicBezTo>
                  <a:pt x="6824" y="16"/>
                  <a:pt x="6743" y="97"/>
                  <a:pt x="6734" y="200"/>
                </a:cubicBezTo>
                <a:cubicBezTo>
                  <a:pt x="6730" y="242"/>
                  <a:pt x="6728" y="285"/>
                  <a:pt x="6728" y="329"/>
                </a:cubicBezTo>
                <a:lnTo>
                  <a:pt x="6728" y="329"/>
                </a:lnTo>
                <a:cubicBezTo>
                  <a:pt x="6727" y="285"/>
                  <a:pt x="6725" y="242"/>
                  <a:pt x="6722" y="200"/>
                </a:cubicBezTo>
                <a:cubicBezTo>
                  <a:pt x="6712" y="97"/>
                  <a:pt x="6630" y="16"/>
                  <a:pt x="6527" y="7"/>
                </a:cubicBezTo>
                <a:cubicBezTo>
                  <a:pt x="6481" y="2"/>
                  <a:pt x="6434" y="0"/>
                  <a:pt x="6387" y="0"/>
                </a:cubicBezTo>
                <a:cubicBezTo>
                  <a:pt x="5072" y="0"/>
                  <a:pt x="3458" y="1598"/>
                  <a:pt x="3422" y="2921"/>
                </a:cubicBezTo>
                <a:lnTo>
                  <a:pt x="3421" y="2921"/>
                </a:lnTo>
                <a:cubicBezTo>
                  <a:pt x="3385" y="1598"/>
                  <a:pt x="177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79"/>
          <p:cNvGrpSpPr/>
          <p:nvPr/>
        </p:nvGrpSpPr>
        <p:grpSpPr>
          <a:xfrm>
            <a:off x="5590088" y="3277050"/>
            <a:ext cx="241500" cy="330975"/>
            <a:chOff x="4832200" y="3255825"/>
            <a:chExt cx="241500" cy="330975"/>
          </a:xfrm>
        </p:grpSpPr>
        <p:sp>
          <p:nvSpPr>
            <p:cNvPr id="1472" name="Google Shape;1472;p79"/>
            <p:cNvSpPr/>
            <p:nvPr/>
          </p:nvSpPr>
          <p:spPr>
            <a:xfrm>
              <a:off x="4992450" y="3268500"/>
              <a:ext cx="43250" cy="42275"/>
            </a:xfrm>
            <a:custGeom>
              <a:rect b="b" l="l" r="r" t="t"/>
              <a:pathLst>
                <a:path extrusionOk="0" h="1691" w="1730">
                  <a:moveTo>
                    <a:pt x="1125" y="1"/>
                  </a:moveTo>
                  <a:lnTo>
                    <a:pt x="1" y="951"/>
                  </a:lnTo>
                  <a:cubicBezTo>
                    <a:pt x="261" y="1128"/>
                    <a:pt x="454" y="1389"/>
                    <a:pt x="548" y="1691"/>
                  </a:cubicBezTo>
                  <a:cubicBezTo>
                    <a:pt x="834" y="1663"/>
                    <a:pt x="1282" y="1588"/>
                    <a:pt x="1729" y="1392"/>
                  </a:cubicBezTo>
                  <a:cubicBezTo>
                    <a:pt x="1576" y="909"/>
                    <a:pt x="1374" y="442"/>
                    <a:pt x="11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9"/>
            <p:cNvSpPr/>
            <p:nvPr/>
          </p:nvSpPr>
          <p:spPr>
            <a:xfrm>
              <a:off x="5002575" y="3322200"/>
              <a:ext cx="42225" cy="28625"/>
            </a:xfrm>
            <a:custGeom>
              <a:rect b="b" l="l" r="r" t="t"/>
              <a:pathLst>
                <a:path extrusionOk="0" h="1145" w="1689">
                  <a:moveTo>
                    <a:pt x="1525" y="1"/>
                  </a:moveTo>
                  <a:cubicBezTo>
                    <a:pt x="1085" y="176"/>
                    <a:pt x="622" y="283"/>
                    <a:pt x="152" y="321"/>
                  </a:cubicBezTo>
                  <a:cubicBezTo>
                    <a:pt x="117" y="444"/>
                    <a:pt x="66" y="560"/>
                    <a:pt x="0" y="668"/>
                  </a:cubicBezTo>
                  <a:cubicBezTo>
                    <a:pt x="653" y="979"/>
                    <a:pt x="1220" y="1144"/>
                    <a:pt x="1622" y="1144"/>
                  </a:cubicBezTo>
                  <a:cubicBezTo>
                    <a:pt x="1645" y="1144"/>
                    <a:pt x="1667" y="1144"/>
                    <a:pt x="1689" y="1143"/>
                  </a:cubicBezTo>
                  <a:cubicBezTo>
                    <a:pt x="1661" y="758"/>
                    <a:pt x="1606" y="376"/>
                    <a:pt x="1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4992800" y="3355725"/>
              <a:ext cx="52625" cy="61825"/>
            </a:xfrm>
            <a:custGeom>
              <a:rect b="b" l="l" r="r" t="t"/>
              <a:pathLst>
                <a:path extrusionOk="0" h="2473" w="2105">
                  <a:moveTo>
                    <a:pt x="0" y="1"/>
                  </a:moveTo>
                  <a:lnTo>
                    <a:pt x="1890" y="2472"/>
                  </a:lnTo>
                  <a:cubicBezTo>
                    <a:pt x="2023" y="1849"/>
                    <a:pt x="2095" y="1214"/>
                    <a:pt x="2104" y="575"/>
                  </a:cubicBezTo>
                  <a:lnTo>
                    <a:pt x="2104" y="575"/>
                  </a:lnTo>
                  <a:cubicBezTo>
                    <a:pt x="2070" y="577"/>
                    <a:pt x="2035" y="578"/>
                    <a:pt x="1999" y="578"/>
                  </a:cubicBezTo>
                  <a:cubicBezTo>
                    <a:pt x="1348" y="578"/>
                    <a:pt x="576" y="2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4832200" y="3351300"/>
              <a:ext cx="168050" cy="235500"/>
            </a:xfrm>
            <a:custGeom>
              <a:rect b="b" l="l" r="r" t="t"/>
              <a:pathLst>
                <a:path extrusionOk="0" h="9420" w="6722">
                  <a:moveTo>
                    <a:pt x="5246" y="0"/>
                  </a:moveTo>
                  <a:cubicBezTo>
                    <a:pt x="4163" y="619"/>
                    <a:pt x="3056" y="902"/>
                    <a:pt x="2008" y="902"/>
                  </a:cubicBezTo>
                  <a:cubicBezTo>
                    <a:pt x="1310" y="902"/>
                    <a:pt x="637" y="776"/>
                    <a:pt x="15" y="541"/>
                  </a:cubicBezTo>
                  <a:lnTo>
                    <a:pt x="15" y="541"/>
                  </a:lnTo>
                  <a:cubicBezTo>
                    <a:pt x="1" y="1689"/>
                    <a:pt x="197" y="2683"/>
                    <a:pt x="503" y="3701"/>
                  </a:cubicBezTo>
                  <a:lnTo>
                    <a:pt x="2123" y="9326"/>
                  </a:lnTo>
                  <a:cubicBezTo>
                    <a:pt x="2138" y="9381"/>
                    <a:pt x="2189" y="9419"/>
                    <a:pt x="2247" y="9419"/>
                  </a:cubicBezTo>
                  <a:lnTo>
                    <a:pt x="6296" y="9419"/>
                  </a:lnTo>
                  <a:cubicBezTo>
                    <a:pt x="6354" y="9419"/>
                    <a:pt x="6404" y="9381"/>
                    <a:pt x="6420" y="9326"/>
                  </a:cubicBezTo>
                  <a:lnTo>
                    <a:pt x="6722" y="8276"/>
                  </a:lnTo>
                  <a:lnTo>
                    <a:pt x="5943" y="8276"/>
                  </a:lnTo>
                  <a:cubicBezTo>
                    <a:pt x="5559" y="8276"/>
                    <a:pt x="5246" y="7964"/>
                    <a:pt x="5246" y="7578"/>
                  </a:cubicBezTo>
                  <a:lnTo>
                    <a:pt x="52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4833700" y="3259850"/>
              <a:ext cx="111925" cy="94625"/>
            </a:xfrm>
            <a:custGeom>
              <a:rect b="b" l="l" r="r" t="t"/>
              <a:pathLst>
                <a:path extrusionOk="0" h="3785" w="4477">
                  <a:moveTo>
                    <a:pt x="1159" y="0"/>
                  </a:moveTo>
                  <a:cubicBezTo>
                    <a:pt x="805" y="537"/>
                    <a:pt x="177" y="1695"/>
                    <a:pt x="1" y="3379"/>
                  </a:cubicBezTo>
                  <a:cubicBezTo>
                    <a:pt x="581" y="3640"/>
                    <a:pt x="1244" y="3785"/>
                    <a:pt x="1947" y="3785"/>
                  </a:cubicBezTo>
                  <a:cubicBezTo>
                    <a:pt x="2738" y="3785"/>
                    <a:pt x="3579" y="3602"/>
                    <a:pt x="4411" y="3192"/>
                  </a:cubicBezTo>
                  <a:cubicBezTo>
                    <a:pt x="4363" y="3119"/>
                    <a:pt x="4322" y="3040"/>
                    <a:pt x="4290" y="2959"/>
                  </a:cubicBezTo>
                  <a:cubicBezTo>
                    <a:pt x="4189" y="2969"/>
                    <a:pt x="4086" y="2974"/>
                    <a:pt x="3982" y="2974"/>
                  </a:cubicBezTo>
                  <a:cubicBezTo>
                    <a:pt x="3316" y="2974"/>
                    <a:pt x="2600" y="2779"/>
                    <a:pt x="2134" y="2546"/>
                  </a:cubicBezTo>
                  <a:cubicBezTo>
                    <a:pt x="1947" y="2447"/>
                    <a:pt x="1873" y="2218"/>
                    <a:pt x="1967" y="2029"/>
                  </a:cubicBezTo>
                  <a:cubicBezTo>
                    <a:pt x="2034" y="1893"/>
                    <a:pt x="2171" y="1814"/>
                    <a:pt x="2314" y="1814"/>
                  </a:cubicBezTo>
                  <a:cubicBezTo>
                    <a:pt x="2370" y="1814"/>
                    <a:pt x="2426" y="1826"/>
                    <a:pt x="2480" y="1851"/>
                  </a:cubicBezTo>
                  <a:cubicBezTo>
                    <a:pt x="2494" y="1858"/>
                    <a:pt x="3200" y="2201"/>
                    <a:pt x="3970" y="2201"/>
                  </a:cubicBezTo>
                  <a:cubicBezTo>
                    <a:pt x="4050" y="2201"/>
                    <a:pt x="4132" y="2197"/>
                    <a:pt x="4213" y="2189"/>
                  </a:cubicBezTo>
                  <a:cubicBezTo>
                    <a:pt x="4253" y="1974"/>
                    <a:pt x="4343" y="1772"/>
                    <a:pt x="4477" y="1599"/>
                  </a:cubicBezTo>
                  <a:cubicBezTo>
                    <a:pt x="2910" y="1159"/>
                    <a:pt x="1712" y="396"/>
                    <a:pt x="1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4892050" y="3255825"/>
              <a:ext cx="113500" cy="29875"/>
            </a:xfrm>
            <a:custGeom>
              <a:rect b="b" l="l" r="r" t="t"/>
              <a:pathLst>
                <a:path extrusionOk="0" h="1195" w="4540">
                  <a:moveTo>
                    <a:pt x="0" y="0"/>
                  </a:moveTo>
                  <a:cubicBezTo>
                    <a:pt x="739" y="436"/>
                    <a:pt x="1830" y="957"/>
                    <a:pt x="3126" y="1194"/>
                  </a:cubicBezTo>
                  <a:lnTo>
                    <a:pt x="4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4982725" y="3374475"/>
              <a:ext cx="90975" cy="164325"/>
            </a:xfrm>
            <a:custGeom>
              <a:rect b="b" l="l" r="r" t="t"/>
              <a:pathLst>
                <a:path extrusionOk="0" h="6573" w="3639">
                  <a:moveTo>
                    <a:pt x="0" y="0"/>
                  </a:moveTo>
                  <a:lnTo>
                    <a:pt x="0" y="6572"/>
                  </a:lnTo>
                  <a:lnTo>
                    <a:pt x="1631" y="6572"/>
                  </a:lnTo>
                  <a:cubicBezTo>
                    <a:pt x="1882" y="6572"/>
                    <a:pt x="2097" y="6367"/>
                    <a:pt x="2097" y="6116"/>
                  </a:cubicBezTo>
                  <a:cubicBezTo>
                    <a:pt x="2097" y="5435"/>
                    <a:pt x="2648" y="4884"/>
                    <a:pt x="3329" y="4884"/>
                  </a:cubicBezTo>
                  <a:lnTo>
                    <a:pt x="3471" y="4884"/>
                  </a:lnTo>
                  <a:cubicBezTo>
                    <a:pt x="3578" y="4882"/>
                    <a:pt x="3638" y="4760"/>
                    <a:pt x="3574" y="4675"/>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4957775" y="3305925"/>
              <a:ext cx="30500" cy="29900"/>
            </a:xfrm>
            <a:custGeom>
              <a:rect b="b" l="l" r="r" t="t"/>
              <a:pathLst>
                <a:path extrusionOk="0" h="1196" w="1220">
                  <a:moveTo>
                    <a:pt x="611" y="1"/>
                  </a:moveTo>
                  <a:cubicBezTo>
                    <a:pt x="278" y="1"/>
                    <a:pt x="7" y="266"/>
                    <a:pt x="1" y="598"/>
                  </a:cubicBezTo>
                  <a:cubicBezTo>
                    <a:pt x="7" y="931"/>
                    <a:pt x="278" y="1196"/>
                    <a:pt x="611" y="1196"/>
                  </a:cubicBezTo>
                  <a:cubicBezTo>
                    <a:pt x="942" y="1196"/>
                    <a:pt x="1213" y="931"/>
                    <a:pt x="1219" y="598"/>
                  </a:cubicBezTo>
                  <a:cubicBezTo>
                    <a:pt x="1213" y="266"/>
                    <a:pt x="942" y="1"/>
                    <a:pt x="6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79"/>
          <p:cNvGrpSpPr/>
          <p:nvPr/>
        </p:nvGrpSpPr>
        <p:grpSpPr>
          <a:xfrm>
            <a:off x="5541213" y="2722300"/>
            <a:ext cx="329225" cy="330950"/>
            <a:chOff x="4783325" y="2701075"/>
            <a:chExt cx="329225" cy="330950"/>
          </a:xfrm>
        </p:grpSpPr>
        <p:sp>
          <p:nvSpPr>
            <p:cNvPr id="1481" name="Google Shape;1481;p79"/>
            <p:cNvSpPr/>
            <p:nvPr/>
          </p:nvSpPr>
          <p:spPr>
            <a:xfrm>
              <a:off x="4892650" y="2701075"/>
              <a:ext cx="27200" cy="55675"/>
            </a:xfrm>
            <a:custGeom>
              <a:rect b="b" l="l" r="r" t="t"/>
              <a:pathLst>
                <a:path extrusionOk="0" h="2227" w="1088">
                  <a:moveTo>
                    <a:pt x="543" y="0"/>
                  </a:moveTo>
                  <a:cubicBezTo>
                    <a:pt x="243" y="0"/>
                    <a:pt x="1" y="244"/>
                    <a:pt x="1" y="543"/>
                  </a:cubicBezTo>
                  <a:lnTo>
                    <a:pt x="1" y="2049"/>
                  </a:lnTo>
                  <a:lnTo>
                    <a:pt x="529" y="2224"/>
                  </a:lnTo>
                  <a:cubicBezTo>
                    <a:pt x="534" y="2225"/>
                    <a:pt x="539" y="2226"/>
                    <a:pt x="543" y="2226"/>
                  </a:cubicBezTo>
                  <a:cubicBezTo>
                    <a:pt x="548" y="2226"/>
                    <a:pt x="552" y="2225"/>
                    <a:pt x="557" y="2224"/>
                  </a:cubicBezTo>
                  <a:lnTo>
                    <a:pt x="1087" y="2049"/>
                  </a:lnTo>
                  <a:lnTo>
                    <a:pt x="1087" y="543"/>
                  </a:lnTo>
                  <a:cubicBezTo>
                    <a:pt x="1086" y="244"/>
                    <a:pt x="844" y="0"/>
                    <a:pt x="5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4783325" y="2768300"/>
              <a:ext cx="243825" cy="263725"/>
            </a:xfrm>
            <a:custGeom>
              <a:rect b="b" l="l" r="r" t="t"/>
              <a:pathLst>
                <a:path extrusionOk="0" h="10549" w="9753">
                  <a:moveTo>
                    <a:pt x="6009" y="1"/>
                  </a:moveTo>
                  <a:cubicBezTo>
                    <a:pt x="6000" y="1"/>
                    <a:pt x="5990" y="2"/>
                    <a:pt x="5981" y="5"/>
                  </a:cubicBezTo>
                  <a:cubicBezTo>
                    <a:pt x="5363" y="211"/>
                    <a:pt x="5112" y="314"/>
                    <a:pt x="4898" y="314"/>
                  </a:cubicBezTo>
                  <a:cubicBezTo>
                    <a:pt x="4819" y="314"/>
                    <a:pt x="4745" y="300"/>
                    <a:pt x="4659" y="272"/>
                  </a:cubicBezTo>
                  <a:lnTo>
                    <a:pt x="3778" y="8"/>
                  </a:lnTo>
                  <a:cubicBezTo>
                    <a:pt x="3773" y="7"/>
                    <a:pt x="3769" y="6"/>
                    <a:pt x="3764" y="6"/>
                  </a:cubicBezTo>
                  <a:cubicBezTo>
                    <a:pt x="3751" y="6"/>
                    <a:pt x="3739" y="12"/>
                    <a:pt x="3730" y="21"/>
                  </a:cubicBezTo>
                  <a:cubicBezTo>
                    <a:pt x="3559" y="208"/>
                    <a:pt x="3657" y="102"/>
                    <a:pt x="3139" y="667"/>
                  </a:cubicBezTo>
                  <a:cubicBezTo>
                    <a:pt x="3018" y="799"/>
                    <a:pt x="2857" y="888"/>
                    <a:pt x="2681" y="920"/>
                  </a:cubicBezTo>
                  <a:lnTo>
                    <a:pt x="1789" y="1107"/>
                  </a:lnTo>
                  <a:cubicBezTo>
                    <a:pt x="1764" y="1113"/>
                    <a:pt x="1744" y="1132"/>
                    <a:pt x="1738" y="1156"/>
                  </a:cubicBezTo>
                  <a:lnTo>
                    <a:pt x="1508" y="1991"/>
                  </a:lnTo>
                  <a:cubicBezTo>
                    <a:pt x="1458" y="2172"/>
                    <a:pt x="1347" y="2330"/>
                    <a:pt x="1196" y="2439"/>
                  </a:cubicBezTo>
                  <a:lnTo>
                    <a:pt x="471" y="2987"/>
                  </a:lnTo>
                  <a:cubicBezTo>
                    <a:pt x="449" y="3004"/>
                    <a:pt x="439" y="3032"/>
                    <a:pt x="443" y="3059"/>
                  </a:cubicBezTo>
                  <a:lnTo>
                    <a:pt x="574" y="3914"/>
                  </a:lnTo>
                  <a:cubicBezTo>
                    <a:pt x="603" y="4104"/>
                    <a:pt x="564" y="4299"/>
                    <a:pt x="465" y="4463"/>
                  </a:cubicBezTo>
                  <a:lnTo>
                    <a:pt x="14" y="5251"/>
                  </a:lnTo>
                  <a:cubicBezTo>
                    <a:pt x="0" y="5275"/>
                    <a:pt x="0" y="5304"/>
                    <a:pt x="16" y="5329"/>
                  </a:cubicBezTo>
                  <a:lnTo>
                    <a:pt x="465" y="6070"/>
                  </a:lnTo>
                  <a:cubicBezTo>
                    <a:pt x="564" y="6236"/>
                    <a:pt x="603" y="6429"/>
                    <a:pt x="574" y="6619"/>
                  </a:cubicBezTo>
                  <a:lnTo>
                    <a:pt x="457" y="7531"/>
                  </a:lnTo>
                  <a:cubicBezTo>
                    <a:pt x="456" y="7549"/>
                    <a:pt x="463" y="7569"/>
                    <a:pt x="479" y="7580"/>
                  </a:cubicBezTo>
                  <a:lnTo>
                    <a:pt x="1196" y="8095"/>
                  </a:lnTo>
                  <a:cubicBezTo>
                    <a:pt x="1347" y="8203"/>
                    <a:pt x="1458" y="8361"/>
                    <a:pt x="1508" y="8542"/>
                  </a:cubicBezTo>
                  <a:lnTo>
                    <a:pt x="1773" y="9417"/>
                  </a:lnTo>
                  <a:cubicBezTo>
                    <a:pt x="1780" y="9437"/>
                    <a:pt x="1795" y="9452"/>
                    <a:pt x="1815" y="9455"/>
                  </a:cubicBezTo>
                  <a:lnTo>
                    <a:pt x="2681" y="9613"/>
                  </a:lnTo>
                  <a:cubicBezTo>
                    <a:pt x="2857" y="9645"/>
                    <a:pt x="3018" y="9734"/>
                    <a:pt x="3139" y="9866"/>
                  </a:cubicBezTo>
                  <a:lnTo>
                    <a:pt x="3775" y="10537"/>
                  </a:lnTo>
                  <a:cubicBezTo>
                    <a:pt x="3781" y="10545"/>
                    <a:pt x="3790" y="10548"/>
                    <a:pt x="3799" y="10548"/>
                  </a:cubicBezTo>
                  <a:cubicBezTo>
                    <a:pt x="3803" y="10548"/>
                    <a:pt x="3807" y="10548"/>
                    <a:pt x="3811" y="10546"/>
                  </a:cubicBezTo>
                  <a:cubicBezTo>
                    <a:pt x="4478" y="10326"/>
                    <a:pt x="4711" y="10224"/>
                    <a:pt x="4926" y="10224"/>
                  </a:cubicBezTo>
                  <a:cubicBezTo>
                    <a:pt x="5086" y="10224"/>
                    <a:pt x="5236" y="10280"/>
                    <a:pt x="5545" y="10384"/>
                  </a:cubicBezTo>
                  <a:cubicBezTo>
                    <a:pt x="5551" y="10386"/>
                    <a:pt x="5557" y="10387"/>
                    <a:pt x="5563" y="10387"/>
                  </a:cubicBezTo>
                  <a:cubicBezTo>
                    <a:pt x="5602" y="10387"/>
                    <a:pt x="5631" y="10342"/>
                    <a:pt x="5607" y="10304"/>
                  </a:cubicBezTo>
                  <a:cubicBezTo>
                    <a:pt x="5479" y="10105"/>
                    <a:pt x="5247" y="9750"/>
                    <a:pt x="5243" y="9746"/>
                  </a:cubicBezTo>
                  <a:lnTo>
                    <a:pt x="5246" y="9746"/>
                  </a:lnTo>
                  <a:lnTo>
                    <a:pt x="4457" y="9507"/>
                  </a:lnTo>
                  <a:cubicBezTo>
                    <a:pt x="4170" y="9420"/>
                    <a:pt x="3959" y="9172"/>
                    <a:pt x="3906" y="8861"/>
                  </a:cubicBezTo>
                  <a:lnTo>
                    <a:pt x="3758" y="7963"/>
                  </a:lnTo>
                  <a:cubicBezTo>
                    <a:pt x="3756" y="7951"/>
                    <a:pt x="3752" y="7940"/>
                    <a:pt x="3744" y="7931"/>
                  </a:cubicBezTo>
                  <a:lnTo>
                    <a:pt x="3140" y="7319"/>
                  </a:lnTo>
                  <a:cubicBezTo>
                    <a:pt x="2924" y="7099"/>
                    <a:pt x="2846" y="6777"/>
                    <a:pt x="2936" y="6483"/>
                  </a:cubicBezTo>
                  <a:lnTo>
                    <a:pt x="3192" y="5621"/>
                  </a:lnTo>
                  <a:cubicBezTo>
                    <a:pt x="3192" y="5621"/>
                    <a:pt x="3192" y="5620"/>
                    <a:pt x="3192" y="5620"/>
                  </a:cubicBezTo>
                  <a:cubicBezTo>
                    <a:pt x="3266" y="5373"/>
                    <a:pt x="3480" y="5208"/>
                    <a:pt x="3727" y="5208"/>
                  </a:cubicBezTo>
                  <a:lnTo>
                    <a:pt x="9596" y="5208"/>
                  </a:lnTo>
                  <a:cubicBezTo>
                    <a:pt x="9693" y="5208"/>
                    <a:pt x="9752" y="5102"/>
                    <a:pt x="9703" y="5019"/>
                  </a:cubicBezTo>
                  <a:lnTo>
                    <a:pt x="9366" y="4463"/>
                  </a:lnTo>
                  <a:cubicBezTo>
                    <a:pt x="9267" y="4297"/>
                    <a:pt x="9228" y="4104"/>
                    <a:pt x="9257" y="3913"/>
                  </a:cubicBezTo>
                  <a:lnTo>
                    <a:pt x="9374" y="2993"/>
                  </a:lnTo>
                  <a:cubicBezTo>
                    <a:pt x="9375" y="2980"/>
                    <a:pt x="9371" y="2967"/>
                    <a:pt x="9360" y="2958"/>
                  </a:cubicBezTo>
                  <a:lnTo>
                    <a:pt x="8635" y="2439"/>
                  </a:lnTo>
                  <a:cubicBezTo>
                    <a:pt x="8484" y="2330"/>
                    <a:pt x="8373" y="2170"/>
                    <a:pt x="8323" y="1990"/>
                  </a:cubicBezTo>
                  <a:lnTo>
                    <a:pt x="8058" y="1116"/>
                  </a:lnTo>
                  <a:cubicBezTo>
                    <a:pt x="8051" y="1096"/>
                    <a:pt x="8035" y="1083"/>
                    <a:pt x="8015" y="1078"/>
                  </a:cubicBezTo>
                  <a:lnTo>
                    <a:pt x="7150" y="920"/>
                  </a:lnTo>
                  <a:cubicBezTo>
                    <a:pt x="6974" y="888"/>
                    <a:pt x="6813" y="799"/>
                    <a:pt x="6692" y="667"/>
                  </a:cubicBezTo>
                  <a:lnTo>
                    <a:pt x="6073" y="28"/>
                  </a:lnTo>
                  <a:cubicBezTo>
                    <a:pt x="6057" y="11"/>
                    <a:pt x="6033" y="1"/>
                    <a:pt x="6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9"/>
            <p:cNvSpPr/>
            <p:nvPr/>
          </p:nvSpPr>
          <p:spPr>
            <a:xfrm>
              <a:off x="4875150" y="2917850"/>
              <a:ext cx="237400" cy="112475"/>
            </a:xfrm>
            <a:custGeom>
              <a:rect b="b" l="l" r="r" t="t"/>
              <a:pathLst>
                <a:path extrusionOk="0" h="4499" w="9496">
                  <a:moveTo>
                    <a:pt x="327" y="1"/>
                  </a:moveTo>
                  <a:cubicBezTo>
                    <a:pt x="264" y="1"/>
                    <a:pt x="210" y="42"/>
                    <a:pt x="192" y="102"/>
                  </a:cubicBezTo>
                  <a:lnTo>
                    <a:pt x="8" y="723"/>
                  </a:lnTo>
                  <a:cubicBezTo>
                    <a:pt x="1" y="746"/>
                    <a:pt x="4" y="772"/>
                    <a:pt x="19" y="793"/>
                  </a:cubicBezTo>
                  <a:lnTo>
                    <a:pt x="624" y="1403"/>
                  </a:lnTo>
                  <a:cubicBezTo>
                    <a:pt x="745" y="1526"/>
                    <a:pt x="825" y="1684"/>
                    <a:pt x="851" y="1855"/>
                  </a:cubicBezTo>
                  <a:cubicBezTo>
                    <a:pt x="938" y="2381"/>
                    <a:pt x="974" y="2603"/>
                    <a:pt x="990" y="2701"/>
                  </a:cubicBezTo>
                  <a:cubicBezTo>
                    <a:pt x="1000" y="2750"/>
                    <a:pt x="1035" y="2790"/>
                    <a:pt x="1082" y="2805"/>
                  </a:cubicBezTo>
                  <a:lnTo>
                    <a:pt x="1803" y="3023"/>
                  </a:lnTo>
                  <a:cubicBezTo>
                    <a:pt x="1977" y="3078"/>
                    <a:pt x="2129" y="3193"/>
                    <a:pt x="2229" y="3348"/>
                  </a:cubicBezTo>
                  <a:lnTo>
                    <a:pt x="2661" y="4013"/>
                  </a:lnTo>
                  <a:cubicBezTo>
                    <a:pt x="2695" y="4064"/>
                    <a:pt x="2740" y="4076"/>
                    <a:pt x="2781" y="4076"/>
                  </a:cubicBezTo>
                  <a:cubicBezTo>
                    <a:pt x="2809" y="4076"/>
                    <a:pt x="2835" y="4070"/>
                    <a:pt x="2852" y="4068"/>
                  </a:cubicBezTo>
                  <a:lnTo>
                    <a:pt x="3511" y="3956"/>
                  </a:lnTo>
                  <a:cubicBezTo>
                    <a:pt x="3561" y="3947"/>
                    <a:pt x="3606" y="3943"/>
                    <a:pt x="3650" y="3943"/>
                  </a:cubicBezTo>
                  <a:cubicBezTo>
                    <a:pt x="3919" y="3943"/>
                    <a:pt x="4105" y="4109"/>
                    <a:pt x="4644" y="4468"/>
                  </a:cubicBezTo>
                  <a:cubicBezTo>
                    <a:pt x="4675" y="4488"/>
                    <a:pt x="4711" y="4499"/>
                    <a:pt x="4747" y="4499"/>
                  </a:cubicBezTo>
                  <a:cubicBezTo>
                    <a:pt x="4783" y="4499"/>
                    <a:pt x="4819" y="4488"/>
                    <a:pt x="4850" y="4468"/>
                  </a:cubicBezTo>
                  <a:lnTo>
                    <a:pt x="5440" y="4074"/>
                  </a:lnTo>
                  <a:cubicBezTo>
                    <a:pt x="5565" y="3989"/>
                    <a:pt x="5710" y="3945"/>
                    <a:pt x="5858" y="3945"/>
                  </a:cubicBezTo>
                  <a:cubicBezTo>
                    <a:pt x="5899" y="3945"/>
                    <a:pt x="5941" y="3949"/>
                    <a:pt x="5983" y="3956"/>
                  </a:cubicBezTo>
                  <a:lnTo>
                    <a:pt x="6729" y="4082"/>
                  </a:lnTo>
                  <a:cubicBezTo>
                    <a:pt x="6734" y="4083"/>
                    <a:pt x="6739" y="4083"/>
                    <a:pt x="6744" y="4083"/>
                  </a:cubicBezTo>
                  <a:cubicBezTo>
                    <a:pt x="6772" y="4083"/>
                    <a:pt x="6798" y="4068"/>
                    <a:pt x="6813" y="4045"/>
                  </a:cubicBezTo>
                  <a:lnTo>
                    <a:pt x="7267" y="3348"/>
                  </a:lnTo>
                  <a:cubicBezTo>
                    <a:pt x="7367" y="3193"/>
                    <a:pt x="7517" y="3078"/>
                    <a:pt x="7691" y="3023"/>
                  </a:cubicBezTo>
                  <a:lnTo>
                    <a:pt x="8461" y="2790"/>
                  </a:lnTo>
                  <a:cubicBezTo>
                    <a:pt x="8479" y="2785"/>
                    <a:pt x="8493" y="2770"/>
                    <a:pt x="8496" y="2752"/>
                  </a:cubicBezTo>
                  <a:lnTo>
                    <a:pt x="8645" y="1854"/>
                  </a:lnTo>
                  <a:cubicBezTo>
                    <a:pt x="8671" y="1684"/>
                    <a:pt x="8750" y="1526"/>
                    <a:pt x="8871" y="1403"/>
                  </a:cubicBezTo>
                  <a:lnTo>
                    <a:pt x="9477" y="792"/>
                  </a:lnTo>
                  <a:cubicBezTo>
                    <a:pt x="9490" y="772"/>
                    <a:pt x="9495" y="746"/>
                    <a:pt x="9487" y="723"/>
                  </a:cubicBezTo>
                  <a:lnTo>
                    <a:pt x="9486" y="723"/>
                  </a:lnTo>
                  <a:lnTo>
                    <a:pt x="9300" y="102"/>
                  </a:lnTo>
                  <a:cubicBezTo>
                    <a:pt x="9284" y="42"/>
                    <a:pt x="9228" y="1"/>
                    <a:pt x="9167" y="1"/>
                  </a:cubicBezTo>
                  <a:lnTo>
                    <a:pt x="8353" y="1"/>
                  </a:lnTo>
                  <a:cubicBezTo>
                    <a:pt x="8140" y="1824"/>
                    <a:pt x="6502" y="3078"/>
                    <a:pt x="4738" y="3078"/>
                  </a:cubicBezTo>
                  <a:cubicBezTo>
                    <a:pt x="3970" y="3078"/>
                    <a:pt x="3178" y="2840"/>
                    <a:pt x="2469" y="2309"/>
                  </a:cubicBezTo>
                  <a:cubicBezTo>
                    <a:pt x="1717" y="1728"/>
                    <a:pt x="1245" y="904"/>
                    <a:pt x="1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9"/>
            <p:cNvSpPr/>
            <p:nvPr/>
          </p:nvSpPr>
          <p:spPr>
            <a:xfrm>
              <a:off x="4923200" y="2917850"/>
              <a:ext cx="40975" cy="38725"/>
            </a:xfrm>
            <a:custGeom>
              <a:rect b="b" l="l" r="r" t="t"/>
              <a:pathLst>
                <a:path extrusionOk="0" h="1549" w="1639">
                  <a:moveTo>
                    <a:pt x="0" y="1"/>
                  </a:moveTo>
                  <a:cubicBezTo>
                    <a:pt x="91" y="589"/>
                    <a:pt x="388" y="1133"/>
                    <a:pt x="848" y="1549"/>
                  </a:cubicBezTo>
                  <a:cubicBezTo>
                    <a:pt x="1376" y="1258"/>
                    <a:pt x="1638" y="743"/>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a:off x="4961775" y="2917850"/>
              <a:ext cx="58125" cy="57450"/>
            </a:xfrm>
            <a:custGeom>
              <a:rect b="b" l="l" r="r" t="t"/>
              <a:pathLst>
                <a:path extrusionOk="0" h="2298" w="2325">
                  <a:moveTo>
                    <a:pt x="743" y="1"/>
                  </a:moveTo>
                  <a:cubicBezTo>
                    <a:pt x="863" y="871"/>
                    <a:pt x="567" y="1561"/>
                    <a:pt x="0" y="2013"/>
                  </a:cubicBezTo>
                  <a:cubicBezTo>
                    <a:pt x="504" y="2252"/>
                    <a:pt x="921" y="2298"/>
                    <a:pt x="1404" y="2298"/>
                  </a:cubicBezTo>
                  <a:cubicBezTo>
                    <a:pt x="1769" y="2039"/>
                    <a:pt x="2080" y="1688"/>
                    <a:pt x="2214" y="1259"/>
                  </a:cubicBezTo>
                  <a:cubicBezTo>
                    <a:pt x="2323" y="897"/>
                    <a:pt x="2325" y="494"/>
                    <a:pt x="2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a:off x="5031450" y="2917850"/>
              <a:ext cx="32975" cy="47300"/>
            </a:xfrm>
            <a:custGeom>
              <a:rect b="b" l="l" r="r" t="t"/>
              <a:pathLst>
                <a:path extrusionOk="0" h="1892" w="1319">
                  <a:moveTo>
                    <a:pt x="157" y="1"/>
                  </a:moveTo>
                  <a:cubicBezTo>
                    <a:pt x="365" y="677"/>
                    <a:pt x="301" y="1323"/>
                    <a:pt x="1" y="1892"/>
                  </a:cubicBezTo>
                  <a:cubicBezTo>
                    <a:pt x="686" y="1490"/>
                    <a:pt x="1193" y="804"/>
                    <a:pt x="1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79"/>
          <p:cNvGrpSpPr/>
          <p:nvPr/>
        </p:nvGrpSpPr>
        <p:grpSpPr>
          <a:xfrm>
            <a:off x="5570813" y="2167750"/>
            <a:ext cx="264600" cy="330700"/>
            <a:chOff x="4812925" y="2146525"/>
            <a:chExt cx="264600" cy="330700"/>
          </a:xfrm>
        </p:grpSpPr>
        <p:sp>
          <p:nvSpPr>
            <p:cNvPr id="1488" name="Google Shape;1488;p79"/>
            <p:cNvSpPr/>
            <p:nvPr/>
          </p:nvSpPr>
          <p:spPr>
            <a:xfrm>
              <a:off x="4909925" y="2146525"/>
              <a:ext cx="70600" cy="109775"/>
            </a:xfrm>
            <a:custGeom>
              <a:rect b="b" l="l" r="r" t="t"/>
              <a:pathLst>
                <a:path extrusionOk="0" h="4391" w="2824">
                  <a:moveTo>
                    <a:pt x="1412" y="0"/>
                  </a:moveTo>
                  <a:cubicBezTo>
                    <a:pt x="1201" y="0"/>
                    <a:pt x="1029" y="169"/>
                    <a:pt x="1025" y="380"/>
                  </a:cubicBezTo>
                  <a:lnTo>
                    <a:pt x="1025" y="1957"/>
                  </a:lnTo>
                  <a:lnTo>
                    <a:pt x="1" y="2980"/>
                  </a:lnTo>
                  <a:lnTo>
                    <a:pt x="1412" y="4390"/>
                  </a:lnTo>
                  <a:lnTo>
                    <a:pt x="2824" y="2980"/>
                  </a:lnTo>
                  <a:lnTo>
                    <a:pt x="1800" y="1957"/>
                  </a:lnTo>
                  <a:lnTo>
                    <a:pt x="1800" y="380"/>
                  </a:lnTo>
                  <a:cubicBezTo>
                    <a:pt x="1795" y="169"/>
                    <a:pt x="1624" y="0"/>
                    <a:pt x="1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a:off x="4860950" y="2234750"/>
              <a:ext cx="70550" cy="70550"/>
            </a:xfrm>
            <a:custGeom>
              <a:rect b="b" l="l" r="r" t="t"/>
              <a:pathLst>
                <a:path extrusionOk="0" h="2822" w="2822">
                  <a:moveTo>
                    <a:pt x="1411" y="0"/>
                  </a:moveTo>
                  <a:lnTo>
                    <a:pt x="0" y="1410"/>
                  </a:lnTo>
                  <a:lnTo>
                    <a:pt x="1411" y="2821"/>
                  </a:lnTo>
                  <a:lnTo>
                    <a:pt x="2821" y="1410"/>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4909925" y="2283700"/>
              <a:ext cx="70550" cy="70550"/>
            </a:xfrm>
            <a:custGeom>
              <a:rect b="b" l="l" r="r" t="t"/>
              <a:pathLst>
                <a:path extrusionOk="0" h="2822" w="2822">
                  <a:moveTo>
                    <a:pt x="1411" y="0"/>
                  </a:moveTo>
                  <a:lnTo>
                    <a:pt x="1" y="1412"/>
                  </a:lnTo>
                  <a:lnTo>
                    <a:pt x="1411" y="2821"/>
                  </a:lnTo>
                  <a:lnTo>
                    <a:pt x="2822" y="1412"/>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4812925" y="2283700"/>
              <a:ext cx="69650" cy="70600"/>
            </a:xfrm>
            <a:custGeom>
              <a:rect b="b" l="l" r="r" t="t"/>
              <a:pathLst>
                <a:path extrusionOk="0" h="2824" w="2786">
                  <a:moveTo>
                    <a:pt x="1374" y="0"/>
                  </a:moveTo>
                  <a:lnTo>
                    <a:pt x="50" y="1324"/>
                  </a:lnTo>
                  <a:cubicBezTo>
                    <a:pt x="1" y="1372"/>
                    <a:pt x="1" y="1450"/>
                    <a:pt x="50" y="1499"/>
                  </a:cubicBezTo>
                  <a:lnTo>
                    <a:pt x="1374" y="2823"/>
                  </a:lnTo>
                  <a:lnTo>
                    <a:pt x="2785" y="1412"/>
                  </a:lnTo>
                  <a:lnTo>
                    <a:pt x="1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a:off x="4860950" y="2332650"/>
              <a:ext cx="70550" cy="70550"/>
            </a:xfrm>
            <a:custGeom>
              <a:rect b="b" l="l" r="r" t="t"/>
              <a:pathLst>
                <a:path extrusionOk="0" h="2822" w="2822">
                  <a:moveTo>
                    <a:pt x="1411" y="1"/>
                  </a:moveTo>
                  <a:lnTo>
                    <a:pt x="0" y="1412"/>
                  </a:lnTo>
                  <a:lnTo>
                    <a:pt x="1411" y="2822"/>
                  </a:lnTo>
                  <a:lnTo>
                    <a:pt x="2821" y="1412"/>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4958900" y="2332650"/>
              <a:ext cx="70550" cy="70550"/>
            </a:xfrm>
            <a:custGeom>
              <a:rect b="b" l="l" r="r" t="t"/>
              <a:pathLst>
                <a:path extrusionOk="0" h="2822" w="2822">
                  <a:moveTo>
                    <a:pt x="1410" y="1"/>
                  </a:moveTo>
                  <a:lnTo>
                    <a:pt x="0" y="1412"/>
                  </a:lnTo>
                  <a:lnTo>
                    <a:pt x="1412" y="2822"/>
                  </a:lnTo>
                  <a:lnTo>
                    <a:pt x="2821" y="1412"/>
                  </a:lnTo>
                  <a:lnTo>
                    <a:pt x="14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4958900" y="2234750"/>
              <a:ext cx="70575" cy="70550"/>
            </a:xfrm>
            <a:custGeom>
              <a:rect b="b" l="l" r="r" t="t"/>
              <a:pathLst>
                <a:path extrusionOk="0" h="2822" w="2823">
                  <a:moveTo>
                    <a:pt x="1412" y="0"/>
                  </a:moveTo>
                  <a:lnTo>
                    <a:pt x="0" y="1411"/>
                  </a:lnTo>
                  <a:lnTo>
                    <a:pt x="1412" y="2821"/>
                  </a:lnTo>
                  <a:lnTo>
                    <a:pt x="2823" y="1410"/>
                  </a:lnTo>
                  <a:lnTo>
                    <a:pt x="1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a:off x="5007925" y="2283700"/>
              <a:ext cx="69600" cy="70600"/>
            </a:xfrm>
            <a:custGeom>
              <a:rect b="b" l="l" r="r" t="t"/>
              <a:pathLst>
                <a:path extrusionOk="0" h="2824" w="2784">
                  <a:moveTo>
                    <a:pt x="1412" y="0"/>
                  </a:moveTo>
                  <a:lnTo>
                    <a:pt x="1" y="1412"/>
                  </a:lnTo>
                  <a:lnTo>
                    <a:pt x="1410" y="2823"/>
                  </a:lnTo>
                  <a:lnTo>
                    <a:pt x="2734" y="1499"/>
                  </a:lnTo>
                  <a:cubicBezTo>
                    <a:pt x="2783" y="1450"/>
                    <a:pt x="2783" y="1372"/>
                    <a:pt x="2734" y="1324"/>
                  </a:cubicBezTo>
                  <a:lnTo>
                    <a:pt x="1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4906450" y="2381650"/>
              <a:ext cx="77600" cy="95575"/>
            </a:xfrm>
            <a:custGeom>
              <a:rect b="b" l="l" r="r" t="t"/>
              <a:pathLst>
                <a:path extrusionOk="0" h="3823" w="3104">
                  <a:moveTo>
                    <a:pt x="1551" y="1"/>
                  </a:moveTo>
                  <a:lnTo>
                    <a:pt x="140" y="1412"/>
                  </a:lnTo>
                  <a:lnTo>
                    <a:pt x="1047" y="2319"/>
                  </a:lnTo>
                  <a:lnTo>
                    <a:pt x="163" y="3153"/>
                  </a:lnTo>
                  <a:cubicBezTo>
                    <a:pt x="7" y="3300"/>
                    <a:pt x="0" y="3547"/>
                    <a:pt x="146" y="3701"/>
                  </a:cubicBezTo>
                  <a:cubicBezTo>
                    <a:pt x="222" y="3782"/>
                    <a:pt x="325" y="3823"/>
                    <a:pt x="428" y="3823"/>
                  </a:cubicBezTo>
                  <a:cubicBezTo>
                    <a:pt x="524" y="3823"/>
                    <a:pt x="620" y="3788"/>
                    <a:pt x="695" y="3717"/>
                  </a:cubicBezTo>
                  <a:lnTo>
                    <a:pt x="1551" y="2909"/>
                  </a:lnTo>
                  <a:lnTo>
                    <a:pt x="2408" y="3717"/>
                  </a:lnTo>
                  <a:cubicBezTo>
                    <a:pt x="2483" y="3788"/>
                    <a:pt x="2579" y="3823"/>
                    <a:pt x="2675" y="3823"/>
                  </a:cubicBezTo>
                  <a:cubicBezTo>
                    <a:pt x="2778" y="3823"/>
                    <a:pt x="2880" y="3782"/>
                    <a:pt x="2956" y="3701"/>
                  </a:cubicBezTo>
                  <a:cubicBezTo>
                    <a:pt x="3103" y="3547"/>
                    <a:pt x="3096" y="3300"/>
                    <a:pt x="2940" y="3153"/>
                  </a:cubicBezTo>
                  <a:lnTo>
                    <a:pt x="2055" y="2319"/>
                  </a:lnTo>
                  <a:lnTo>
                    <a:pt x="2963" y="1412"/>
                  </a:lnTo>
                  <a:lnTo>
                    <a:pt x="15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79"/>
          <p:cNvGrpSpPr/>
          <p:nvPr/>
        </p:nvGrpSpPr>
        <p:grpSpPr>
          <a:xfrm>
            <a:off x="5541213" y="1603175"/>
            <a:ext cx="330925" cy="328675"/>
            <a:chOff x="4783325" y="1581950"/>
            <a:chExt cx="330925" cy="328675"/>
          </a:xfrm>
        </p:grpSpPr>
        <p:sp>
          <p:nvSpPr>
            <p:cNvPr id="1498" name="Google Shape;1498;p79"/>
            <p:cNvSpPr/>
            <p:nvPr/>
          </p:nvSpPr>
          <p:spPr>
            <a:xfrm>
              <a:off x="4804900" y="1603950"/>
              <a:ext cx="185850" cy="229750"/>
            </a:xfrm>
            <a:custGeom>
              <a:rect b="b" l="l" r="r" t="t"/>
              <a:pathLst>
                <a:path extrusionOk="0" h="9190" w="7434">
                  <a:moveTo>
                    <a:pt x="614" y="805"/>
                  </a:moveTo>
                  <a:cubicBezTo>
                    <a:pt x="508" y="805"/>
                    <a:pt x="402" y="845"/>
                    <a:pt x="322" y="926"/>
                  </a:cubicBezTo>
                  <a:cubicBezTo>
                    <a:pt x="161" y="1088"/>
                    <a:pt x="161" y="1349"/>
                    <a:pt x="322" y="1511"/>
                  </a:cubicBezTo>
                  <a:lnTo>
                    <a:pt x="673" y="1862"/>
                  </a:lnTo>
                  <a:cubicBezTo>
                    <a:pt x="791" y="1681"/>
                    <a:pt x="837" y="1626"/>
                    <a:pt x="1168" y="1189"/>
                  </a:cubicBezTo>
                  <a:lnTo>
                    <a:pt x="906" y="926"/>
                  </a:lnTo>
                  <a:cubicBezTo>
                    <a:pt x="825" y="845"/>
                    <a:pt x="720" y="805"/>
                    <a:pt x="614" y="805"/>
                  </a:cubicBezTo>
                  <a:close/>
                  <a:moveTo>
                    <a:pt x="3972" y="1876"/>
                  </a:moveTo>
                  <a:cubicBezTo>
                    <a:pt x="4200" y="1876"/>
                    <a:pt x="4386" y="2061"/>
                    <a:pt x="4386" y="2290"/>
                  </a:cubicBezTo>
                  <a:lnTo>
                    <a:pt x="4386" y="2621"/>
                  </a:lnTo>
                  <a:cubicBezTo>
                    <a:pt x="4386" y="2849"/>
                    <a:pt x="4200" y="3033"/>
                    <a:pt x="3972" y="3033"/>
                  </a:cubicBezTo>
                  <a:cubicBezTo>
                    <a:pt x="3744" y="3033"/>
                    <a:pt x="3558" y="2849"/>
                    <a:pt x="3558" y="2621"/>
                  </a:cubicBezTo>
                  <a:lnTo>
                    <a:pt x="3558" y="2290"/>
                  </a:lnTo>
                  <a:cubicBezTo>
                    <a:pt x="3558" y="2061"/>
                    <a:pt x="3744" y="1876"/>
                    <a:pt x="3972" y="1876"/>
                  </a:cubicBezTo>
                  <a:close/>
                  <a:moveTo>
                    <a:pt x="2083" y="2656"/>
                  </a:moveTo>
                  <a:cubicBezTo>
                    <a:pt x="2311" y="2656"/>
                    <a:pt x="2496" y="2841"/>
                    <a:pt x="2496" y="3070"/>
                  </a:cubicBezTo>
                  <a:lnTo>
                    <a:pt x="2496" y="3401"/>
                  </a:lnTo>
                  <a:cubicBezTo>
                    <a:pt x="2496" y="3629"/>
                    <a:pt x="2311" y="3813"/>
                    <a:pt x="2083" y="3813"/>
                  </a:cubicBezTo>
                  <a:cubicBezTo>
                    <a:pt x="1854" y="3813"/>
                    <a:pt x="1669" y="3629"/>
                    <a:pt x="1669" y="3401"/>
                  </a:cubicBezTo>
                  <a:lnTo>
                    <a:pt x="1669" y="3070"/>
                  </a:lnTo>
                  <a:cubicBezTo>
                    <a:pt x="1669" y="2841"/>
                    <a:pt x="1854" y="2656"/>
                    <a:pt x="2083" y="2656"/>
                  </a:cubicBezTo>
                  <a:close/>
                  <a:moveTo>
                    <a:pt x="3558" y="0"/>
                  </a:moveTo>
                  <a:cubicBezTo>
                    <a:pt x="2601" y="95"/>
                    <a:pt x="1781" y="518"/>
                    <a:pt x="1168" y="1188"/>
                  </a:cubicBezTo>
                  <a:lnTo>
                    <a:pt x="1506" y="1527"/>
                  </a:lnTo>
                  <a:cubicBezTo>
                    <a:pt x="1667" y="1687"/>
                    <a:pt x="1667" y="1950"/>
                    <a:pt x="1506" y="2110"/>
                  </a:cubicBezTo>
                  <a:cubicBezTo>
                    <a:pt x="1425" y="2192"/>
                    <a:pt x="1320" y="2232"/>
                    <a:pt x="1214" y="2232"/>
                  </a:cubicBezTo>
                  <a:cubicBezTo>
                    <a:pt x="1108" y="2232"/>
                    <a:pt x="1003" y="2192"/>
                    <a:pt x="923" y="2110"/>
                  </a:cubicBezTo>
                  <a:lnTo>
                    <a:pt x="673" y="1862"/>
                  </a:lnTo>
                  <a:cubicBezTo>
                    <a:pt x="293" y="2506"/>
                    <a:pt x="57" y="3289"/>
                    <a:pt x="0" y="4171"/>
                  </a:cubicBezTo>
                  <a:lnTo>
                    <a:pt x="426" y="4171"/>
                  </a:lnTo>
                  <a:cubicBezTo>
                    <a:pt x="654" y="4171"/>
                    <a:pt x="838" y="4357"/>
                    <a:pt x="838" y="4585"/>
                  </a:cubicBezTo>
                  <a:cubicBezTo>
                    <a:pt x="838" y="4813"/>
                    <a:pt x="654" y="4999"/>
                    <a:pt x="426" y="4999"/>
                  </a:cubicBezTo>
                  <a:lnTo>
                    <a:pt x="0" y="4999"/>
                  </a:lnTo>
                  <a:cubicBezTo>
                    <a:pt x="57" y="5875"/>
                    <a:pt x="290" y="6655"/>
                    <a:pt x="667" y="7297"/>
                  </a:cubicBezTo>
                  <a:lnTo>
                    <a:pt x="305" y="7658"/>
                  </a:lnTo>
                  <a:cubicBezTo>
                    <a:pt x="140" y="7818"/>
                    <a:pt x="138" y="8084"/>
                    <a:pt x="301" y="8246"/>
                  </a:cubicBezTo>
                  <a:cubicBezTo>
                    <a:pt x="382" y="8327"/>
                    <a:pt x="488" y="8368"/>
                    <a:pt x="594" y="8368"/>
                  </a:cubicBezTo>
                  <a:cubicBezTo>
                    <a:pt x="702" y="8368"/>
                    <a:pt x="809" y="8326"/>
                    <a:pt x="890" y="8241"/>
                  </a:cubicBezTo>
                  <a:lnTo>
                    <a:pt x="1162" y="7973"/>
                  </a:lnTo>
                  <a:lnTo>
                    <a:pt x="910" y="7638"/>
                  </a:lnTo>
                  <a:cubicBezTo>
                    <a:pt x="825" y="7529"/>
                    <a:pt x="743" y="7415"/>
                    <a:pt x="667" y="7299"/>
                  </a:cubicBezTo>
                  <a:lnTo>
                    <a:pt x="906" y="7060"/>
                  </a:lnTo>
                  <a:cubicBezTo>
                    <a:pt x="987" y="6979"/>
                    <a:pt x="1093" y="6938"/>
                    <a:pt x="1198" y="6938"/>
                  </a:cubicBezTo>
                  <a:cubicBezTo>
                    <a:pt x="1304" y="6938"/>
                    <a:pt x="1410" y="6979"/>
                    <a:pt x="1491" y="7060"/>
                  </a:cubicBezTo>
                  <a:cubicBezTo>
                    <a:pt x="1652" y="7221"/>
                    <a:pt x="1652" y="7483"/>
                    <a:pt x="1491" y="7644"/>
                  </a:cubicBezTo>
                  <a:lnTo>
                    <a:pt x="1162" y="7973"/>
                  </a:lnTo>
                  <a:cubicBezTo>
                    <a:pt x="1860" y="8744"/>
                    <a:pt x="2834" y="9190"/>
                    <a:pt x="3972" y="9190"/>
                  </a:cubicBezTo>
                  <a:lnTo>
                    <a:pt x="4010" y="9190"/>
                  </a:lnTo>
                  <a:cubicBezTo>
                    <a:pt x="3777" y="8595"/>
                    <a:pt x="3640" y="7935"/>
                    <a:pt x="3601" y="7227"/>
                  </a:cubicBezTo>
                  <a:lnTo>
                    <a:pt x="3152" y="7227"/>
                  </a:lnTo>
                  <a:cubicBezTo>
                    <a:pt x="2924" y="7227"/>
                    <a:pt x="2739" y="7042"/>
                    <a:pt x="2739" y="6813"/>
                  </a:cubicBezTo>
                  <a:cubicBezTo>
                    <a:pt x="2739" y="6585"/>
                    <a:pt x="2924" y="6399"/>
                    <a:pt x="3152" y="6399"/>
                  </a:cubicBezTo>
                  <a:lnTo>
                    <a:pt x="4182" y="6399"/>
                  </a:lnTo>
                  <a:cubicBezTo>
                    <a:pt x="4328" y="4063"/>
                    <a:pt x="5708" y="2555"/>
                    <a:pt x="7434" y="2152"/>
                  </a:cubicBezTo>
                  <a:cubicBezTo>
                    <a:pt x="6822" y="908"/>
                    <a:pt x="5724" y="132"/>
                    <a:pt x="4386" y="0"/>
                  </a:cubicBezTo>
                  <a:lnTo>
                    <a:pt x="4386" y="409"/>
                  </a:lnTo>
                  <a:cubicBezTo>
                    <a:pt x="4386" y="638"/>
                    <a:pt x="4200" y="822"/>
                    <a:pt x="3972" y="822"/>
                  </a:cubicBezTo>
                  <a:cubicBezTo>
                    <a:pt x="3744" y="822"/>
                    <a:pt x="3558" y="638"/>
                    <a:pt x="3558" y="409"/>
                  </a:cubicBezTo>
                  <a:lnTo>
                    <a:pt x="35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4783325" y="1708250"/>
              <a:ext cx="21600" cy="20675"/>
            </a:xfrm>
            <a:custGeom>
              <a:rect b="b" l="l" r="r" t="t"/>
              <a:pathLst>
                <a:path extrusionOk="0" h="827" w="864">
                  <a:moveTo>
                    <a:pt x="410" y="1"/>
                  </a:moveTo>
                  <a:cubicBezTo>
                    <a:pt x="183" y="1"/>
                    <a:pt x="0" y="186"/>
                    <a:pt x="0" y="413"/>
                  </a:cubicBezTo>
                  <a:cubicBezTo>
                    <a:pt x="0" y="641"/>
                    <a:pt x="184" y="827"/>
                    <a:pt x="413" y="827"/>
                  </a:cubicBezTo>
                  <a:lnTo>
                    <a:pt x="863" y="827"/>
                  </a:lnTo>
                  <a:cubicBezTo>
                    <a:pt x="856" y="691"/>
                    <a:pt x="852" y="553"/>
                    <a:pt x="852" y="413"/>
                  </a:cubicBezTo>
                  <a:cubicBezTo>
                    <a:pt x="852" y="274"/>
                    <a:pt x="856" y="136"/>
                    <a:pt x="863" y="1"/>
                  </a:cubicBezTo>
                  <a:lnTo>
                    <a:pt x="413" y="1"/>
                  </a:lnTo>
                  <a:cubicBezTo>
                    <a:pt x="412" y="1"/>
                    <a:pt x="411"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p:nvPr/>
          </p:nvSpPr>
          <p:spPr>
            <a:xfrm>
              <a:off x="4893850" y="1581950"/>
              <a:ext cx="20700" cy="22025"/>
            </a:xfrm>
            <a:custGeom>
              <a:rect b="b" l="l" r="r" t="t"/>
              <a:pathLst>
                <a:path extrusionOk="0" h="881" w="828">
                  <a:moveTo>
                    <a:pt x="414" y="1"/>
                  </a:moveTo>
                  <a:cubicBezTo>
                    <a:pt x="186" y="1"/>
                    <a:pt x="0" y="186"/>
                    <a:pt x="0" y="415"/>
                  </a:cubicBezTo>
                  <a:lnTo>
                    <a:pt x="0" y="880"/>
                  </a:lnTo>
                  <a:cubicBezTo>
                    <a:pt x="138" y="869"/>
                    <a:pt x="276" y="863"/>
                    <a:pt x="414" y="863"/>
                  </a:cubicBezTo>
                  <a:cubicBezTo>
                    <a:pt x="552" y="863"/>
                    <a:pt x="690" y="869"/>
                    <a:pt x="828" y="880"/>
                  </a:cubicBezTo>
                  <a:lnTo>
                    <a:pt x="828" y="415"/>
                  </a:lnTo>
                  <a:cubicBezTo>
                    <a:pt x="828" y="186"/>
                    <a:pt x="642" y="1"/>
                    <a:pt x="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4915600" y="1784575"/>
              <a:ext cx="198650" cy="104300"/>
            </a:xfrm>
            <a:custGeom>
              <a:rect b="b" l="l" r="r" t="t"/>
              <a:pathLst>
                <a:path extrusionOk="0" h="4172" w="7946">
                  <a:moveTo>
                    <a:pt x="2883" y="1045"/>
                  </a:moveTo>
                  <a:cubicBezTo>
                    <a:pt x="3111" y="1045"/>
                    <a:pt x="3295" y="1229"/>
                    <a:pt x="3295" y="1458"/>
                  </a:cubicBezTo>
                  <a:lnTo>
                    <a:pt x="3295" y="1789"/>
                  </a:lnTo>
                  <a:cubicBezTo>
                    <a:pt x="3295" y="2017"/>
                    <a:pt x="3111" y="2202"/>
                    <a:pt x="2883" y="2202"/>
                  </a:cubicBezTo>
                  <a:cubicBezTo>
                    <a:pt x="2655" y="2202"/>
                    <a:pt x="2469" y="2017"/>
                    <a:pt x="2469" y="1789"/>
                  </a:cubicBezTo>
                  <a:lnTo>
                    <a:pt x="2469" y="1458"/>
                  </a:lnTo>
                  <a:cubicBezTo>
                    <a:pt x="2469" y="1229"/>
                    <a:pt x="2655" y="1045"/>
                    <a:pt x="2883" y="1045"/>
                  </a:cubicBezTo>
                  <a:close/>
                  <a:moveTo>
                    <a:pt x="5062" y="1045"/>
                  </a:moveTo>
                  <a:cubicBezTo>
                    <a:pt x="5290" y="1045"/>
                    <a:pt x="5476" y="1229"/>
                    <a:pt x="5476" y="1458"/>
                  </a:cubicBezTo>
                  <a:lnTo>
                    <a:pt x="5476" y="1789"/>
                  </a:lnTo>
                  <a:cubicBezTo>
                    <a:pt x="5476" y="2017"/>
                    <a:pt x="5290" y="2202"/>
                    <a:pt x="5062" y="2202"/>
                  </a:cubicBezTo>
                  <a:cubicBezTo>
                    <a:pt x="4834" y="2202"/>
                    <a:pt x="4648" y="2017"/>
                    <a:pt x="4650" y="1789"/>
                  </a:cubicBezTo>
                  <a:lnTo>
                    <a:pt x="4650" y="1458"/>
                  </a:lnTo>
                  <a:cubicBezTo>
                    <a:pt x="4648" y="1229"/>
                    <a:pt x="4834" y="1045"/>
                    <a:pt x="5062" y="1045"/>
                  </a:cubicBezTo>
                  <a:close/>
                  <a:moveTo>
                    <a:pt x="1" y="0"/>
                  </a:moveTo>
                  <a:cubicBezTo>
                    <a:pt x="45" y="681"/>
                    <a:pt x="195" y="1303"/>
                    <a:pt x="436" y="1848"/>
                  </a:cubicBezTo>
                  <a:cubicBezTo>
                    <a:pt x="496" y="1983"/>
                    <a:pt x="563" y="2115"/>
                    <a:pt x="635" y="2244"/>
                  </a:cubicBezTo>
                  <a:lnTo>
                    <a:pt x="871" y="2008"/>
                  </a:lnTo>
                  <a:cubicBezTo>
                    <a:pt x="952" y="1927"/>
                    <a:pt x="1057" y="1887"/>
                    <a:pt x="1163" y="1887"/>
                  </a:cubicBezTo>
                  <a:cubicBezTo>
                    <a:pt x="1269" y="1887"/>
                    <a:pt x="1374" y="1927"/>
                    <a:pt x="1455" y="2008"/>
                  </a:cubicBezTo>
                  <a:cubicBezTo>
                    <a:pt x="1617" y="2169"/>
                    <a:pt x="1617" y="2431"/>
                    <a:pt x="1455" y="2593"/>
                  </a:cubicBezTo>
                  <a:lnTo>
                    <a:pt x="1139" y="2909"/>
                  </a:lnTo>
                  <a:cubicBezTo>
                    <a:pt x="952" y="2702"/>
                    <a:pt x="784" y="2480"/>
                    <a:pt x="635" y="2244"/>
                  </a:cubicBezTo>
                  <a:lnTo>
                    <a:pt x="273" y="2607"/>
                  </a:lnTo>
                  <a:cubicBezTo>
                    <a:pt x="111" y="2768"/>
                    <a:pt x="113" y="3030"/>
                    <a:pt x="273" y="3191"/>
                  </a:cubicBezTo>
                  <a:cubicBezTo>
                    <a:pt x="354" y="3271"/>
                    <a:pt x="460" y="3311"/>
                    <a:pt x="565" y="3311"/>
                  </a:cubicBezTo>
                  <a:cubicBezTo>
                    <a:pt x="671" y="3311"/>
                    <a:pt x="777" y="3271"/>
                    <a:pt x="857" y="3191"/>
                  </a:cubicBezTo>
                  <a:lnTo>
                    <a:pt x="1121" y="2927"/>
                  </a:lnTo>
                  <a:cubicBezTo>
                    <a:pt x="1737" y="3631"/>
                    <a:pt x="2577" y="4075"/>
                    <a:pt x="3560" y="4171"/>
                  </a:cubicBezTo>
                  <a:lnTo>
                    <a:pt x="3560" y="3764"/>
                  </a:lnTo>
                  <a:cubicBezTo>
                    <a:pt x="3560" y="3536"/>
                    <a:pt x="3744" y="3350"/>
                    <a:pt x="3973" y="3350"/>
                  </a:cubicBezTo>
                  <a:cubicBezTo>
                    <a:pt x="4201" y="3350"/>
                    <a:pt x="4386" y="3536"/>
                    <a:pt x="4386" y="3764"/>
                  </a:cubicBezTo>
                  <a:lnTo>
                    <a:pt x="4386" y="4171"/>
                  </a:lnTo>
                  <a:cubicBezTo>
                    <a:pt x="5370" y="4075"/>
                    <a:pt x="6210" y="3631"/>
                    <a:pt x="6826" y="2927"/>
                  </a:cubicBezTo>
                  <a:lnTo>
                    <a:pt x="6490" y="2593"/>
                  </a:lnTo>
                  <a:cubicBezTo>
                    <a:pt x="6334" y="2431"/>
                    <a:pt x="6337" y="2173"/>
                    <a:pt x="6496" y="2014"/>
                  </a:cubicBezTo>
                  <a:cubicBezTo>
                    <a:pt x="6577" y="1933"/>
                    <a:pt x="6683" y="1892"/>
                    <a:pt x="6789" y="1892"/>
                  </a:cubicBezTo>
                  <a:cubicBezTo>
                    <a:pt x="6892" y="1892"/>
                    <a:pt x="6996" y="1931"/>
                    <a:pt x="7076" y="2008"/>
                  </a:cubicBezTo>
                  <a:lnTo>
                    <a:pt x="7312" y="2244"/>
                  </a:lnTo>
                  <a:cubicBezTo>
                    <a:pt x="7669" y="1612"/>
                    <a:pt x="7891" y="852"/>
                    <a:pt x="7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9"/>
            <p:cNvSpPr/>
            <p:nvPr/>
          </p:nvSpPr>
          <p:spPr>
            <a:xfrm>
              <a:off x="4930200" y="1675650"/>
              <a:ext cx="169550" cy="88300"/>
            </a:xfrm>
            <a:custGeom>
              <a:rect b="b" l="l" r="r" t="t"/>
              <a:pathLst>
                <a:path extrusionOk="0" h="3532" w="6782">
                  <a:moveTo>
                    <a:pt x="3390" y="1"/>
                  </a:moveTo>
                  <a:cubicBezTo>
                    <a:pt x="1447" y="1"/>
                    <a:pt x="151" y="1500"/>
                    <a:pt x="1" y="3531"/>
                  </a:cubicBezTo>
                  <a:lnTo>
                    <a:pt x="6781" y="3531"/>
                  </a:lnTo>
                  <a:cubicBezTo>
                    <a:pt x="6623" y="1432"/>
                    <a:pt x="5273" y="1"/>
                    <a:pt x="3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5004600" y="1888850"/>
              <a:ext cx="20700" cy="21775"/>
            </a:xfrm>
            <a:custGeom>
              <a:rect b="b" l="l" r="r" t="t"/>
              <a:pathLst>
                <a:path extrusionOk="0" h="871" w="828">
                  <a:moveTo>
                    <a:pt x="0" y="0"/>
                  </a:moveTo>
                  <a:lnTo>
                    <a:pt x="0" y="468"/>
                  </a:lnTo>
                  <a:cubicBezTo>
                    <a:pt x="5" y="692"/>
                    <a:pt x="189" y="871"/>
                    <a:pt x="414" y="871"/>
                  </a:cubicBezTo>
                  <a:cubicBezTo>
                    <a:pt x="639" y="871"/>
                    <a:pt x="822" y="692"/>
                    <a:pt x="828" y="468"/>
                  </a:cubicBezTo>
                  <a:lnTo>
                    <a:pt x="828" y="0"/>
                  </a:lnTo>
                  <a:cubicBezTo>
                    <a:pt x="690" y="12"/>
                    <a:pt x="552" y="18"/>
                    <a:pt x="414" y="18"/>
                  </a:cubicBezTo>
                  <a:cubicBezTo>
                    <a:pt x="276" y="18"/>
                    <a:pt x="13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5086225" y="1840650"/>
              <a:ext cx="25625" cy="27100"/>
            </a:xfrm>
            <a:custGeom>
              <a:rect b="b" l="l" r="r" t="t"/>
              <a:pathLst>
                <a:path extrusionOk="0" h="1084" w="1025">
                  <a:moveTo>
                    <a:pt x="487" y="1"/>
                  </a:moveTo>
                  <a:cubicBezTo>
                    <a:pt x="330" y="247"/>
                    <a:pt x="179" y="490"/>
                    <a:pt x="1" y="684"/>
                  </a:cubicBezTo>
                  <a:lnTo>
                    <a:pt x="284" y="968"/>
                  </a:lnTo>
                  <a:cubicBezTo>
                    <a:pt x="364" y="1045"/>
                    <a:pt x="467" y="1083"/>
                    <a:pt x="570" y="1083"/>
                  </a:cubicBezTo>
                  <a:cubicBezTo>
                    <a:pt x="676" y="1083"/>
                    <a:pt x="783" y="1042"/>
                    <a:pt x="864" y="962"/>
                  </a:cubicBezTo>
                  <a:cubicBezTo>
                    <a:pt x="1023" y="802"/>
                    <a:pt x="1024" y="545"/>
                    <a:pt x="868" y="382"/>
                  </a:cubicBezTo>
                  <a:lnTo>
                    <a:pt x="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79"/>
          <p:cNvGrpSpPr/>
          <p:nvPr/>
        </p:nvGrpSpPr>
        <p:grpSpPr>
          <a:xfrm>
            <a:off x="4836238" y="3851275"/>
            <a:ext cx="213525" cy="330975"/>
            <a:chOff x="4078350" y="3830050"/>
            <a:chExt cx="213525" cy="330975"/>
          </a:xfrm>
        </p:grpSpPr>
        <p:sp>
          <p:nvSpPr>
            <p:cNvPr id="1506" name="Google Shape;1506;p79"/>
            <p:cNvSpPr/>
            <p:nvPr/>
          </p:nvSpPr>
          <p:spPr>
            <a:xfrm>
              <a:off x="4078350" y="3830050"/>
              <a:ext cx="213525" cy="330975"/>
            </a:xfrm>
            <a:custGeom>
              <a:rect b="b" l="l" r="r" t="t"/>
              <a:pathLst>
                <a:path extrusionOk="0" h="13239" w="8541">
                  <a:moveTo>
                    <a:pt x="4270" y="1143"/>
                  </a:moveTo>
                  <a:cubicBezTo>
                    <a:pt x="5927" y="1143"/>
                    <a:pt x="7275" y="2491"/>
                    <a:pt x="7275" y="4148"/>
                  </a:cubicBezTo>
                  <a:cubicBezTo>
                    <a:pt x="7275" y="5804"/>
                    <a:pt x="5927" y="7151"/>
                    <a:pt x="4270" y="7151"/>
                  </a:cubicBezTo>
                  <a:lnTo>
                    <a:pt x="4270" y="7153"/>
                  </a:lnTo>
                  <a:cubicBezTo>
                    <a:pt x="2614" y="7153"/>
                    <a:pt x="1267" y="5804"/>
                    <a:pt x="1267" y="4148"/>
                  </a:cubicBezTo>
                  <a:cubicBezTo>
                    <a:pt x="1267" y="2491"/>
                    <a:pt x="2614" y="1143"/>
                    <a:pt x="4270" y="1143"/>
                  </a:cubicBezTo>
                  <a:close/>
                  <a:moveTo>
                    <a:pt x="4271" y="1"/>
                  </a:moveTo>
                  <a:cubicBezTo>
                    <a:pt x="2940" y="1"/>
                    <a:pt x="1609" y="646"/>
                    <a:pt x="818" y="1935"/>
                  </a:cubicBezTo>
                  <a:cubicBezTo>
                    <a:pt x="79" y="3129"/>
                    <a:pt x="1" y="4617"/>
                    <a:pt x="612" y="5879"/>
                  </a:cubicBezTo>
                  <a:lnTo>
                    <a:pt x="4102" y="13138"/>
                  </a:lnTo>
                  <a:cubicBezTo>
                    <a:pt x="4138" y="13205"/>
                    <a:pt x="4205" y="13238"/>
                    <a:pt x="4271" y="13238"/>
                  </a:cubicBezTo>
                  <a:cubicBezTo>
                    <a:pt x="4337" y="13238"/>
                    <a:pt x="4403" y="13205"/>
                    <a:pt x="4440" y="13138"/>
                  </a:cubicBezTo>
                  <a:lnTo>
                    <a:pt x="7931" y="5879"/>
                  </a:lnTo>
                  <a:cubicBezTo>
                    <a:pt x="8541" y="4617"/>
                    <a:pt x="8463" y="3129"/>
                    <a:pt x="7726" y="1935"/>
                  </a:cubicBezTo>
                  <a:cubicBezTo>
                    <a:pt x="6932" y="645"/>
                    <a:pt x="5601" y="1"/>
                    <a:pt x="4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9"/>
            <p:cNvSpPr/>
            <p:nvPr/>
          </p:nvSpPr>
          <p:spPr>
            <a:xfrm>
              <a:off x="4130225" y="3943425"/>
              <a:ext cx="109775" cy="46075"/>
            </a:xfrm>
            <a:custGeom>
              <a:rect b="b" l="l" r="r" t="t"/>
              <a:pathLst>
                <a:path extrusionOk="0" h="1843" w="4391">
                  <a:moveTo>
                    <a:pt x="1" y="1"/>
                  </a:moveTo>
                  <a:cubicBezTo>
                    <a:pt x="191" y="1066"/>
                    <a:pt x="1115" y="1841"/>
                    <a:pt x="2195" y="1842"/>
                  </a:cubicBezTo>
                  <a:cubicBezTo>
                    <a:pt x="3277" y="1841"/>
                    <a:pt x="4201" y="1066"/>
                    <a:pt x="4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9"/>
            <p:cNvSpPr/>
            <p:nvPr/>
          </p:nvSpPr>
          <p:spPr>
            <a:xfrm>
              <a:off x="4130225" y="3878025"/>
              <a:ext cx="109775" cy="46050"/>
            </a:xfrm>
            <a:custGeom>
              <a:rect b="b" l="l" r="r" t="t"/>
              <a:pathLst>
                <a:path extrusionOk="0" h="1842" w="4391">
                  <a:moveTo>
                    <a:pt x="2195" y="1"/>
                  </a:moveTo>
                  <a:cubicBezTo>
                    <a:pt x="1115" y="2"/>
                    <a:pt x="191" y="778"/>
                    <a:pt x="1" y="1841"/>
                  </a:cubicBezTo>
                  <a:lnTo>
                    <a:pt x="4391" y="1841"/>
                  </a:lnTo>
                  <a:cubicBezTo>
                    <a:pt x="4201" y="778"/>
                    <a:pt x="3277" y="2"/>
                    <a:pt x="2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9"/>
          <p:cNvGrpSpPr/>
          <p:nvPr/>
        </p:nvGrpSpPr>
        <p:grpSpPr>
          <a:xfrm>
            <a:off x="4781588" y="3277075"/>
            <a:ext cx="324950" cy="330950"/>
            <a:chOff x="4023700" y="3255850"/>
            <a:chExt cx="324950" cy="330950"/>
          </a:xfrm>
        </p:grpSpPr>
        <p:sp>
          <p:nvSpPr>
            <p:cNvPr id="1510" name="Google Shape;1510;p79"/>
            <p:cNvSpPr/>
            <p:nvPr/>
          </p:nvSpPr>
          <p:spPr>
            <a:xfrm>
              <a:off x="4023700" y="3449300"/>
              <a:ext cx="101125" cy="137450"/>
            </a:xfrm>
            <a:custGeom>
              <a:rect b="b" l="l" r="r" t="t"/>
              <a:pathLst>
                <a:path extrusionOk="0" h="5498" w="4045">
                  <a:moveTo>
                    <a:pt x="2947" y="0"/>
                  </a:moveTo>
                  <a:cubicBezTo>
                    <a:pt x="2901" y="0"/>
                    <a:pt x="2856" y="24"/>
                    <a:pt x="2832" y="69"/>
                  </a:cubicBezTo>
                  <a:lnTo>
                    <a:pt x="46" y="5308"/>
                  </a:lnTo>
                  <a:cubicBezTo>
                    <a:pt x="1" y="5395"/>
                    <a:pt x="62" y="5498"/>
                    <a:pt x="159" y="5498"/>
                  </a:cubicBezTo>
                  <a:cubicBezTo>
                    <a:pt x="160" y="5498"/>
                    <a:pt x="160" y="5498"/>
                    <a:pt x="161" y="5498"/>
                  </a:cubicBezTo>
                  <a:lnTo>
                    <a:pt x="1790" y="5498"/>
                  </a:lnTo>
                  <a:lnTo>
                    <a:pt x="4044" y="1042"/>
                  </a:lnTo>
                  <a:lnTo>
                    <a:pt x="3037" y="38"/>
                  </a:lnTo>
                  <a:cubicBezTo>
                    <a:pt x="3012" y="13"/>
                    <a:pt x="2979" y="0"/>
                    <a:pt x="2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4247525" y="3449300"/>
              <a:ext cx="101125" cy="137450"/>
            </a:xfrm>
            <a:custGeom>
              <a:rect b="b" l="l" r="r" t="t"/>
              <a:pathLst>
                <a:path extrusionOk="0" h="5498" w="4045">
                  <a:moveTo>
                    <a:pt x="1097" y="1"/>
                  </a:moveTo>
                  <a:cubicBezTo>
                    <a:pt x="1065" y="1"/>
                    <a:pt x="1033" y="13"/>
                    <a:pt x="1008" y="38"/>
                  </a:cubicBezTo>
                  <a:lnTo>
                    <a:pt x="1" y="1042"/>
                  </a:lnTo>
                  <a:lnTo>
                    <a:pt x="2255" y="5498"/>
                  </a:lnTo>
                  <a:lnTo>
                    <a:pt x="3884" y="5498"/>
                  </a:lnTo>
                  <a:cubicBezTo>
                    <a:pt x="3885" y="5498"/>
                    <a:pt x="3885" y="5498"/>
                    <a:pt x="3886" y="5498"/>
                  </a:cubicBezTo>
                  <a:cubicBezTo>
                    <a:pt x="3981" y="5498"/>
                    <a:pt x="4044" y="5395"/>
                    <a:pt x="3999" y="5308"/>
                  </a:cubicBezTo>
                  <a:lnTo>
                    <a:pt x="1213" y="70"/>
                  </a:lnTo>
                  <a:cubicBezTo>
                    <a:pt x="1189" y="25"/>
                    <a:pt x="1143"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4090150" y="3255850"/>
              <a:ext cx="202650" cy="330950"/>
            </a:xfrm>
            <a:custGeom>
              <a:rect b="b" l="l" r="r" t="t"/>
              <a:pathLst>
                <a:path extrusionOk="0" h="13238" w="8106">
                  <a:moveTo>
                    <a:pt x="3842" y="0"/>
                  </a:moveTo>
                  <a:cubicBezTo>
                    <a:pt x="3835" y="0"/>
                    <a:pt x="3829" y="1"/>
                    <a:pt x="3823" y="1"/>
                  </a:cubicBezTo>
                  <a:cubicBezTo>
                    <a:pt x="3614" y="10"/>
                    <a:pt x="3453" y="189"/>
                    <a:pt x="3453" y="398"/>
                  </a:cubicBezTo>
                  <a:lnTo>
                    <a:pt x="3453" y="6412"/>
                  </a:lnTo>
                  <a:cubicBezTo>
                    <a:pt x="2344" y="8605"/>
                    <a:pt x="3179" y="6955"/>
                    <a:pt x="1" y="13237"/>
                  </a:cubicBezTo>
                  <a:lnTo>
                    <a:pt x="7681" y="13237"/>
                  </a:lnTo>
                  <a:cubicBezTo>
                    <a:pt x="4682" y="7309"/>
                    <a:pt x="5367" y="8662"/>
                    <a:pt x="4229" y="6412"/>
                  </a:cubicBezTo>
                  <a:lnTo>
                    <a:pt x="4229" y="3490"/>
                  </a:lnTo>
                  <a:lnTo>
                    <a:pt x="4229" y="3489"/>
                  </a:lnTo>
                  <a:lnTo>
                    <a:pt x="7975" y="3489"/>
                  </a:lnTo>
                  <a:cubicBezTo>
                    <a:pt x="8047" y="3489"/>
                    <a:pt x="8106" y="3430"/>
                    <a:pt x="8106" y="3360"/>
                  </a:cubicBezTo>
                  <a:lnTo>
                    <a:pt x="8106" y="2520"/>
                  </a:lnTo>
                  <a:lnTo>
                    <a:pt x="4229" y="2520"/>
                  </a:lnTo>
                  <a:lnTo>
                    <a:pt x="4229" y="1745"/>
                  </a:lnTo>
                  <a:lnTo>
                    <a:pt x="8106" y="1745"/>
                  </a:lnTo>
                  <a:lnTo>
                    <a:pt x="8106" y="905"/>
                  </a:lnTo>
                  <a:cubicBezTo>
                    <a:pt x="8106" y="833"/>
                    <a:pt x="8047" y="776"/>
                    <a:pt x="7975" y="776"/>
                  </a:cubicBezTo>
                  <a:lnTo>
                    <a:pt x="4229" y="776"/>
                  </a:lnTo>
                  <a:lnTo>
                    <a:pt x="4229" y="387"/>
                  </a:lnTo>
                  <a:cubicBezTo>
                    <a:pt x="4229" y="173"/>
                    <a:pt x="4054" y="0"/>
                    <a:pt x="3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9"/>
          <p:cNvGrpSpPr/>
          <p:nvPr/>
        </p:nvGrpSpPr>
        <p:grpSpPr>
          <a:xfrm>
            <a:off x="4782038" y="2722725"/>
            <a:ext cx="330950" cy="330325"/>
            <a:chOff x="4024150" y="2701500"/>
            <a:chExt cx="330950" cy="330325"/>
          </a:xfrm>
        </p:grpSpPr>
        <p:sp>
          <p:nvSpPr>
            <p:cNvPr id="1514" name="Google Shape;1514;p79"/>
            <p:cNvSpPr/>
            <p:nvPr/>
          </p:nvSpPr>
          <p:spPr>
            <a:xfrm>
              <a:off x="4024150" y="2903025"/>
              <a:ext cx="330950" cy="128800"/>
            </a:xfrm>
            <a:custGeom>
              <a:rect b="b" l="l" r="r" t="t"/>
              <a:pathLst>
                <a:path extrusionOk="0" h="5152" w="13238">
                  <a:moveTo>
                    <a:pt x="8983" y="1207"/>
                  </a:moveTo>
                  <a:cubicBezTo>
                    <a:pt x="9195" y="1212"/>
                    <a:pt x="9363" y="1383"/>
                    <a:pt x="9363" y="1595"/>
                  </a:cubicBezTo>
                  <a:cubicBezTo>
                    <a:pt x="9363" y="1806"/>
                    <a:pt x="9195" y="1978"/>
                    <a:pt x="8983" y="1982"/>
                  </a:cubicBezTo>
                  <a:lnTo>
                    <a:pt x="4255" y="1982"/>
                  </a:lnTo>
                  <a:cubicBezTo>
                    <a:pt x="4043" y="1978"/>
                    <a:pt x="3874" y="1806"/>
                    <a:pt x="3874" y="1595"/>
                  </a:cubicBezTo>
                  <a:cubicBezTo>
                    <a:pt x="3874" y="1383"/>
                    <a:pt x="4043" y="1212"/>
                    <a:pt x="4255" y="1207"/>
                  </a:cubicBezTo>
                  <a:close/>
                  <a:moveTo>
                    <a:pt x="7892" y="3171"/>
                  </a:moveTo>
                  <a:cubicBezTo>
                    <a:pt x="8105" y="3171"/>
                    <a:pt x="8280" y="3344"/>
                    <a:pt x="8280" y="3559"/>
                  </a:cubicBezTo>
                  <a:cubicBezTo>
                    <a:pt x="8280" y="3774"/>
                    <a:pt x="8105" y="3947"/>
                    <a:pt x="7892" y="3947"/>
                  </a:cubicBezTo>
                  <a:cubicBezTo>
                    <a:pt x="7889" y="3947"/>
                    <a:pt x="7886" y="3947"/>
                    <a:pt x="7883" y="3947"/>
                  </a:cubicBezTo>
                  <a:lnTo>
                    <a:pt x="5355" y="3947"/>
                  </a:lnTo>
                  <a:cubicBezTo>
                    <a:pt x="5352" y="3947"/>
                    <a:pt x="5349" y="3947"/>
                    <a:pt x="5346" y="3947"/>
                  </a:cubicBezTo>
                  <a:cubicBezTo>
                    <a:pt x="5133" y="3947"/>
                    <a:pt x="4958" y="3774"/>
                    <a:pt x="4958" y="3559"/>
                  </a:cubicBezTo>
                  <a:cubicBezTo>
                    <a:pt x="4958" y="3344"/>
                    <a:pt x="5133" y="3171"/>
                    <a:pt x="5346" y="3171"/>
                  </a:cubicBezTo>
                  <a:cubicBezTo>
                    <a:pt x="5349" y="3171"/>
                    <a:pt x="5352" y="3171"/>
                    <a:pt x="5355" y="3171"/>
                  </a:cubicBezTo>
                  <a:lnTo>
                    <a:pt x="7883" y="3171"/>
                  </a:lnTo>
                  <a:cubicBezTo>
                    <a:pt x="7886" y="3171"/>
                    <a:pt x="7889" y="3171"/>
                    <a:pt x="7892" y="3171"/>
                  </a:cubicBezTo>
                  <a:close/>
                  <a:moveTo>
                    <a:pt x="260" y="1"/>
                  </a:moveTo>
                  <a:cubicBezTo>
                    <a:pt x="117" y="1"/>
                    <a:pt x="1" y="117"/>
                    <a:pt x="1" y="260"/>
                  </a:cubicBezTo>
                  <a:lnTo>
                    <a:pt x="1" y="4892"/>
                  </a:lnTo>
                  <a:cubicBezTo>
                    <a:pt x="1" y="5035"/>
                    <a:pt x="117" y="5151"/>
                    <a:pt x="260" y="5151"/>
                  </a:cubicBezTo>
                  <a:lnTo>
                    <a:pt x="12978" y="5151"/>
                  </a:lnTo>
                  <a:cubicBezTo>
                    <a:pt x="13122" y="5151"/>
                    <a:pt x="13237" y="5035"/>
                    <a:pt x="13237" y="4892"/>
                  </a:cubicBezTo>
                  <a:lnTo>
                    <a:pt x="13237" y="260"/>
                  </a:lnTo>
                  <a:cubicBezTo>
                    <a:pt x="13237" y="117"/>
                    <a:pt x="13122" y="3"/>
                    <a:pt x="12978" y="3"/>
                  </a:cubicBezTo>
                  <a:lnTo>
                    <a:pt x="12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9"/>
            <p:cNvSpPr/>
            <p:nvPr/>
          </p:nvSpPr>
          <p:spPr>
            <a:xfrm>
              <a:off x="4104600" y="2793425"/>
              <a:ext cx="170075" cy="90250"/>
            </a:xfrm>
            <a:custGeom>
              <a:rect b="b" l="l" r="r" t="t"/>
              <a:pathLst>
                <a:path extrusionOk="0" h="3610" w="6803">
                  <a:moveTo>
                    <a:pt x="3401" y="1"/>
                  </a:moveTo>
                  <a:cubicBezTo>
                    <a:pt x="1525" y="1"/>
                    <a:pt x="1" y="1526"/>
                    <a:pt x="1" y="3401"/>
                  </a:cubicBezTo>
                  <a:lnTo>
                    <a:pt x="1" y="3610"/>
                  </a:lnTo>
                  <a:lnTo>
                    <a:pt x="6803" y="3610"/>
                  </a:lnTo>
                  <a:lnTo>
                    <a:pt x="6803" y="3401"/>
                  </a:lnTo>
                  <a:cubicBezTo>
                    <a:pt x="6803" y="1526"/>
                    <a:pt x="5277" y="1"/>
                    <a:pt x="34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9"/>
            <p:cNvSpPr/>
            <p:nvPr/>
          </p:nvSpPr>
          <p:spPr>
            <a:xfrm>
              <a:off x="4179925" y="2701500"/>
              <a:ext cx="19400" cy="40250"/>
            </a:xfrm>
            <a:custGeom>
              <a:rect b="b" l="l" r="r" t="t"/>
              <a:pathLst>
                <a:path extrusionOk="0" h="1610" w="776">
                  <a:moveTo>
                    <a:pt x="388" y="0"/>
                  </a:moveTo>
                  <a:cubicBezTo>
                    <a:pt x="176" y="0"/>
                    <a:pt x="5" y="169"/>
                    <a:pt x="0" y="379"/>
                  </a:cubicBezTo>
                  <a:lnTo>
                    <a:pt x="0" y="1222"/>
                  </a:lnTo>
                  <a:cubicBezTo>
                    <a:pt x="0" y="1436"/>
                    <a:pt x="173" y="1609"/>
                    <a:pt x="388" y="1609"/>
                  </a:cubicBezTo>
                  <a:cubicBezTo>
                    <a:pt x="602" y="1609"/>
                    <a:pt x="776" y="1436"/>
                    <a:pt x="776" y="1222"/>
                  </a:cubicBezTo>
                  <a:lnTo>
                    <a:pt x="776" y="379"/>
                  </a:lnTo>
                  <a:cubicBezTo>
                    <a:pt x="771" y="169"/>
                    <a:pt x="599" y="0"/>
                    <a:pt x="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4091150" y="2732450"/>
              <a:ext cx="32525" cy="37425"/>
            </a:xfrm>
            <a:custGeom>
              <a:rect b="b" l="l" r="r" t="t"/>
              <a:pathLst>
                <a:path extrusionOk="0" h="1497" w="1301">
                  <a:moveTo>
                    <a:pt x="442" y="1"/>
                  </a:moveTo>
                  <a:cubicBezTo>
                    <a:pt x="377" y="1"/>
                    <a:pt x="310" y="17"/>
                    <a:pt x="249" y="53"/>
                  </a:cubicBezTo>
                  <a:cubicBezTo>
                    <a:pt x="65" y="160"/>
                    <a:pt x="1" y="393"/>
                    <a:pt x="105" y="578"/>
                  </a:cubicBezTo>
                  <a:lnTo>
                    <a:pt x="526" y="1309"/>
                  </a:lnTo>
                  <a:cubicBezTo>
                    <a:pt x="599" y="1429"/>
                    <a:pt x="727" y="1496"/>
                    <a:pt x="858" y="1496"/>
                  </a:cubicBezTo>
                  <a:cubicBezTo>
                    <a:pt x="924" y="1496"/>
                    <a:pt x="991" y="1479"/>
                    <a:pt x="1052" y="1444"/>
                  </a:cubicBezTo>
                  <a:cubicBezTo>
                    <a:pt x="1234" y="1338"/>
                    <a:pt x="1300" y="1105"/>
                    <a:pt x="1198" y="921"/>
                  </a:cubicBezTo>
                  <a:lnTo>
                    <a:pt x="776" y="190"/>
                  </a:lnTo>
                  <a:cubicBezTo>
                    <a:pt x="703" y="69"/>
                    <a:pt x="575"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4027450" y="2807350"/>
              <a:ext cx="40200" cy="29875"/>
            </a:xfrm>
            <a:custGeom>
              <a:rect b="b" l="l" r="r" t="t"/>
              <a:pathLst>
                <a:path extrusionOk="0" h="1195" w="1608">
                  <a:moveTo>
                    <a:pt x="442" y="1"/>
                  </a:moveTo>
                  <a:cubicBezTo>
                    <a:pt x="308" y="1"/>
                    <a:pt x="178" y="71"/>
                    <a:pt x="106" y="195"/>
                  </a:cubicBezTo>
                  <a:cubicBezTo>
                    <a:pt x="0" y="377"/>
                    <a:pt x="60" y="612"/>
                    <a:pt x="241" y="720"/>
                  </a:cubicBezTo>
                  <a:lnTo>
                    <a:pt x="972" y="1142"/>
                  </a:lnTo>
                  <a:cubicBezTo>
                    <a:pt x="1033" y="1177"/>
                    <a:pt x="1100" y="1194"/>
                    <a:pt x="1166" y="1194"/>
                  </a:cubicBezTo>
                  <a:cubicBezTo>
                    <a:pt x="1299" y="1194"/>
                    <a:pt x="1429" y="1125"/>
                    <a:pt x="1501" y="1001"/>
                  </a:cubicBezTo>
                  <a:cubicBezTo>
                    <a:pt x="1608" y="815"/>
                    <a:pt x="1545" y="578"/>
                    <a:pt x="1360" y="471"/>
                  </a:cubicBezTo>
                  <a:lnTo>
                    <a:pt x="629" y="49"/>
                  </a:lnTo>
                  <a:cubicBezTo>
                    <a:pt x="569" y="16"/>
                    <a:pt x="505"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4255475" y="2732450"/>
              <a:ext cx="32625" cy="37575"/>
            </a:xfrm>
            <a:custGeom>
              <a:rect b="b" l="l" r="r" t="t"/>
              <a:pathLst>
                <a:path extrusionOk="0" h="1503" w="1305">
                  <a:moveTo>
                    <a:pt x="863" y="1"/>
                  </a:moveTo>
                  <a:cubicBezTo>
                    <a:pt x="730" y="1"/>
                    <a:pt x="601" y="69"/>
                    <a:pt x="529" y="190"/>
                  </a:cubicBezTo>
                  <a:lnTo>
                    <a:pt x="107" y="921"/>
                  </a:lnTo>
                  <a:cubicBezTo>
                    <a:pt x="0" y="1107"/>
                    <a:pt x="63" y="1343"/>
                    <a:pt x="250" y="1450"/>
                  </a:cubicBezTo>
                  <a:cubicBezTo>
                    <a:pt x="311" y="1485"/>
                    <a:pt x="378" y="1502"/>
                    <a:pt x="444" y="1502"/>
                  </a:cubicBezTo>
                  <a:cubicBezTo>
                    <a:pt x="577" y="1502"/>
                    <a:pt x="707" y="1433"/>
                    <a:pt x="779" y="1309"/>
                  </a:cubicBezTo>
                  <a:lnTo>
                    <a:pt x="1200" y="578"/>
                  </a:lnTo>
                  <a:cubicBezTo>
                    <a:pt x="1304" y="393"/>
                    <a:pt x="1240" y="160"/>
                    <a:pt x="1056" y="53"/>
                  </a:cubicBezTo>
                  <a:cubicBezTo>
                    <a:pt x="995" y="17"/>
                    <a:pt x="928" y="1"/>
                    <a:pt x="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9"/>
            <p:cNvSpPr/>
            <p:nvPr/>
          </p:nvSpPr>
          <p:spPr>
            <a:xfrm>
              <a:off x="4311575" y="2807250"/>
              <a:ext cx="40425" cy="29975"/>
            </a:xfrm>
            <a:custGeom>
              <a:rect b="b" l="l" r="r" t="t"/>
              <a:pathLst>
                <a:path extrusionOk="0" h="1199" w="1617">
                  <a:moveTo>
                    <a:pt x="1174" y="1"/>
                  </a:moveTo>
                  <a:cubicBezTo>
                    <a:pt x="1108" y="1"/>
                    <a:pt x="1041" y="18"/>
                    <a:pt x="980" y="53"/>
                  </a:cubicBezTo>
                  <a:lnTo>
                    <a:pt x="249" y="475"/>
                  </a:lnTo>
                  <a:cubicBezTo>
                    <a:pt x="64" y="582"/>
                    <a:pt x="1" y="818"/>
                    <a:pt x="108" y="1003"/>
                  </a:cubicBezTo>
                  <a:cubicBezTo>
                    <a:pt x="179" y="1128"/>
                    <a:pt x="309" y="1198"/>
                    <a:pt x="443" y="1198"/>
                  </a:cubicBezTo>
                  <a:cubicBezTo>
                    <a:pt x="509" y="1198"/>
                    <a:pt x="576" y="1181"/>
                    <a:pt x="637" y="1146"/>
                  </a:cubicBezTo>
                  <a:lnTo>
                    <a:pt x="1368" y="724"/>
                  </a:lnTo>
                  <a:cubicBezTo>
                    <a:pt x="1553" y="617"/>
                    <a:pt x="1616" y="381"/>
                    <a:pt x="1509" y="196"/>
                  </a:cubicBezTo>
                  <a:cubicBezTo>
                    <a:pt x="1437" y="70"/>
                    <a:pt x="1307" y="1"/>
                    <a:pt x="1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79"/>
          <p:cNvGrpSpPr/>
          <p:nvPr/>
        </p:nvGrpSpPr>
        <p:grpSpPr>
          <a:xfrm>
            <a:off x="4782188" y="2167550"/>
            <a:ext cx="328850" cy="330925"/>
            <a:chOff x="4024300" y="2146325"/>
            <a:chExt cx="328850" cy="330925"/>
          </a:xfrm>
        </p:grpSpPr>
        <p:sp>
          <p:nvSpPr>
            <p:cNvPr id="1522" name="Google Shape;1522;p79"/>
            <p:cNvSpPr/>
            <p:nvPr/>
          </p:nvSpPr>
          <p:spPr>
            <a:xfrm>
              <a:off x="4131000" y="2430000"/>
              <a:ext cx="46600" cy="47250"/>
            </a:xfrm>
            <a:custGeom>
              <a:rect b="b" l="l" r="r" t="t"/>
              <a:pathLst>
                <a:path extrusionOk="0" h="1890" w="1864">
                  <a:moveTo>
                    <a:pt x="774" y="0"/>
                  </a:moveTo>
                  <a:cubicBezTo>
                    <a:pt x="774" y="2"/>
                    <a:pt x="774" y="4"/>
                    <a:pt x="774" y="7"/>
                  </a:cubicBezTo>
                  <a:lnTo>
                    <a:pt x="774" y="8"/>
                  </a:lnTo>
                  <a:cubicBezTo>
                    <a:pt x="771" y="14"/>
                    <a:pt x="770" y="20"/>
                    <a:pt x="768" y="27"/>
                  </a:cubicBezTo>
                  <a:cubicBezTo>
                    <a:pt x="765" y="39"/>
                    <a:pt x="760" y="51"/>
                    <a:pt x="756" y="62"/>
                  </a:cubicBezTo>
                  <a:lnTo>
                    <a:pt x="0" y="1890"/>
                  </a:lnTo>
                  <a:lnTo>
                    <a:pt x="1160" y="1890"/>
                  </a:lnTo>
                  <a:cubicBezTo>
                    <a:pt x="1217" y="1890"/>
                    <a:pt x="1266" y="1853"/>
                    <a:pt x="1285" y="1799"/>
                  </a:cubicBezTo>
                  <a:lnTo>
                    <a:pt x="18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p:nvPr/>
          </p:nvSpPr>
          <p:spPr>
            <a:xfrm>
              <a:off x="4109250" y="2146325"/>
              <a:ext cx="69550" cy="212600"/>
            </a:xfrm>
            <a:custGeom>
              <a:rect b="b" l="l" r="r" t="t"/>
              <a:pathLst>
                <a:path extrusionOk="0" h="8504" w="2782">
                  <a:moveTo>
                    <a:pt x="1047" y="0"/>
                  </a:moveTo>
                  <a:cubicBezTo>
                    <a:pt x="1034" y="0"/>
                    <a:pt x="1020" y="2"/>
                    <a:pt x="1007" y="7"/>
                  </a:cubicBezTo>
                  <a:lnTo>
                    <a:pt x="0" y="330"/>
                  </a:lnTo>
                  <a:lnTo>
                    <a:pt x="1534" y="4178"/>
                  </a:lnTo>
                  <a:cubicBezTo>
                    <a:pt x="1614" y="4378"/>
                    <a:pt x="1655" y="4594"/>
                    <a:pt x="1655" y="4812"/>
                  </a:cubicBezTo>
                  <a:lnTo>
                    <a:pt x="1655" y="8503"/>
                  </a:lnTo>
                  <a:lnTo>
                    <a:pt x="2781" y="8503"/>
                  </a:lnTo>
                  <a:lnTo>
                    <a:pt x="2781" y="4194"/>
                  </a:lnTo>
                  <a:lnTo>
                    <a:pt x="1168" y="83"/>
                  </a:lnTo>
                  <a:cubicBezTo>
                    <a:pt x="1148" y="32"/>
                    <a:pt x="1099" y="0"/>
                    <a:pt x="1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9"/>
            <p:cNvSpPr/>
            <p:nvPr/>
          </p:nvSpPr>
          <p:spPr>
            <a:xfrm>
              <a:off x="4066450" y="2430000"/>
              <a:ext cx="62975" cy="47250"/>
            </a:xfrm>
            <a:custGeom>
              <a:rect b="b" l="l" r="r" t="t"/>
              <a:pathLst>
                <a:path extrusionOk="0" h="1890" w="2519">
                  <a:moveTo>
                    <a:pt x="848" y="0"/>
                  </a:moveTo>
                  <a:lnTo>
                    <a:pt x="42" y="1703"/>
                  </a:lnTo>
                  <a:cubicBezTo>
                    <a:pt x="0" y="1790"/>
                    <a:pt x="63" y="1890"/>
                    <a:pt x="158" y="1890"/>
                  </a:cubicBezTo>
                  <a:lnTo>
                    <a:pt x="1738" y="1890"/>
                  </a:lnTo>
                  <a:lnTo>
                    <a:pt x="2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4198275" y="2146325"/>
              <a:ext cx="69550" cy="212600"/>
            </a:xfrm>
            <a:custGeom>
              <a:rect b="b" l="l" r="r" t="t"/>
              <a:pathLst>
                <a:path extrusionOk="0" h="8504" w="2782">
                  <a:moveTo>
                    <a:pt x="1734" y="0"/>
                  </a:moveTo>
                  <a:cubicBezTo>
                    <a:pt x="1682" y="0"/>
                    <a:pt x="1633" y="32"/>
                    <a:pt x="1614" y="83"/>
                  </a:cubicBezTo>
                  <a:lnTo>
                    <a:pt x="0" y="4194"/>
                  </a:lnTo>
                  <a:lnTo>
                    <a:pt x="0" y="8503"/>
                  </a:lnTo>
                  <a:lnTo>
                    <a:pt x="1128" y="8503"/>
                  </a:lnTo>
                  <a:lnTo>
                    <a:pt x="1128" y="4812"/>
                  </a:lnTo>
                  <a:cubicBezTo>
                    <a:pt x="1128" y="4594"/>
                    <a:pt x="1169" y="4380"/>
                    <a:pt x="1249" y="4178"/>
                  </a:cubicBezTo>
                  <a:lnTo>
                    <a:pt x="2781" y="330"/>
                  </a:lnTo>
                  <a:lnTo>
                    <a:pt x="1775" y="7"/>
                  </a:lnTo>
                  <a:cubicBezTo>
                    <a:pt x="1761" y="2"/>
                    <a:pt x="1748" y="0"/>
                    <a:pt x="1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4245975" y="2164250"/>
              <a:ext cx="107175" cy="194625"/>
            </a:xfrm>
            <a:custGeom>
              <a:rect b="b" l="l" r="r" t="t"/>
              <a:pathLst>
                <a:path extrusionOk="0" h="7785" w="4287">
                  <a:moveTo>
                    <a:pt x="1560" y="1"/>
                  </a:moveTo>
                  <a:lnTo>
                    <a:pt x="66" y="3749"/>
                  </a:lnTo>
                  <a:cubicBezTo>
                    <a:pt x="21" y="3859"/>
                    <a:pt x="0" y="3975"/>
                    <a:pt x="0" y="4095"/>
                  </a:cubicBezTo>
                  <a:lnTo>
                    <a:pt x="0" y="7785"/>
                  </a:lnTo>
                  <a:lnTo>
                    <a:pt x="1595" y="7785"/>
                  </a:lnTo>
                  <a:lnTo>
                    <a:pt x="1595" y="5027"/>
                  </a:lnTo>
                  <a:cubicBezTo>
                    <a:pt x="1595" y="4811"/>
                    <a:pt x="1770" y="4636"/>
                    <a:pt x="1986" y="4636"/>
                  </a:cubicBezTo>
                  <a:cubicBezTo>
                    <a:pt x="2202" y="4636"/>
                    <a:pt x="2377" y="4811"/>
                    <a:pt x="2377" y="5027"/>
                  </a:cubicBezTo>
                  <a:lnTo>
                    <a:pt x="2377" y="6737"/>
                  </a:lnTo>
                  <a:cubicBezTo>
                    <a:pt x="2377" y="6809"/>
                    <a:pt x="2435" y="6867"/>
                    <a:pt x="2507" y="6867"/>
                  </a:cubicBezTo>
                  <a:lnTo>
                    <a:pt x="4144" y="6867"/>
                  </a:lnTo>
                  <a:cubicBezTo>
                    <a:pt x="4225" y="6865"/>
                    <a:pt x="4286" y="6792"/>
                    <a:pt x="4272" y="6712"/>
                  </a:cubicBezTo>
                  <a:lnTo>
                    <a:pt x="4272" y="6711"/>
                  </a:lnTo>
                  <a:lnTo>
                    <a:pt x="3246" y="1335"/>
                  </a:lnTo>
                  <a:lnTo>
                    <a:pt x="15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9"/>
            <p:cNvSpPr/>
            <p:nvPr/>
          </p:nvSpPr>
          <p:spPr>
            <a:xfrm>
              <a:off x="4024300" y="2164800"/>
              <a:ext cx="106800" cy="194075"/>
            </a:xfrm>
            <a:custGeom>
              <a:rect b="b" l="l" r="r" t="t"/>
              <a:pathLst>
                <a:path extrusionOk="0" h="7763" w="4272">
                  <a:moveTo>
                    <a:pt x="2721" y="0"/>
                  </a:moveTo>
                  <a:lnTo>
                    <a:pt x="1199" y="1309"/>
                  </a:lnTo>
                  <a:lnTo>
                    <a:pt x="19" y="6687"/>
                  </a:lnTo>
                  <a:cubicBezTo>
                    <a:pt x="1" y="6768"/>
                    <a:pt x="64" y="6845"/>
                    <a:pt x="146" y="6845"/>
                  </a:cubicBezTo>
                  <a:lnTo>
                    <a:pt x="1766" y="6845"/>
                  </a:lnTo>
                  <a:cubicBezTo>
                    <a:pt x="1838" y="6845"/>
                    <a:pt x="1896" y="6787"/>
                    <a:pt x="1896" y="6715"/>
                  </a:cubicBezTo>
                  <a:lnTo>
                    <a:pt x="1895" y="6715"/>
                  </a:lnTo>
                  <a:lnTo>
                    <a:pt x="1895" y="5005"/>
                  </a:lnTo>
                  <a:cubicBezTo>
                    <a:pt x="1895" y="4789"/>
                    <a:pt x="2071" y="4615"/>
                    <a:pt x="2286" y="4615"/>
                  </a:cubicBezTo>
                  <a:cubicBezTo>
                    <a:pt x="2293" y="4615"/>
                    <a:pt x="2299" y="4615"/>
                    <a:pt x="2305" y="4615"/>
                  </a:cubicBezTo>
                  <a:cubicBezTo>
                    <a:pt x="2515" y="4625"/>
                    <a:pt x="2676" y="4807"/>
                    <a:pt x="2676" y="5015"/>
                  </a:cubicBezTo>
                  <a:lnTo>
                    <a:pt x="2676" y="7763"/>
                  </a:lnTo>
                  <a:lnTo>
                    <a:pt x="4271" y="7763"/>
                  </a:lnTo>
                  <a:lnTo>
                    <a:pt x="4271" y="4073"/>
                  </a:lnTo>
                  <a:cubicBezTo>
                    <a:pt x="4271" y="3955"/>
                    <a:pt x="4250" y="3837"/>
                    <a:pt x="4206" y="3727"/>
                  </a:cubicBezTo>
                  <a:lnTo>
                    <a:pt x="2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9"/>
            <p:cNvSpPr/>
            <p:nvPr/>
          </p:nvSpPr>
          <p:spPr>
            <a:xfrm>
              <a:off x="4199500" y="2430000"/>
              <a:ext cx="46600" cy="47250"/>
            </a:xfrm>
            <a:custGeom>
              <a:rect b="b" l="l" r="r" t="t"/>
              <a:pathLst>
                <a:path extrusionOk="0" h="1890" w="1864">
                  <a:moveTo>
                    <a:pt x="0" y="0"/>
                  </a:moveTo>
                  <a:lnTo>
                    <a:pt x="580" y="1799"/>
                  </a:lnTo>
                  <a:cubicBezTo>
                    <a:pt x="596" y="1853"/>
                    <a:pt x="647" y="1890"/>
                    <a:pt x="704" y="1890"/>
                  </a:cubicBezTo>
                  <a:lnTo>
                    <a:pt x="1864" y="1890"/>
                  </a:lnTo>
                  <a:lnTo>
                    <a:pt x="1110" y="62"/>
                  </a:lnTo>
                  <a:cubicBezTo>
                    <a:pt x="1104" y="51"/>
                    <a:pt x="1101" y="39"/>
                    <a:pt x="1096" y="27"/>
                  </a:cubicBezTo>
                  <a:cubicBezTo>
                    <a:pt x="1094" y="20"/>
                    <a:pt x="1091" y="14"/>
                    <a:pt x="1090" y="8"/>
                  </a:cubicBezTo>
                  <a:cubicBezTo>
                    <a:pt x="1090" y="8"/>
                    <a:pt x="1090" y="7"/>
                    <a:pt x="1090" y="7"/>
                  </a:cubicBezTo>
                  <a:cubicBezTo>
                    <a:pt x="1090" y="4"/>
                    <a:pt x="1090" y="2"/>
                    <a:pt x="10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4247675" y="2430000"/>
              <a:ext cx="62975" cy="47250"/>
            </a:xfrm>
            <a:custGeom>
              <a:rect b="b" l="l" r="r" t="t"/>
              <a:pathLst>
                <a:path extrusionOk="0" h="1890" w="2519">
                  <a:moveTo>
                    <a:pt x="1" y="0"/>
                  </a:moveTo>
                  <a:lnTo>
                    <a:pt x="781" y="1890"/>
                  </a:lnTo>
                  <a:lnTo>
                    <a:pt x="2361" y="1890"/>
                  </a:lnTo>
                  <a:cubicBezTo>
                    <a:pt x="2456" y="1890"/>
                    <a:pt x="2519" y="1790"/>
                    <a:pt x="2477" y="1703"/>
                  </a:cubicBezTo>
                  <a:lnTo>
                    <a:pt x="16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9"/>
            <p:cNvSpPr/>
            <p:nvPr/>
          </p:nvSpPr>
          <p:spPr>
            <a:xfrm>
              <a:off x="4091200" y="2378400"/>
              <a:ext cx="194700" cy="32075"/>
            </a:xfrm>
            <a:custGeom>
              <a:rect b="b" l="l" r="r" t="t"/>
              <a:pathLst>
                <a:path extrusionOk="0" h="1283" w="7788">
                  <a:moveTo>
                    <a:pt x="0" y="0"/>
                  </a:moveTo>
                  <a:lnTo>
                    <a:pt x="0" y="1283"/>
                  </a:lnTo>
                  <a:lnTo>
                    <a:pt x="7788" y="1283"/>
                  </a:lnTo>
                  <a:lnTo>
                    <a:pt x="77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79"/>
          <p:cNvGrpSpPr/>
          <p:nvPr/>
        </p:nvGrpSpPr>
        <p:grpSpPr>
          <a:xfrm>
            <a:off x="4821688" y="1603025"/>
            <a:ext cx="251950" cy="330950"/>
            <a:chOff x="4063800" y="1581800"/>
            <a:chExt cx="251950" cy="330950"/>
          </a:xfrm>
        </p:grpSpPr>
        <p:sp>
          <p:nvSpPr>
            <p:cNvPr id="1532" name="Google Shape;1532;p79"/>
            <p:cNvSpPr/>
            <p:nvPr/>
          </p:nvSpPr>
          <p:spPr>
            <a:xfrm>
              <a:off x="4063800" y="1581800"/>
              <a:ext cx="251900" cy="330950"/>
            </a:xfrm>
            <a:custGeom>
              <a:rect b="b" l="l" r="r" t="t"/>
              <a:pathLst>
                <a:path extrusionOk="0" h="13238" w="10076">
                  <a:moveTo>
                    <a:pt x="2370" y="983"/>
                  </a:moveTo>
                  <a:cubicBezTo>
                    <a:pt x="3081" y="983"/>
                    <a:pt x="3655" y="1565"/>
                    <a:pt x="3648" y="2276"/>
                  </a:cubicBezTo>
                  <a:lnTo>
                    <a:pt x="3648" y="3216"/>
                  </a:lnTo>
                  <a:cubicBezTo>
                    <a:pt x="3646" y="3493"/>
                    <a:pt x="3871" y="3717"/>
                    <a:pt x="4149" y="3717"/>
                  </a:cubicBezTo>
                  <a:cubicBezTo>
                    <a:pt x="4426" y="3717"/>
                    <a:pt x="4651" y="3493"/>
                    <a:pt x="4651" y="3216"/>
                  </a:cubicBezTo>
                  <a:lnTo>
                    <a:pt x="4651" y="2276"/>
                  </a:lnTo>
                  <a:cubicBezTo>
                    <a:pt x="4651" y="1763"/>
                    <a:pt x="4958" y="1299"/>
                    <a:pt x="5431" y="1099"/>
                  </a:cubicBezTo>
                  <a:cubicBezTo>
                    <a:pt x="5592" y="1031"/>
                    <a:pt x="5761" y="998"/>
                    <a:pt x="5928" y="998"/>
                  </a:cubicBezTo>
                  <a:cubicBezTo>
                    <a:pt x="6255" y="998"/>
                    <a:pt x="6577" y="1124"/>
                    <a:pt x="6820" y="1360"/>
                  </a:cubicBezTo>
                  <a:cubicBezTo>
                    <a:pt x="7063" y="1124"/>
                    <a:pt x="7384" y="998"/>
                    <a:pt x="7711" y="998"/>
                  </a:cubicBezTo>
                  <a:cubicBezTo>
                    <a:pt x="7878" y="998"/>
                    <a:pt x="8046" y="1031"/>
                    <a:pt x="8206" y="1099"/>
                  </a:cubicBezTo>
                  <a:cubicBezTo>
                    <a:pt x="8680" y="1299"/>
                    <a:pt x="8988" y="1763"/>
                    <a:pt x="8986" y="2276"/>
                  </a:cubicBezTo>
                  <a:lnTo>
                    <a:pt x="8986" y="4106"/>
                  </a:lnTo>
                  <a:cubicBezTo>
                    <a:pt x="8982" y="4317"/>
                    <a:pt x="8810" y="4486"/>
                    <a:pt x="8599" y="4486"/>
                  </a:cubicBezTo>
                  <a:cubicBezTo>
                    <a:pt x="8389" y="4486"/>
                    <a:pt x="8216" y="4317"/>
                    <a:pt x="8211" y="4106"/>
                  </a:cubicBezTo>
                  <a:lnTo>
                    <a:pt x="8211" y="2276"/>
                  </a:lnTo>
                  <a:cubicBezTo>
                    <a:pt x="8211" y="1999"/>
                    <a:pt x="7986" y="1774"/>
                    <a:pt x="7708" y="1774"/>
                  </a:cubicBezTo>
                  <a:cubicBezTo>
                    <a:pt x="7431" y="1774"/>
                    <a:pt x="7207" y="1999"/>
                    <a:pt x="7207" y="2276"/>
                  </a:cubicBezTo>
                  <a:lnTo>
                    <a:pt x="7207" y="4106"/>
                  </a:lnTo>
                  <a:cubicBezTo>
                    <a:pt x="7203" y="4317"/>
                    <a:pt x="7030" y="4486"/>
                    <a:pt x="6820" y="4486"/>
                  </a:cubicBezTo>
                  <a:cubicBezTo>
                    <a:pt x="6608" y="4486"/>
                    <a:pt x="6437" y="4317"/>
                    <a:pt x="6432" y="4106"/>
                  </a:cubicBezTo>
                  <a:lnTo>
                    <a:pt x="6432" y="2276"/>
                  </a:lnTo>
                  <a:cubicBezTo>
                    <a:pt x="6437" y="1996"/>
                    <a:pt x="6210" y="1764"/>
                    <a:pt x="5929" y="1764"/>
                  </a:cubicBezTo>
                  <a:cubicBezTo>
                    <a:pt x="5647" y="1764"/>
                    <a:pt x="5422" y="1996"/>
                    <a:pt x="5427" y="2276"/>
                  </a:cubicBezTo>
                  <a:lnTo>
                    <a:pt x="5427" y="3216"/>
                  </a:lnTo>
                  <a:cubicBezTo>
                    <a:pt x="5427" y="3920"/>
                    <a:pt x="4855" y="4492"/>
                    <a:pt x="4149" y="4492"/>
                  </a:cubicBezTo>
                  <a:cubicBezTo>
                    <a:pt x="3444" y="4492"/>
                    <a:pt x="2871" y="3920"/>
                    <a:pt x="2871" y="3216"/>
                  </a:cubicBezTo>
                  <a:lnTo>
                    <a:pt x="2871" y="2276"/>
                  </a:lnTo>
                  <a:cubicBezTo>
                    <a:pt x="2877" y="1996"/>
                    <a:pt x="2650" y="1764"/>
                    <a:pt x="2370" y="1764"/>
                  </a:cubicBezTo>
                  <a:cubicBezTo>
                    <a:pt x="2088" y="1764"/>
                    <a:pt x="1861" y="1996"/>
                    <a:pt x="1867" y="2276"/>
                  </a:cubicBezTo>
                  <a:lnTo>
                    <a:pt x="1867" y="4106"/>
                  </a:lnTo>
                  <a:cubicBezTo>
                    <a:pt x="1862" y="4317"/>
                    <a:pt x="1691" y="4486"/>
                    <a:pt x="1479" y="4486"/>
                  </a:cubicBezTo>
                  <a:cubicBezTo>
                    <a:pt x="1268" y="4486"/>
                    <a:pt x="1096" y="4317"/>
                    <a:pt x="1092" y="4106"/>
                  </a:cubicBezTo>
                  <a:lnTo>
                    <a:pt x="1092" y="2276"/>
                  </a:lnTo>
                  <a:cubicBezTo>
                    <a:pt x="1083" y="1565"/>
                    <a:pt x="1657" y="983"/>
                    <a:pt x="2370" y="983"/>
                  </a:cubicBezTo>
                  <a:close/>
                  <a:moveTo>
                    <a:pt x="8607" y="5635"/>
                  </a:moveTo>
                  <a:cubicBezTo>
                    <a:pt x="8821" y="5635"/>
                    <a:pt x="8996" y="5808"/>
                    <a:pt x="8996" y="6023"/>
                  </a:cubicBezTo>
                  <a:cubicBezTo>
                    <a:pt x="8996" y="6237"/>
                    <a:pt x="8822" y="6411"/>
                    <a:pt x="8610" y="6411"/>
                  </a:cubicBezTo>
                  <a:cubicBezTo>
                    <a:pt x="8606" y="6411"/>
                    <a:pt x="8602" y="6411"/>
                    <a:pt x="8599" y="6410"/>
                  </a:cubicBezTo>
                  <a:lnTo>
                    <a:pt x="1479" y="6410"/>
                  </a:lnTo>
                  <a:cubicBezTo>
                    <a:pt x="1268" y="6406"/>
                    <a:pt x="1099" y="6234"/>
                    <a:pt x="1099" y="6023"/>
                  </a:cubicBezTo>
                  <a:cubicBezTo>
                    <a:pt x="1099" y="5813"/>
                    <a:pt x="1268" y="5640"/>
                    <a:pt x="1479" y="5635"/>
                  </a:cubicBezTo>
                  <a:lnTo>
                    <a:pt x="8599" y="5635"/>
                  </a:lnTo>
                  <a:cubicBezTo>
                    <a:pt x="8602" y="5635"/>
                    <a:pt x="8604" y="5635"/>
                    <a:pt x="8607" y="5635"/>
                  </a:cubicBezTo>
                  <a:close/>
                  <a:moveTo>
                    <a:pt x="8607" y="7569"/>
                  </a:moveTo>
                  <a:cubicBezTo>
                    <a:pt x="8821" y="7569"/>
                    <a:pt x="8996" y="7742"/>
                    <a:pt x="8996" y="7957"/>
                  </a:cubicBezTo>
                  <a:cubicBezTo>
                    <a:pt x="8996" y="8171"/>
                    <a:pt x="8821" y="8344"/>
                    <a:pt x="8607" y="8344"/>
                  </a:cubicBezTo>
                  <a:cubicBezTo>
                    <a:pt x="8604" y="8344"/>
                    <a:pt x="8602" y="8344"/>
                    <a:pt x="8599" y="8344"/>
                  </a:cubicBezTo>
                  <a:lnTo>
                    <a:pt x="1479" y="8344"/>
                  </a:lnTo>
                  <a:cubicBezTo>
                    <a:pt x="1268" y="8340"/>
                    <a:pt x="1099" y="8168"/>
                    <a:pt x="1099" y="7957"/>
                  </a:cubicBezTo>
                  <a:cubicBezTo>
                    <a:pt x="1099" y="7745"/>
                    <a:pt x="1268" y="7574"/>
                    <a:pt x="1479" y="7569"/>
                  </a:cubicBezTo>
                  <a:lnTo>
                    <a:pt x="8599" y="7569"/>
                  </a:lnTo>
                  <a:cubicBezTo>
                    <a:pt x="8602" y="7569"/>
                    <a:pt x="8604" y="7569"/>
                    <a:pt x="8607" y="7569"/>
                  </a:cubicBezTo>
                  <a:close/>
                  <a:moveTo>
                    <a:pt x="4669" y="9501"/>
                  </a:moveTo>
                  <a:cubicBezTo>
                    <a:pt x="4883" y="9501"/>
                    <a:pt x="5057" y="9674"/>
                    <a:pt x="5057" y="9889"/>
                  </a:cubicBezTo>
                  <a:cubicBezTo>
                    <a:pt x="5057" y="10103"/>
                    <a:pt x="4884" y="10277"/>
                    <a:pt x="4672" y="10277"/>
                  </a:cubicBezTo>
                  <a:cubicBezTo>
                    <a:pt x="4668" y="10277"/>
                    <a:pt x="4664" y="10277"/>
                    <a:pt x="4661" y="10277"/>
                  </a:cubicBezTo>
                  <a:lnTo>
                    <a:pt x="1479" y="10277"/>
                  </a:lnTo>
                  <a:cubicBezTo>
                    <a:pt x="1268" y="10272"/>
                    <a:pt x="1099" y="10100"/>
                    <a:pt x="1099" y="9889"/>
                  </a:cubicBezTo>
                  <a:cubicBezTo>
                    <a:pt x="1099" y="9679"/>
                    <a:pt x="1268" y="9506"/>
                    <a:pt x="1479" y="9501"/>
                  </a:cubicBezTo>
                  <a:lnTo>
                    <a:pt x="4661" y="9501"/>
                  </a:lnTo>
                  <a:cubicBezTo>
                    <a:pt x="4663" y="9501"/>
                    <a:pt x="4666" y="9501"/>
                    <a:pt x="4669" y="9501"/>
                  </a:cubicBezTo>
                  <a:close/>
                  <a:moveTo>
                    <a:pt x="260" y="1"/>
                  </a:moveTo>
                  <a:cubicBezTo>
                    <a:pt x="117" y="1"/>
                    <a:pt x="1" y="117"/>
                    <a:pt x="1" y="260"/>
                  </a:cubicBezTo>
                  <a:lnTo>
                    <a:pt x="1" y="12980"/>
                  </a:lnTo>
                  <a:cubicBezTo>
                    <a:pt x="1" y="13122"/>
                    <a:pt x="117" y="13237"/>
                    <a:pt x="260" y="13237"/>
                  </a:cubicBezTo>
                  <a:lnTo>
                    <a:pt x="6447" y="13237"/>
                  </a:lnTo>
                  <a:lnTo>
                    <a:pt x="6447" y="10186"/>
                  </a:lnTo>
                  <a:cubicBezTo>
                    <a:pt x="6447" y="9811"/>
                    <a:pt x="6751" y="9507"/>
                    <a:pt x="7125" y="9507"/>
                  </a:cubicBezTo>
                  <a:lnTo>
                    <a:pt x="10076" y="9507"/>
                  </a:lnTo>
                  <a:lnTo>
                    <a:pt x="10076" y="260"/>
                  </a:lnTo>
                  <a:cubicBezTo>
                    <a:pt x="10076" y="117"/>
                    <a:pt x="9959" y="1"/>
                    <a:pt x="9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9"/>
            <p:cNvSpPr/>
            <p:nvPr/>
          </p:nvSpPr>
          <p:spPr>
            <a:xfrm>
              <a:off x="4244350" y="1838850"/>
              <a:ext cx="71400" cy="73900"/>
            </a:xfrm>
            <a:custGeom>
              <a:rect b="b" l="l" r="r" t="t"/>
              <a:pathLst>
                <a:path extrusionOk="0" h="2956" w="2856">
                  <a:moveTo>
                    <a:pt x="404" y="1"/>
                  </a:moveTo>
                  <a:cubicBezTo>
                    <a:pt x="181" y="1"/>
                    <a:pt x="1" y="182"/>
                    <a:pt x="1" y="404"/>
                  </a:cubicBezTo>
                  <a:lnTo>
                    <a:pt x="1" y="2955"/>
                  </a:lnTo>
                  <a:lnTo>
                    <a:pt x="2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79"/>
          <p:cNvGrpSpPr/>
          <p:nvPr/>
        </p:nvGrpSpPr>
        <p:grpSpPr>
          <a:xfrm>
            <a:off x="4052338" y="3851300"/>
            <a:ext cx="287375" cy="330925"/>
            <a:chOff x="3294450" y="3830075"/>
            <a:chExt cx="287375" cy="330925"/>
          </a:xfrm>
        </p:grpSpPr>
        <p:sp>
          <p:nvSpPr>
            <p:cNvPr id="1535" name="Google Shape;1535;p79"/>
            <p:cNvSpPr/>
            <p:nvPr/>
          </p:nvSpPr>
          <p:spPr>
            <a:xfrm>
              <a:off x="3417150" y="3919875"/>
              <a:ext cx="41975" cy="65975"/>
            </a:xfrm>
            <a:custGeom>
              <a:rect b="b" l="l" r="r" t="t"/>
              <a:pathLst>
                <a:path extrusionOk="0" h="2639" w="1679">
                  <a:moveTo>
                    <a:pt x="0" y="0"/>
                  </a:moveTo>
                  <a:lnTo>
                    <a:pt x="0" y="2639"/>
                  </a:lnTo>
                  <a:lnTo>
                    <a:pt x="1678" y="2639"/>
                  </a:lnTo>
                  <a:lnTo>
                    <a:pt x="1678" y="0"/>
                  </a:lnTo>
                  <a:cubicBezTo>
                    <a:pt x="1424" y="222"/>
                    <a:pt x="1132" y="333"/>
                    <a:pt x="839" y="333"/>
                  </a:cubicBezTo>
                  <a:cubicBezTo>
                    <a:pt x="547" y="333"/>
                    <a:pt x="255" y="22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9"/>
            <p:cNvSpPr/>
            <p:nvPr/>
          </p:nvSpPr>
          <p:spPr>
            <a:xfrm>
              <a:off x="3417150" y="4093875"/>
              <a:ext cx="41925" cy="67125"/>
            </a:xfrm>
            <a:custGeom>
              <a:rect b="b" l="l" r="r" t="t"/>
              <a:pathLst>
                <a:path extrusionOk="0" h="2685" w="1677">
                  <a:moveTo>
                    <a:pt x="0" y="0"/>
                  </a:moveTo>
                  <a:lnTo>
                    <a:pt x="0" y="2426"/>
                  </a:lnTo>
                  <a:cubicBezTo>
                    <a:pt x="0" y="2568"/>
                    <a:pt x="115" y="2685"/>
                    <a:pt x="258" y="2685"/>
                  </a:cubicBezTo>
                  <a:lnTo>
                    <a:pt x="1419" y="2685"/>
                  </a:lnTo>
                  <a:cubicBezTo>
                    <a:pt x="1562" y="2685"/>
                    <a:pt x="1677" y="2568"/>
                    <a:pt x="1677" y="2426"/>
                  </a:cubicBezTo>
                  <a:lnTo>
                    <a:pt x="16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9"/>
            <p:cNvSpPr/>
            <p:nvPr/>
          </p:nvSpPr>
          <p:spPr>
            <a:xfrm>
              <a:off x="3417150" y="4005225"/>
              <a:ext cx="41975" cy="69275"/>
            </a:xfrm>
            <a:custGeom>
              <a:rect b="b" l="l" r="r" t="t"/>
              <a:pathLst>
                <a:path extrusionOk="0" h="2771" w="1679">
                  <a:moveTo>
                    <a:pt x="0" y="0"/>
                  </a:moveTo>
                  <a:lnTo>
                    <a:pt x="0" y="2771"/>
                  </a:lnTo>
                  <a:lnTo>
                    <a:pt x="1678" y="2771"/>
                  </a:lnTo>
                  <a:lnTo>
                    <a:pt x="1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9"/>
            <p:cNvSpPr/>
            <p:nvPr/>
          </p:nvSpPr>
          <p:spPr>
            <a:xfrm>
              <a:off x="3417150" y="3830075"/>
              <a:ext cx="41975" cy="78750"/>
            </a:xfrm>
            <a:custGeom>
              <a:rect b="b" l="l" r="r" t="t"/>
              <a:pathLst>
                <a:path extrusionOk="0" h="3150" w="1679">
                  <a:moveTo>
                    <a:pt x="839" y="0"/>
                  </a:moveTo>
                  <a:cubicBezTo>
                    <a:pt x="428" y="0"/>
                    <a:pt x="0" y="676"/>
                    <a:pt x="0" y="1565"/>
                  </a:cubicBezTo>
                  <a:cubicBezTo>
                    <a:pt x="0" y="2510"/>
                    <a:pt x="445" y="3149"/>
                    <a:pt x="839" y="3149"/>
                  </a:cubicBezTo>
                  <a:cubicBezTo>
                    <a:pt x="1232" y="3149"/>
                    <a:pt x="1678" y="2513"/>
                    <a:pt x="1678" y="1565"/>
                  </a:cubicBezTo>
                  <a:cubicBezTo>
                    <a:pt x="1675" y="642"/>
                    <a:pt x="1234"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3294450" y="3919875"/>
              <a:ext cx="41975" cy="65975"/>
            </a:xfrm>
            <a:custGeom>
              <a:rect b="b" l="l" r="r" t="t"/>
              <a:pathLst>
                <a:path extrusionOk="0" h="2639" w="1679">
                  <a:moveTo>
                    <a:pt x="0" y="0"/>
                  </a:moveTo>
                  <a:lnTo>
                    <a:pt x="0" y="2639"/>
                  </a:lnTo>
                  <a:lnTo>
                    <a:pt x="1678" y="2639"/>
                  </a:lnTo>
                  <a:lnTo>
                    <a:pt x="1678" y="0"/>
                  </a:lnTo>
                  <a:cubicBezTo>
                    <a:pt x="1424" y="222"/>
                    <a:pt x="1131" y="333"/>
                    <a:pt x="839" y="333"/>
                  </a:cubicBezTo>
                  <a:cubicBezTo>
                    <a:pt x="547" y="333"/>
                    <a:pt x="255" y="22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9"/>
            <p:cNvSpPr/>
            <p:nvPr/>
          </p:nvSpPr>
          <p:spPr>
            <a:xfrm>
              <a:off x="3294450" y="4005225"/>
              <a:ext cx="41975" cy="69275"/>
            </a:xfrm>
            <a:custGeom>
              <a:rect b="b" l="l" r="r" t="t"/>
              <a:pathLst>
                <a:path extrusionOk="0" h="2771" w="1679">
                  <a:moveTo>
                    <a:pt x="0" y="0"/>
                  </a:moveTo>
                  <a:lnTo>
                    <a:pt x="0" y="2771"/>
                  </a:lnTo>
                  <a:lnTo>
                    <a:pt x="1678" y="2771"/>
                  </a:lnTo>
                  <a:lnTo>
                    <a:pt x="1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9"/>
            <p:cNvSpPr/>
            <p:nvPr/>
          </p:nvSpPr>
          <p:spPr>
            <a:xfrm>
              <a:off x="3294450" y="4093875"/>
              <a:ext cx="41975" cy="67125"/>
            </a:xfrm>
            <a:custGeom>
              <a:rect b="b" l="l" r="r" t="t"/>
              <a:pathLst>
                <a:path extrusionOk="0" h="2685" w="1679">
                  <a:moveTo>
                    <a:pt x="0" y="0"/>
                  </a:moveTo>
                  <a:lnTo>
                    <a:pt x="0" y="2426"/>
                  </a:lnTo>
                  <a:cubicBezTo>
                    <a:pt x="0" y="2568"/>
                    <a:pt x="115" y="2685"/>
                    <a:pt x="259" y="2685"/>
                  </a:cubicBezTo>
                  <a:lnTo>
                    <a:pt x="1421" y="2685"/>
                  </a:lnTo>
                  <a:cubicBezTo>
                    <a:pt x="1563" y="2685"/>
                    <a:pt x="1678" y="2568"/>
                    <a:pt x="1678" y="2426"/>
                  </a:cubicBezTo>
                  <a:lnTo>
                    <a:pt x="1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p:nvPr/>
          </p:nvSpPr>
          <p:spPr>
            <a:xfrm>
              <a:off x="3294450" y="3830075"/>
              <a:ext cx="41975" cy="78750"/>
            </a:xfrm>
            <a:custGeom>
              <a:rect b="b" l="l" r="r" t="t"/>
              <a:pathLst>
                <a:path extrusionOk="0" h="3150" w="1679">
                  <a:moveTo>
                    <a:pt x="840" y="0"/>
                  </a:moveTo>
                  <a:cubicBezTo>
                    <a:pt x="443" y="0"/>
                    <a:pt x="0" y="647"/>
                    <a:pt x="0" y="1574"/>
                  </a:cubicBezTo>
                  <a:cubicBezTo>
                    <a:pt x="0" y="2503"/>
                    <a:pt x="443" y="3149"/>
                    <a:pt x="840" y="3149"/>
                  </a:cubicBezTo>
                  <a:cubicBezTo>
                    <a:pt x="1237" y="3149"/>
                    <a:pt x="1678" y="2503"/>
                    <a:pt x="1678" y="1574"/>
                  </a:cubicBezTo>
                  <a:cubicBezTo>
                    <a:pt x="1678" y="647"/>
                    <a:pt x="1237" y="0"/>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9"/>
            <p:cNvSpPr/>
            <p:nvPr/>
          </p:nvSpPr>
          <p:spPr>
            <a:xfrm>
              <a:off x="3539825" y="4093875"/>
              <a:ext cx="42000" cy="67125"/>
            </a:xfrm>
            <a:custGeom>
              <a:rect b="b" l="l" r="r" t="t"/>
              <a:pathLst>
                <a:path extrusionOk="0" h="2685" w="1680">
                  <a:moveTo>
                    <a:pt x="0" y="0"/>
                  </a:moveTo>
                  <a:lnTo>
                    <a:pt x="0" y="2426"/>
                  </a:lnTo>
                  <a:cubicBezTo>
                    <a:pt x="0" y="2568"/>
                    <a:pt x="116" y="2685"/>
                    <a:pt x="259" y="2685"/>
                  </a:cubicBezTo>
                  <a:lnTo>
                    <a:pt x="1421" y="2685"/>
                  </a:lnTo>
                  <a:cubicBezTo>
                    <a:pt x="1563" y="2685"/>
                    <a:pt x="1680" y="2568"/>
                    <a:pt x="1680" y="2426"/>
                  </a:cubicBezTo>
                  <a:lnTo>
                    <a:pt x="16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p:nvPr/>
          </p:nvSpPr>
          <p:spPr>
            <a:xfrm>
              <a:off x="3539825" y="4005225"/>
              <a:ext cx="41950" cy="69275"/>
            </a:xfrm>
            <a:custGeom>
              <a:rect b="b" l="l" r="r" t="t"/>
              <a:pathLst>
                <a:path extrusionOk="0" h="2771" w="1678">
                  <a:moveTo>
                    <a:pt x="0" y="0"/>
                  </a:moveTo>
                  <a:lnTo>
                    <a:pt x="0" y="2771"/>
                  </a:lnTo>
                  <a:lnTo>
                    <a:pt x="1678" y="2771"/>
                  </a:lnTo>
                  <a:lnTo>
                    <a:pt x="1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9"/>
            <p:cNvSpPr/>
            <p:nvPr/>
          </p:nvSpPr>
          <p:spPr>
            <a:xfrm>
              <a:off x="3539825" y="3919875"/>
              <a:ext cx="42000" cy="65975"/>
            </a:xfrm>
            <a:custGeom>
              <a:rect b="b" l="l" r="r" t="t"/>
              <a:pathLst>
                <a:path extrusionOk="0" h="2639" w="1680">
                  <a:moveTo>
                    <a:pt x="0" y="0"/>
                  </a:moveTo>
                  <a:lnTo>
                    <a:pt x="0" y="2639"/>
                  </a:lnTo>
                  <a:lnTo>
                    <a:pt x="1680" y="2639"/>
                  </a:lnTo>
                  <a:lnTo>
                    <a:pt x="1680" y="0"/>
                  </a:lnTo>
                  <a:cubicBezTo>
                    <a:pt x="1424" y="222"/>
                    <a:pt x="1132" y="333"/>
                    <a:pt x="839" y="333"/>
                  </a:cubicBezTo>
                  <a:cubicBezTo>
                    <a:pt x="547" y="333"/>
                    <a:pt x="255" y="22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9"/>
            <p:cNvSpPr/>
            <p:nvPr/>
          </p:nvSpPr>
          <p:spPr>
            <a:xfrm>
              <a:off x="3539825" y="3830075"/>
              <a:ext cx="41950" cy="78750"/>
            </a:xfrm>
            <a:custGeom>
              <a:rect b="b" l="l" r="r" t="t"/>
              <a:pathLst>
                <a:path extrusionOk="0" h="3150" w="1678">
                  <a:moveTo>
                    <a:pt x="840" y="0"/>
                  </a:moveTo>
                  <a:cubicBezTo>
                    <a:pt x="443" y="0"/>
                    <a:pt x="0" y="647"/>
                    <a:pt x="0" y="1574"/>
                  </a:cubicBezTo>
                  <a:cubicBezTo>
                    <a:pt x="0" y="2503"/>
                    <a:pt x="443" y="3149"/>
                    <a:pt x="840" y="3149"/>
                  </a:cubicBezTo>
                  <a:cubicBezTo>
                    <a:pt x="1237" y="3149"/>
                    <a:pt x="1678" y="2503"/>
                    <a:pt x="1678" y="1574"/>
                  </a:cubicBezTo>
                  <a:cubicBezTo>
                    <a:pt x="1678" y="647"/>
                    <a:pt x="1237" y="0"/>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9"/>
            <p:cNvSpPr/>
            <p:nvPr/>
          </p:nvSpPr>
          <p:spPr>
            <a:xfrm>
              <a:off x="3355775" y="3945875"/>
              <a:ext cx="42025" cy="57425"/>
            </a:xfrm>
            <a:custGeom>
              <a:rect b="b" l="l" r="r" t="t"/>
              <a:pathLst>
                <a:path extrusionOk="0" h="2297" w="1681">
                  <a:moveTo>
                    <a:pt x="1" y="1"/>
                  </a:moveTo>
                  <a:lnTo>
                    <a:pt x="1" y="2296"/>
                  </a:lnTo>
                  <a:lnTo>
                    <a:pt x="1680" y="2296"/>
                  </a:lnTo>
                  <a:lnTo>
                    <a:pt x="1680" y="1"/>
                  </a:lnTo>
                  <a:cubicBezTo>
                    <a:pt x="1425" y="222"/>
                    <a:pt x="1132" y="333"/>
                    <a:pt x="840" y="333"/>
                  </a:cubicBezTo>
                  <a:cubicBezTo>
                    <a:pt x="548" y="333"/>
                    <a:pt x="255" y="22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9"/>
            <p:cNvSpPr/>
            <p:nvPr/>
          </p:nvSpPr>
          <p:spPr>
            <a:xfrm>
              <a:off x="3355775" y="4022650"/>
              <a:ext cx="42025" cy="69325"/>
            </a:xfrm>
            <a:custGeom>
              <a:rect b="b" l="l" r="r" t="t"/>
              <a:pathLst>
                <a:path extrusionOk="0" h="2773" w="1681">
                  <a:moveTo>
                    <a:pt x="1" y="1"/>
                  </a:moveTo>
                  <a:lnTo>
                    <a:pt x="1" y="2773"/>
                  </a:lnTo>
                  <a:lnTo>
                    <a:pt x="1680" y="2773"/>
                  </a:lnTo>
                  <a:lnTo>
                    <a:pt x="16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9"/>
            <p:cNvSpPr/>
            <p:nvPr/>
          </p:nvSpPr>
          <p:spPr>
            <a:xfrm>
              <a:off x="3355775" y="4111325"/>
              <a:ext cx="42025" cy="49675"/>
            </a:xfrm>
            <a:custGeom>
              <a:rect b="b" l="l" r="r" t="t"/>
              <a:pathLst>
                <a:path extrusionOk="0" h="1987" w="1681">
                  <a:moveTo>
                    <a:pt x="2" y="1"/>
                  </a:moveTo>
                  <a:lnTo>
                    <a:pt x="1" y="1728"/>
                  </a:lnTo>
                  <a:cubicBezTo>
                    <a:pt x="1" y="1870"/>
                    <a:pt x="117" y="1987"/>
                    <a:pt x="260" y="1987"/>
                  </a:cubicBezTo>
                  <a:lnTo>
                    <a:pt x="1423" y="1987"/>
                  </a:lnTo>
                  <a:cubicBezTo>
                    <a:pt x="1565" y="1987"/>
                    <a:pt x="1680" y="1870"/>
                    <a:pt x="1680" y="1728"/>
                  </a:cubicBezTo>
                  <a:lnTo>
                    <a:pt x="16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9"/>
            <p:cNvSpPr/>
            <p:nvPr/>
          </p:nvSpPr>
          <p:spPr>
            <a:xfrm>
              <a:off x="3355775" y="3856075"/>
              <a:ext cx="42025" cy="78750"/>
            </a:xfrm>
            <a:custGeom>
              <a:rect b="b" l="l" r="r" t="t"/>
              <a:pathLst>
                <a:path extrusionOk="0" h="3150" w="1681">
                  <a:moveTo>
                    <a:pt x="840" y="1"/>
                  </a:moveTo>
                  <a:cubicBezTo>
                    <a:pt x="482" y="1"/>
                    <a:pt x="1" y="543"/>
                    <a:pt x="1" y="1686"/>
                  </a:cubicBezTo>
                  <a:cubicBezTo>
                    <a:pt x="1" y="2230"/>
                    <a:pt x="324" y="3150"/>
                    <a:pt x="840" y="3150"/>
                  </a:cubicBezTo>
                  <a:cubicBezTo>
                    <a:pt x="1243" y="3150"/>
                    <a:pt x="1680" y="2494"/>
                    <a:pt x="1680" y="1575"/>
                  </a:cubicBezTo>
                  <a:cubicBezTo>
                    <a:pt x="1680" y="648"/>
                    <a:pt x="1237" y="1"/>
                    <a:pt x="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9"/>
            <p:cNvSpPr/>
            <p:nvPr/>
          </p:nvSpPr>
          <p:spPr>
            <a:xfrm>
              <a:off x="3478475" y="4111325"/>
              <a:ext cx="41975" cy="49675"/>
            </a:xfrm>
            <a:custGeom>
              <a:rect b="b" l="l" r="r" t="t"/>
              <a:pathLst>
                <a:path extrusionOk="0" h="1987" w="1679">
                  <a:moveTo>
                    <a:pt x="1" y="1"/>
                  </a:moveTo>
                  <a:lnTo>
                    <a:pt x="1" y="1728"/>
                  </a:lnTo>
                  <a:cubicBezTo>
                    <a:pt x="1" y="1870"/>
                    <a:pt x="116" y="1987"/>
                    <a:pt x="258" y="1987"/>
                  </a:cubicBezTo>
                  <a:lnTo>
                    <a:pt x="1420" y="1987"/>
                  </a:lnTo>
                  <a:cubicBezTo>
                    <a:pt x="1562" y="1987"/>
                    <a:pt x="1679" y="1870"/>
                    <a:pt x="1679" y="1728"/>
                  </a:cubicBezTo>
                  <a:lnTo>
                    <a:pt x="1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9"/>
            <p:cNvSpPr/>
            <p:nvPr/>
          </p:nvSpPr>
          <p:spPr>
            <a:xfrm>
              <a:off x="3478475" y="3945875"/>
              <a:ext cx="41975" cy="57425"/>
            </a:xfrm>
            <a:custGeom>
              <a:rect b="b" l="l" r="r" t="t"/>
              <a:pathLst>
                <a:path extrusionOk="0" h="2297" w="1679">
                  <a:moveTo>
                    <a:pt x="1" y="1"/>
                  </a:moveTo>
                  <a:lnTo>
                    <a:pt x="1" y="2296"/>
                  </a:lnTo>
                  <a:lnTo>
                    <a:pt x="1679" y="2296"/>
                  </a:lnTo>
                  <a:lnTo>
                    <a:pt x="1679" y="1"/>
                  </a:lnTo>
                  <a:cubicBezTo>
                    <a:pt x="1423" y="222"/>
                    <a:pt x="1131" y="333"/>
                    <a:pt x="838" y="333"/>
                  </a:cubicBezTo>
                  <a:cubicBezTo>
                    <a:pt x="547" y="333"/>
                    <a:pt x="255" y="22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9"/>
            <p:cNvSpPr/>
            <p:nvPr/>
          </p:nvSpPr>
          <p:spPr>
            <a:xfrm>
              <a:off x="3478475" y="4022650"/>
              <a:ext cx="41975" cy="69325"/>
            </a:xfrm>
            <a:custGeom>
              <a:rect b="b" l="l" r="r" t="t"/>
              <a:pathLst>
                <a:path extrusionOk="0" h="2773" w="1679">
                  <a:moveTo>
                    <a:pt x="1" y="1"/>
                  </a:moveTo>
                  <a:lnTo>
                    <a:pt x="1" y="2773"/>
                  </a:lnTo>
                  <a:lnTo>
                    <a:pt x="1679" y="2773"/>
                  </a:lnTo>
                  <a:lnTo>
                    <a:pt x="1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9"/>
            <p:cNvSpPr/>
            <p:nvPr/>
          </p:nvSpPr>
          <p:spPr>
            <a:xfrm>
              <a:off x="3476900" y="3856075"/>
              <a:ext cx="43550" cy="78750"/>
            </a:xfrm>
            <a:custGeom>
              <a:rect b="b" l="l" r="r" t="t"/>
              <a:pathLst>
                <a:path extrusionOk="0" h="3150" w="1742">
                  <a:moveTo>
                    <a:pt x="903" y="1"/>
                  </a:moveTo>
                  <a:cubicBezTo>
                    <a:pt x="428" y="1"/>
                    <a:pt x="1" y="854"/>
                    <a:pt x="70" y="1748"/>
                  </a:cubicBezTo>
                  <a:cubicBezTo>
                    <a:pt x="119" y="2583"/>
                    <a:pt x="531" y="3150"/>
                    <a:pt x="903" y="3150"/>
                  </a:cubicBezTo>
                  <a:cubicBezTo>
                    <a:pt x="1302" y="3150"/>
                    <a:pt x="1742" y="2500"/>
                    <a:pt x="1742" y="1575"/>
                  </a:cubicBezTo>
                  <a:cubicBezTo>
                    <a:pt x="1742" y="648"/>
                    <a:pt x="1300" y="1"/>
                    <a:pt x="9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79"/>
          <p:cNvGrpSpPr/>
          <p:nvPr/>
        </p:nvGrpSpPr>
        <p:grpSpPr>
          <a:xfrm>
            <a:off x="4032638" y="3277050"/>
            <a:ext cx="330950" cy="330925"/>
            <a:chOff x="3274750" y="3255825"/>
            <a:chExt cx="330950" cy="330925"/>
          </a:xfrm>
        </p:grpSpPr>
        <p:sp>
          <p:nvSpPr>
            <p:cNvPr id="1556" name="Google Shape;1556;p79"/>
            <p:cNvSpPr/>
            <p:nvPr/>
          </p:nvSpPr>
          <p:spPr>
            <a:xfrm>
              <a:off x="3297275" y="3255825"/>
              <a:ext cx="24250" cy="32700"/>
            </a:xfrm>
            <a:custGeom>
              <a:rect b="b" l="l" r="r" t="t"/>
              <a:pathLst>
                <a:path extrusionOk="0" h="1308" w="970">
                  <a:moveTo>
                    <a:pt x="258" y="0"/>
                  </a:moveTo>
                  <a:cubicBezTo>
                    <a:pt x="116" y="0"/>
                    <a:pt x="1" y="117"/>
                    <a:pt x="1" y="259"/>
                  </a:cubicBezTo>
                  <a:lnTo>
                    <a:pt x="1" y="1308"/>
                  </a:lnTo>
                  <a:lnTo>
                    <a:pt x="969" y="1308"/>
                  </a:lnTo>
                  <a:lnTo>
                    <a:pt x="969" y="259"/>
                  </a:lnTo>
                  <a:cubicBezTo>
                    <a:pt x="969" y="117"/>
                    <a:pt x="85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9"/>
            <p:cNvSpPr/>
            <p:nvPr/>
          </p:nvSpPr>
          <p:spPr>
            <a:xfrm>
              <a:off x="3297275" y="3372625"/>
              <a:ext cx="24250" cy="214125"/>
            </a:xfrm>
            <a:custGeom>
              <a:rect b="b" l="l" r="r" t="t"/>
              <a:pathLst>
                <a:path extrusionOk="0" h="8565" w="970">
                  <a:moveTo>
                    <a:pt x="1" y="1"/>
                  </a:moveTo>
                  <a:lnTo>
                    <a:pt x="1" y="8307"/>
                  </a:lnTo>
                  <a:cubicBezTo>
                    <a:pt x="1" y="8450"/>
                    <a:pt x="116" y="8565"/>
                    <a:pt x="258" y="8565"/>
                  </a:cubicBezTo>
                  <a:lnTo>
                    <a:pt x="710" y="8565"/>
                  </a:lnTo>
                  <a:cubicBezTo>
                    <a:pt x="853" y="8565"/>
                    <a:pt x="969" y="8450"/>
                    <a:pt x="969" y="8307"/>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9"/>
            <p:cNvSpPr/>
            <p:nvPr/>
          </p:nvSpPr>
          <p:spPr>
            <a:xfrm>
              <a:off x="3340875" y="3255825"/>
              <a:ext cx="24225" cy="32700"/>
            </a:xfrm>
            <a:custGeom>
              <a:rect b="b" l="l" r="r" t="t"/>
              <a:pathLst>
                <a:path extrusionOk="0" h="1308" w="969">
                  <a:moveTo>
                    <a:pt x="259" y="0"/>
                  </a:moveTo>
                  <a:cubicBezTo>
                    <a:pt x="115" y="0"/>
                    <a:pt x="0" y="117"/>
                    <a:pt x="0" y="259"/>
                  </a:cubicBezTo>
                  <a:lnTo>
                    <a:pt x="0" y="1308"/>
                  </a:lnTo>
                  <a:lnTo>
                    <a:pt x="969" y="1308"/>
                  </a:lnTo>
                  <a:lnTo>
                    <a:pt x="969" y="259"/>
                  </a:lnTo>
                  <a:cubicBezTo>
                    <a:pt x="969" y="117"/>
                    <a:pt x="854"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9"/>
            <p:cNvSpPr/>
            <p:nvPr/>
          </p:nvSpPr>
          <p:spPr>
            <a:xfrm>
              <a:off x="3340875" y="3372600"/>
              <a:ext cx="24225" cy="185075"/>
            </a:xfrm>
            <a:custGeom>
              <a:rect b="b" l="l" r="r" t="t"/>
              <a:pathLst>
                <a:path extrusionOk="0" h="7403" w="969">
                  <a:moveTo>
                    <a:pt x="0" y="0"/>
                  </a:moveTo>
                  <a:lnTo>
                    <a:pt x="0" y="7144"/>
                  </a:lnTo>
                  <a:cubicBezTo>
                    <a:pt x="0" y="7288"/>
                    <a:pt x="115" y="7403"/>
                    <a:pt x="259" y="7403"/>
                  </a:cubicBezTo>
                  <a:lnTo>
                    <a:pt x="710" y="7403"/>
                  </a:lnTo>
                  <a:cubicBezTo>
                    <a:pt x="854" y="7403"/>
                    <a:pt x="969" y="7288"/>
                    <a:pt x="969" y="7144"/>
                  </a:cubicBezTo>
                  <a:lnTo>
                    <a:pt x="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3384475" y="3255825"/>
              <a:ext cx="24225" cy="32700"/>
            </a:xfrm>
            <a:custGeom>
              <a:rect b="b" l="l" r="r" t="t"/>
              <a:pathLst>
                <a:path extrusionOk="0" h="1308" w="969">
                  <a:moveTo>
                    <a:pt x="259" y="0"/>
                  </a:moveTo>
                  <a:cubicBezTo>
                    <a:pt x="117" y="0"/>
                    <a:pt x="0" y="117"/>
                    <a:pt x="0" y="259"/>
                  </a:cubicBezTo>
                  <a:lnTo>
                    <a:pt x="0" y="1308"/>
                  </a:lnTo>
                  <a:lnTo>
                    <a:pt x="969" y="1308"/>
                  </a:lnTo>
                  <a:lnTo>
                    <a:pt x="969" y="259"/>
                  </a:lnTo>
                  <a:cubicBezTo>
                    <a:pt x="969" y="117"/>
                    <a:pt x="854"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9"/>
            <p:cNvSpPr/>
            <p:nvPr/>
          </p:nvSpPr>
          <p:spPr>
            <a:xfrm>
              <a:off x="3384475" y="3372625"/>
              <a:ext cx="24225" cy="156025"/>
            </a:xfrm>
            <a:custGeom>
              <a:rect b="b" l="l" r="r" t="t"/>
              <a:pathLst>
                <a:path extrusionOk="0" h="6241" w="969">
                  <a:moveTo>
                    <a:pt x="0" y="1"/>
                  </a:moveTo>
                  <a:lnTo>
                    <a:pt x="0" y="5981"/>
                  </a:lnTo>
                  <a:cubicBezTo>
                    <a:pt x="0" y="6124"/>
                    <a:pt x="117" y="6240"/>
                    <a:pt x="259" y="6240"/>
                  </a:cubicBezTo>
                  <a:lnTo>
                    <a:pt x="711" y="6240"/>
                  </a:lnTo>
                  <a:cubicBezTo>
                    <a:pt x="854" y="6240"/>
                    <a:pt x="969" y="6124"/>
                    <a:pt x="969" y="5981"/>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9"/>
            <p:cNvSpPr/>
            <p:nvPr/>
          </p:nvSpPr>
          <p:spPr>
            <a:xfrm>
              <a:off x="3428075" y="3255825"/>
              <a:ext cx="24275" cy="32700"/>
            </a:xfrm>
            <a:custGeom>
              <a:rect b="b" l="l" r="r" t="t"/>
              <a:pathLst>
                <a:path extrusionOk="0" h="1308" w="971">
                  <a:moveTo>
                    <a:pt x="259" y="0"/>
                  </a:moveTo>
                  <a:cubicBezTo>
                    <a:pt x="117" y="0"/>
                    <a:pt x="0" y="117"/>
                    <a:pt x="2" y="259"/>
                  </a:cubicBezTo>
                  <a:lnTo>
                    <a:pt x="2" y="1308"/>
                  </a:lnTo>
                  <a:lnTo>
                    <a:pt x="970" y="1308"/>
                  </a:lnTo>
                  <a:lnTo>
                    <a:pt x="970" y="259"/>
                  </a:lnTo>
                  <a:cubicBezTo>
                    <a:pt x="970" y="117"/>
                    <a:pt x="854"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9"/>
            <p:cNvSpPr/>
            <p:nvPr/>
          </p:nvSpPr>
          <p:spPr>
            <a:xfrm>
              <a:off x="3428100" y="3372625"/>
              <a:ext cx="24250" cy="126950"/>
            </a:xfrm>
            <a:custGeom>
              <a:rect b="b" l="l" r="r" t="t"/>
              <a:pathLst>
                <a:path extrusionOk="0" h="5078" w="970">
                  <a:moveTo>
                    <a:pt x="1" y="1"/>
                  </a:moveTo>
                  <a:lnTo>
                    <a:pt x="1" y="4818"/>
                  </a:lnTo>
                  <a:cubicBezTo>
                    <a:pt x="1" y="4961"/>
                    <a:pt x="116" y="5077"/>
                    <a:pt x="258" y="5077"/>
                  </a:cubicBezTo>
                  <a:lnTo>
                    <a:pt x="710" y="5077"/>
                  </a:lnTo>
                  <a:cubicBezTo>
                    <a:pt x="853" y="5077"/>
                    <a:pt x="969" y="4961"/>
                    <a:pt x="969" y="4818"/>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p:nvPr/>
          </p:nvSpPr>
          <p:spPr>
            <a:xfrm>
              <a:off x="3471700" y="3255825"/>
              <a:ext cx="24225" cy="32700"/>
            </a:xfrm>
            <a:custGeom>
              <a:rect b="b" l="l" r="r" t="t"/>
              <a:pathLst>
                <a:path extrusionOk="0" h="1308" w="969">
                  <a:moveTo>
                    <a:pt x="258" y="0"/>
                  </a:moveTo>
                  <a:cubicBezTo>
                    <a:pt x="115" y="0"/>
                    <a:pt x="0" y="117"/>
                    <a:pt x="0" y="259"/>
                  </a:cubicBezTo>
                  <a:lnTo>
                    <a:pt x="0" y="1308"/>
                  </a:lnTo>
                  <a:lnTo>
                    <a:pt x="969" y="1308"/>
                  </a:lnTo>
                  <a:lnTo>
                    <a:pt x="969" y="259"/>
                  </a:lnTo>
                  <a:cubicBezTo>
                    <a:pt x="969" y="117"/>
                    <a:pt x="852"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
            <p:cNvSpPr/>
            <p:nvPr/>
          </p:nvSpPr>
          <p:spPr>
            <a:xfrm>
              <a:off x="3471700" y="3372625"/>
              <a:ext cx="24225" cy="97875"/>
            </a:xfrm>
            <a:custGeom>
              <a:rect b="b" l="l" r="r" t="t"/>
              <a:pathLst>
                <a:path extrusionOk="0" h="3915" w="969">
                  <a:moveTo>
                    <a:pt x="0" y="1"/>
                  </a:moveTo>
                  <a:lnTo>
                    <a:pt x="0" y="3655"/>
                  </a:lnTo>
                  <a:cubicBezTo>
                    <a:pt x="0" y="3798"/>
                    <a:pt x="115" y="3914"/>
                    <a:pt x="258" y="3914"/>
                  </a:cubicBezTo>
                  <a:lnTo>
                    <a:pt x="710" y="3914"/>
                  </a:lnTo>
                  <a:cubicBezTo>
                    <a:pt x="852" y="3914"/>
                    <a:pt x="969" y="3798"/>
                    <a:pt x="969" y="3655"/>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3515300" y="3255825"/>
              <a:ext cx="24225" cy="32700"/>
            </a:xfrm>
            <a:custGeom>
              <a:rect b="b" l="l" r="r" t="t"/>
              <a:pathLst>
                <a:path extrusionOk="0" h="1308" w="969">
                  <a:moveTo>
                    <a:pt x="259" y="0"/>
                  </a:moveTo>
                  <a:cubicBezTo>
                    <a:pt x="115" y="0"/>
                    <a:pt x="0" y="117"/>
                    <a:pt x="0" y="259"/>
                  </a:cubicBezTo>
                  <a:lnTo>
                    <a:pt x="0" y="1308"/>
                  </a:lnTo>
                  <a:lnTo>
                    <a:pt x="969" y="1308"/>
                  </a:lnTo>
                  <a:lnTo>
                    <a:pt x="969" y="259"/>
                  </a:lnTo>
                  <a:cubicBezTo>
                    <a:pt x="969" y="117"/>
                    <a:pt x="854"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9"/>
            <p:cNvSpPr/>
            <p:nvPr/>
          </p:nvSpPr>
          <p:spPr>
            <a:xfrm>
              <a:off x="3515300" y="3372625"/>
              <a:ext cx="24225" cy="68800"/>
            </a:xfrm>
            <a:custGeom>
              <a:rect b="b" l="l" r="r" t="t"/>
              <a:pathLst>
                <a:path extrusionOk="0" h="2752" w="969">
                  <a:moveTo>
                    <a:pt x="0" y="1"/>
                  </a:moveTo>
                  <a:lnTo>
                    <a:pt x="0" y="2492"/>
                  </a:lnTo>
                  <a:cubicBezTo>
                    <a:pt x="0" y="2635"/>
                    <a:pt x="115" y="2751"/>
                    <a:pt x="259" y="2751"/>
                  </a:cubicBezTo>
                  <a:lnTo>
                    <a:pt x="711" y="2751"/>
                  </a:lnTo>
                  <a:cubicBezTo>
                    <a:pt x="854" y="2751"/>
                    <a:pt x="969" y="2635"/>
                    <a:pt x="969" y="2492"/>
                  </a:cubicBez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p:nvPr/>
          </p:nvSpPr>
          <p:spPr>
            <a:xfrm>
              <a:off x="3558900" y="3255825"/>
              <a:ext cx="24225" cy="32700"/>
            </a:xfrm>
            <a:custGeom>
              <a:rect b="b" l="l" r="r" t="t"/>
              <a:pathLst>
                <a:path extrusionOk="0" h="1308" w="969">
                  <a:moveTo>
                    <a:pt x="259" y="0"/>
                  </a:moveTo>
                  <a:cubicBezTo>
                    <a:pt x="117" y="0"/>
                    <a:pt x="0" y="117"/>
                    <a:pt x="0" y="259"/>
                  </a:cubicBezTo>
                  <a:lnTo>
                    <a:pt x="0" y="1308"/>
                  </a:lnTo>
                  <a:lnTo>
                    <a:pt x="969" y="1308"/>
                  </a:lnTo>
                  <a:lnTo>
                    <a:pt x="969" y="259"/>
                  </a:lnTo>
                  <a:cubicBezTo>
                    <a:pt x="969" y="117"/>
                    <a:pt x="854"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9"/>
            <p:cNvSpPr/>
            <p:nvPr/>
          </p:nvSpPr>
          <p:spPr>
            <a:xfrm>
              <a:off x="3558925" y="3372625"/>
              <a:ext cx="24200" cy="39725"/>
            </a:xfrm>
            <a:custGeom>
              <a:rect b="b" l="l" r="r" t="t"/>
              <a:pathLst>
                <a:path extrusionOk="0" h="1589" w="968">
                  <a:moveTo>
                    <a:pt x="1" y="1"/>
                  </a:moveTo>
                  <a:lnTo>
                    <a:pt x="1" y="1331"/>
                  </a:lnTo>
                  <a:cubicBezTo>
                    <a:pt x="1" y="1473"/>
                    <a:pt x="116" y="1588"/>
                    <a:pt x="258" y="1588"/>
                  </a:cubicBezTo>
                  <a:lnTo>
                    <a:pt x="709" y="1588"/>
                  </a:lnTo>
                  <a:cubicBezTo>
                    <a:pt x="851" y="1588"/>
                    <a:pt x="968" y="1473"/>
                    <a:pt x="968" y="1331"/>
                  </a:cubicBezTo>
                  <a:lnTo>
                    <a:pt x="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9"/>
            <p:cNvSpPr/>
            <p:nvPr/>
          </p:nvSpPr>
          <p:spPr>
            <a:xfrm>
              <a:off x="3274750" y="3307875"/>
              <a:ext cx="330950" cy="45350"/>
            </a:xfrm>
            <a:custGeom>
              <a:rect b="b" l="l" r="r" t="t"/>
              <a:pathLst>
                <a:path extrusionOk="0" h="1814" w="13238">
                  <a:moveTo>
                    <a:pt x="260" y="1"/>
                  </a:moveTo>
                  <a:cubicBezTo>
                    <a:pt x="117" y="1"/>
                    <a:pt x="1" y="117"/>
                    <a:pt x="1" y="260"/>
                  </a:cubicBezTo>
                  <a:lnTo>
                    <a:pt x="1" y="1556"/>
                  </a:lnTo>
                  <a:cubicBezTo>
                    <a:pt x="1" y="1699"/>
                    <a:pt x="117" y="1814"/>
                    <a:pt x="260" y="1814"/>
                  </a:cubicBezTo>
                  <a:lnTo>
                    <a:pt x="12978" y="1814"/>
                  </a:lnTo>
                  <a:cubicBezTo>
                    <a:pt x="13121" y="1814"/>
                    <a:pt x="13237" y="1699"/>
                    <a:pt x="13237" y="1556"/>
                  </a:cubicBezTo>
                  <a:lnTo>
                    <a:pt x="13237" y="260"/>
                  </a:lnTo>
                  <a:cubicBezTo>
                    <a:pt x="13237" y="117"/>
                    <a:pt x="13121" y="1"/>
                    <a:pt x="1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79"/>
          <p:cNvGrpSpPr/>
          <p:nvPr/>
        </p:nvGrpSpPr>
        <p:grpSpPr>
          <a:xfrm>
            <a:off x="4032613" y="2722300"/>
            <a:ext cx="330975" cy="330925"/>
            <a:chOff x="3274725" y="2701075"/>
            <a:chExt cx="330975" cy="330925"/>
          </a:xfrm>
        </p:grpSpPr>
        <p:sp>
          <p:nvSpPr>
            <p:cNvPr id="1572" name="Google Shape;1572;p79"/>
            <p:cNvSpPr/>
            <p:nvPr/>
          </p:nvSpPr>
          <p:spPr>
            <a:xfrm>
              <a:off x="3274750" y="2701075"/>
              <a:ext cx="330950" cy="126700"/>
            </a:xfrm>
            <a:custGeom>
              <a:rect b="b" l="l" r="r" t="t"/>
              <a:pathLst>
                <a:path extrusionOk="0" h="5068" w="13238">
                  <a:moveTo>
                    <a:pt x="388" y="0"/>
                  </a:moveTo>
                  <a:cubicBezTo>
                    <a:pt x="174" y="0"/>
                    <a:pt x="1" y="174"/>
                    <a:pt x="1" y="388"/>
                  </a:cubicBezTo>
                  <a:lnTo>
                    <a:pt x="1" y="5068"/>
                  </a:lnTo>
                  <a:lnTo>
                    <a:pt x="2780" y="5068"/>
                  </a:lnTo>
                  <a:lnTo>
                    <a:pt x="2780" y="4846"/>
                  </a:lnTo>
                  <a:cubicBezTo>
                    <a:pt x="2780" y="2725"/>
                    <a:pt x="4486" y="977"/>
                    <a:pt x="6607" y="972"/>
                  </a:cubicBezTo>
                  <a:cubicBezTo>
                    <a:pt x="6610" y="972"/>
                    <a:pt x="6614" y="972"/>
                    <a:pt x="6618" y="972"/>
                  </a:cubicBezTo>
                  <a:cubicBezTo>
                    <a:pt x="8735" y="972"/>
                    <a:pt x="10456" y="2693"/>
                    <a:pt x="10456" y="4809"/>
                  </a:cubicBezTo>
                  <a:lnTo>
                    <a:pt x="10456" y="5068"/>
                  </a:lnTo>
                  <a:lnTo>
                    <a:pt x="13237" y="5068"/>
                  </a:lnTo>
                  <a:lnTo>
                    <a:pt x="13237" y="388"/>
                  </a:lnTo>
                  <a:cubicBezTo>
                    <a:pt x="13237" y="174"/>
                    <a:pt x="13062" y="0"/>
                    <a:pt x="12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9"/>
            <p:cNvSpPr/>
            <p:nvPr/>
          </p:nvSpPr>
          <p:spPr>
            <a:xfrm>
              <a:off x="3274725" y="2847150"/>
              <a:ext cx="330975" cy="184850"/>
            </a:xfrm>
            <a:custGeom>
              <a:rect b="b" l="l" r="r" t="t"/>
              <a:pathLst>
                <a:path extrusionOk="0" h="7394" w="13239">
                  <a:moveTo>
                    <a:pt x="3232" y="1197"/>
                  </a:moveTo>
                  <a:cubicBezTo>
                    <a:pt x="3344" y="1197"/>
                    <a:pt x="3455" y="1239"/>
                    <a:pt x="3541" y="1323"/>
                  </a:cubicBezTo>
                  <a:cubicBezTo>
                    <a:pt x="3702" y="1477"/>
                    <a:pt x="3908" y="1555"/>
                    <a:pt x="4115" y="1555"/>
                  </a:cubicBezTo>
                  <a:cubicBezTo>
                    <a:pt x="4322" y="1555"/>
                    <a:pt x="4529" y="1477"/>
                    <a:pt x="4689" y="1323"/>
                  </a:cubicBezTo>
                  <a:cubicBezTo>
                    <a:pt x="4764" y="1246"/>
                    <a:pt x="4863" y="1208"/>
                    <a:pt x="4963" y="1208"/>
                  </a:cubicBezTo>
                  <a:cubicBezTo>
                    <a:pt x="5064" y="1208"/>
                    <a:pt x="5166" y="1248"/>
                    <a:pt x="5242" y="1326"/>
                  </a:cubicBezTo>
                  <a:cubicBezTo>
                    <a:pt x="5392" y="1482"/>
                    <a:pt x="5386" y="1730"/>
                    <a:pt x="5229" y="1879"/>
                  </a:cubicBezTo>
                  <a:cubicBezTo>
                    <a:pt x="4921" y="2177"/>
                    <a:pt x="4519" y="2331"/>
                    <a:pt x="4114" y="2331"/>
                  </a:cubicBezTo>
                  <a:cubicBezTo>
                    <a:pt x="3811" y="2331"/>
                    <a:pt x="3506" y="2245"/>
                    <a:pt x="3238" y="2069"/>
                  </a:cubicBezTo>
                  <a:cubicBezTo>
                    <a:pt x="2990" y="2248"/>
                    <a:pt x="2703" y="2331"/>
                    <a:pt x="2417" y="2331"/>
                  </a:cubicBezTo>
                  <a:cubicBezTo>
                    <a:pt x="2014" y="2331"/>
                    <a:pt x="1610" y="2167"/>
                    <a:pt x="1312" y="1877"/>
                  </a:cubicBezTo>
                  <a:cubicBezTo>
                    <a:pt x="1159" y="1729"/>
                    <a:pt x="1155" y="1484"/>
                    <a:pt x="1304" y="1329"/>
                  </a:cubicBezTo>
                  <a:lnTo>
                    <a:pt x="1304" y="1329"/>
                  </a:lnTo>
                  <a:lnTo>
                    <a:pt x="1304" y="1330"/>
                  </a:lnTo>
                  <a:cubicBezTo>
                    <a:pt x="1381" y="1252"/>
                    <a:pt x="1482" y="1213"/>
                    <a:pt x="1583" y="1213"/>
                  </a:cubicBezTo>
                  <a:cubicBezTo>
                    <a:pt x="1680" y="1213"/>
                    <a:pt x="1777" y="1250"/>
                    <a:pt x="1853" y="1323"/>
                  </a:cubicBezTo>
                  <a:cubicBezTo>
                    <a:pt x="1979" y="1446"/>
                    <a:pt x="2177" y="1554"/>
                    <a:pt x="2398" y="1554"/>
                  </a:cubicBezTo>
                  <a:cubicBezTo>
                    <a:pt x="2567" y="1554"/>
                    <a:pt x="2750" y="1491"/>
                    <a:pt x="2924" y="1321"/>
                  </a:cubicBezTo>
                  <a:cubicBezTo>
                    <a:pt x="3009" y="1239"/>
                    <a:pt x="3121" y="1197"/>
                    <a:pt x="3232" y="1197"/>
                  </a:cubicBezTo>
                  <a:close/>
                  <a:moveTo>
                    <a:pt x="9930" y="1197"/>
                  </a:moveTo>
                  <a:cubicBezTo>
                    <a:pt x="10042" y="1197"/>
                    <a:pt x="10153" y="1239"/>
                    <a:pt x="10239" y="1323"/>
                  </a:cubicBezTo>
                  <a:cubicBezTo>
                    <a:pt x="10399" y="1477"/>
                    <a:pt x="10606" y="1555"/>
                    <a:pt x="10813" y="1555"/>
                  </a:cubicBezTo>
                  <a:cubicBezTo>
                    <a:pt x="11020" y="1555"/>
                    <a:pt x="11226" y="1477"/>
                    <a:pt x="11386" y="1323"/>
                  </a:cubicBezTo>
                  <a:cubicBezTo>
                    <a:pt x="11461" y="1246"/>
                    <a:pt x="11561" y="1208"/>
                    <a:pt x="11660" y="1208"/>
                  </a:cubicBezTo>
                  <a:cubicBezTo>
                    <a:pt x="11762" y="1208"/>
                    <a:pt x="11863" y="1248"/>
                    <a:pt x="11939" y="1326"/>
                  </a:cubicBezTo>
                  <a:cubicBezTo>
                    <a:pt x="12090" y="1482"/>
                    <a:pt x="12084" y="1730"/>
                    <a:pt x="11925" y="1879"/>
                  </a:cubicBezTo>
                  <a:cubicBezTo>
                    <a:pt x="11618" y="2177"/>
                    <a:pt x="11216" y="2331"/>
                    <a:pt x="10811" y="2331"/>
                  </a:cubicBezTo>
                  <a:cubicBezTo>
                    <a:pt x="10508" y="2331"/>
                    <a:pt x="10203" y="2245"/>
                    <a:pt x="9936" y="2069"/>
                  </a:cubicBezTo>
                  <a:cubicBezTo>
                    <a:pt x="9687" y="2248"/>
                    <a:pt x="9401" y="2331"/>
                    <a:pt x="9114" y="2331"/>
                  </a:cubicBezTo>
                  <a:cubicBezTo>
                    <a:pt x="8711" y="2331"/>
                    <a:pt x="8308" y="2167"/>
                    <a:pt x="8010" y="1877"/>
                  </a:cubicBezTo>
                  <a:cubicBezTo>
                    <a:pt x="7857" y="1729"/>
                    <a:pt x="7852" y="1484"/>
                    <a:pt x="8002" y="1329"/>
                  </a:cubicBezTo>
                  <a:lnTo>
                    <a:pt x="8002" y="1329"/>
                  </a:lnTo>
                  <a:lnTo>
                    <a:pt x="8002" y="1330"/>
                  </a:lnTo>
                  <a:cubicBezTo>
                    <a:pt x="8078" y="1252"/>
                    <a:pt x="8178" y="1213"/>
                    <a:pt x="8279" y="1213"/>
                  </a:cubicBezTo>
                  <a:cubicBezTo>
                    <a:pt x="8377" y="1213"/>
                    <a:pt x="8475" y="1250"/>
                    <a:pt x="8551" y="1323"/>
                  </a:cubicBezTo>
                  <a:cubicBezTo>
                    <a:pt x="8684" y="1452"/>
                    <a:pt x="8880" y="1554"/>
                    <a:pt x="9094" y="1554"/>
                  </a:cubicBezTo>
                  <a:cubicBezTo>
                    <a:pt x="9265" y="1554"/>
                    <a:pt x="9448" y="1489"/>
                    <a:pt x="9620" y="1321"/>
                  </a:cubicBezTo>
                  <a:cubicBezTo>
                    <a:pt x="9707" y="1239"/>
                    <a:pt x="9818" y="1197"/>
                    <a:pt x="9930" y="1197"/>
                  </a:cubicBezTo>
                  <a:close/>
                  <a:moveTo>
                    <a:pt x="6580" y="3130"/>
                  </a:moveTo>
                  <a:cubicBezTo>
                    <a:pt x="6692" y="3130"/>
                    <a:pt x="6804" y="3173"/>
                    <a:pt x="6891" y="3257"/>
                  </a:cubicBezTo>
                  <a:cubicBezTo>
                    <a:pt x="7050" y="3411"/>
                    <a:pt x="7257" y="3488"/>
                    <a:pt x="7463" y="3488"/>
                  </a:cubicBezTo>
                  <a:cubicBezTo>
                    <a:pt x="7671" y="3488"/>
                    <a:pt x="7878" y="3411"/>
                    <a:pt x="8037" y="3255"/>
                  </a:cubicBezTo>
                  <a:cubicBezTo>
                    <a:pt x="8112" y="3181"/>
                    <a:pt x="8210" y="3145"/>
                    <a:pt x="8307" y="3145"/>
                  </a:cubicBezTo>
                  <a:cubicBezTo>
                    <a:pt x="8409" y="3145"/>
                    <a:pt x="8510" y="3184"/>
                    <a:pt x="8586" y="3263"/>
                  </a:cubicBezTo>
                  <a:cubicBezTo>
                    <a:pt x="8736" y="3417"/>
                    <a:pt x="8731" y="3664"/>
                    <a:pt x="8577" y="3813"/>
                  </a:cubicBezTo>
                  <a:cubicBezTo>
                    <a:pt x="8270" y="4111"/>
                    <a:pt x="7868" y="4264"/>
                    <a:pt x="7463" y="4264"/>
                  </a:cubicBezTo>
                  <a:cubicBezTo>
                    <a:pt x="7160" y="4264"/>
                    <a:pt x="6855" y="4179"/>
                    <a:pt x="6588" y="4003"/>
                  </a:cubicBezTo>
                  <a:cubicBezTo>
                    <a:pt x="6338" y="4183"/>
                    <a:pt x="6052" y="4265"/>
                    <a:pt x="5767" y="4265"/>
                  </a:cubicBezTo>
                  <a:cubicBezTo>
                    <a:pt x="5360" y="4265"/>
                    <a:pt x="4956" y="4098"/>
                    <a:pt x="4662" y="3811"/>
                  </a:cubicBezTo>
                  <a:cubicBezTo>
                    <a:pt x="4517" y="3661"/>
                    <a:pt x="4519" y="3422"/>
                    <a:pt x="4665" y="3273"/>
                  </a:cubicBezTo>
                  <a:cubicBezTo>
                    <a:pt x="4740" y="3195"/>
                    <a:pt x="4840" y="3156"/>
                    <a:pt x="4941" y="3156"/>
                  </a:cubicBezTo>
                  <a:cubicBezTo>
                    <a:pt x="5034" y="3156"/>
                    <a:pt x="5128" y="3189"/>
                    <a:pt x="5202" y="3257"/>
                  </a:cubicBezTo>
                  <a:cubicBezTo>
                    <a:pt x="5335" y="3386"/>
                    <a:pt x="5531" y="3488"/>
                    <a:pt x="5746" y="3488"/>
                  </a:cubicBezTo>
                  <a:cubicBezTo>
                    <a:pt x="5916" y="3488"/>
                    <a:pt x="6099" y="3423"/>
                    <a:pt x="6272" y="3257"/>
                  </a:cubicBezTo>
                  <a:lnTo>
                    <a:pt x="6272" y="3255"/>
                  </a:lnTo>
                  <a:cubicBezTo>
                    <a:pt x="6358" y="3172"/>
                    <a:pt x="6469" y="3130"/>
                    <a:pt x="6580" y="3130"/>
                  </a:cubicBezTo>
                  <a:close/>
                  <a:moveTo>
                    <a:pt x="9929" y="5065"/>
                  </a:moveTo>
                  <a:cubicBezTo>
                    <a:pt x="10041" y="5065"/>
                    <a:pt x="10153" y="5107"/>
                    <a:pt x="10239" y="5190"/>
                  </a:cubicBezTo>
                  <a:cubicBezTo>
                    <a:pt x="10399" y="5345"/>
                    <a:pt x="10606" y="5422"/>
                    <a:pt x="10812" y="5422"/>
                  </a:cubicBezTo>
                  <a:cubicBezTo>
                    <a:pt x="11019" y="5422"/>
                    <a:pt x="11226" y="5345"/>
                    <a:pt x="11386" y="5190"/>
                  </a:cubicBezTo>
                  <a:cubicBezTo>
                    <a:pt x="11460" y="5118"/>
                    <a:pt x="11558" y="5082"/>
                    <a:pt x="11655" y="5082"/>
                  </a:cubicBezTo>
                  <a:cubicBezTo>
                    <a:pt x="11756" y="5082"/>
                    <a:pt x="11858" y="5121"/>
                    <a:pt x="11934" y="5200"/>
                  </a:cubicBezTo>
                  <a:cubicBezTo>
                    <a:pt x="12083" y="5353"/>
                    <a:pt x="12080" y="5598"/>
                    <a:pt x="11925" y="5748"/>
                  </a:cubicBezTo>
                  <a:lnTo>
                    <a:pt x="11925" y="5747"/>
                  </a:lnTo>
                  <a:cubicBezTo>
                    <a:pt x="11618" y="6045"/>
                    <a:pt x="11216" y="6198"/>
                    <a:pt x="10811" y="6198"/>
                  </a:cubicBezTo>
                  <a:cubicBezTo>
                    <a:pt x="10508" y="6198"/>
                    <a:pt x="10203" y="6112"/>
                    <a:pt x="9936" y="5937"/>
                  </a:cubicBezTo>
                  <a:cubicBezTo>
                    <a:pt x="9687" y="6116"/>
                    <a:pt x="9401" y="6199"/>
                    <a:pt x="9114" y="6199"/>
                  </a:cubicBezTo>
                  <a:cubicBezTo>
                    <a:pt x="8711" y="6199"/>
                    <a:pt x="8308" y="6035"/>
                    <a:pt x="8010" y="5745"/>
                  </a:cubicBezTo>
                  <a:cubicBezTo>
                    <a:pt x="7846" y="5598"/>
                    <a:pt x="7837" y="5344"/>
                    <a:pt x="7990" y="5186"/>
                  </a:cubicBezTo>
                  <a:cubicBezTo>
                    <a:pt x="8067" y="5107"/>
                    <a:pt x="8168" y="5068"/>
                    <a:pt x="8269" y="5068"/>
                  </a:cubicBezTo>
                  <a:cubicBezTo>
                    <a:pt x="8372" y="5068"/>
                    <a:pt x="8474" y="5109"/>
                    <a:pt x="8551" y="5189"/>
                  </a:cubicBezTo>
                  <a:cubicBezTo>
                    <a:pt x="8677" y="5312"/>
                    <a:pt x="8875" y="5421"/>
                    <a:pt x="9096" y="5421"/>
                  </a:cubicBezTo>
                  <a:cubicBezTo>
                    <a:pt x="9264" y="5421"/>
                    <a:pt x="9446" y="5358"/>
                    <a:pt x="9620" y="5189"/>
                  </a:cubicBezTo>
                  <a:cubicBezTo>
                    <a:pt x="9707" y="5106"/>
                    <a:pt x="9818" y="5065"/>
                    <a:pt x="9929" y="5065"/>
                  </a:cubicBezTo>
                  <a:close/>
                  <a:moveTo>
                    <a:pt x="3233" y="5065"/>
                  </a:moveTo>
                  <a:cubicBezTo>
                    <a:pt x="3344" y="5065"/>
                    <a:pt x="3456" y="5107"/>
                    <a:pt x="3541" y="5190"/>
                  </a:cubicBezTo>
                  <a:cubicBezTo>
                    <a:pt x="3702" y="5345"/>
                    <a:pt x="3908" y="5422"/>
                    <a:pt x="4115" y="5422"/>
                  </a:cubicBezTo>
                  <a:cubicBezTo>
                    <a:pt x="4322" y="5422"/>
                    <a:pt x="4529" y="5345"/>
                    <a:pt x="4689" y="5190"/>
                  </a:cubicBezTo>
                  <a:cubicBezTo>
                    <a:pt x="4764" y="5118"/>
                    <a:pt x="4861" y="5082"/>
                    <a:pt x="4958" y="5082"/>
                  </a:cubicBezTo>
                  <a:cubicBezTo>
                    <a:pt x="5059" y="5082"/>
                    <a:pt x="5160" y="5121"/>
                    <a:pt x="5236" y="5200"/>
                  </a:cubicBezTo>
                  <a:cubicBezTo>
                    <a:pt x="5386" y="5353"/>
                    <a:pt x="5382" y="5598"/>
                    <a:pt x="5229" y="5748"/>
                  </a:cubicBezTo>
                  <a:cubicBezTo>
                    <a:pt x="4921" y="6046"/>
                    <a:pt x="4519" y="6200"/>
                    <a:pt x="4114" y="6200"/>
                  </a:cubicBezTo>
                  <a:cubicBezTo>
                    <a:pt x="3811" y="6200"/>
                    <a:pt x="3506" y="6114"/>
                    <a:pt x="3238" y="5938"/>
                  </a:cubicBezTo>
                  <a:cubicBezTo>
                    <a:pt x="2990" y="6117"/>
                    <a:pt x="2703" y="6200"/>
                    <a:pt x="2417" y="6200"/>
                  </a:cubicBezTo>
                  <a:cubicBezTo>
                    <a:pt x="2014" y="6200"/>
                    <a:pt x="1610" y="6037"/>
                    <a:pt x="1312" y="5747"/>
                  </a:cubicBezTo>
                  <a:cubicBezTo>
                    <a:pt x="1159" y="5598"/>
                    <a:pt x="1155" y="5351"/>
                    <a:pt x="1304" y="5198"/>
                  </a:cubicBezTo>
                  <a:cubicBezTo>
                    <a:pt x="1381" y="5119"/>
                    <a:pt x="1482" y="5080"/>
                    <a:pt x="1583" y="5080"/>
                  </a:cubicBezTo>
                  <a:cubicBezTo>
                    <a:pt x="1680" y="5080"/>
                    <a:pt x="1777" y="5117"/>
                    <a:pt x="1853" y="5190"/>
                  </a:cubicBezTo>
                  <a:cubicBezTo>
                    <a:pt x="1987" y="5320"/>
                    <a:pt x="2183" y="5422"/>
                    <a:pt x="2397" y="5422"/>
                  </a:cubicBezTo>
                  <a:cubicBezTo>
                    <a:pt x="2568" y="5422"/>
                    <a:pt x="2751" y="5357"/>
                    <a:pt x="2924" y="5190"/>
                  </a:cubicBezTo>
                  <a:cubicBezTo>
                    <a:pt x="3010" y="5107"/>
                    <a:pt x="3121" y="5065"/>
                    <a:pt x="3233" y="5065"/>
                  </a:cubicBezTo>
                  <a:close/>
                  <a:moveTo>
                    <a:pt x="2" y="0"/>
                  </a:moveTo>
                  <a:lnTo>
                    <a:pt x="2" y="7006"/>
                  </a:lnTo>
                  <a:cubicBezTo>
                    <a:pt x="0" y="7221"/>
                    <a:pt x="175" y="7394"/>
                    <a:pt x="389" y="7394"/>
                  </a:cubicBezTo>
                  <a:lnTo>
                    <a:pt x="12850" y="7394"/>
                  </a:lnTo>
                  <a:cubicBezTo>
                    <a:pt x="13063" y="7394"/>
                    <a:pt x="13238" y="7221"/>
                    <a:pt x="13238" y="7006"/>
                  </a:cubicBezTo>
                  <a:lnTo>
                    <a:pt x="13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p:nvPr/>
          </p:nvSpPr>
          <p:spPr>
            <a:xfrm>
              <a:off x="3363625" y="2744750"/>
              <a:ext cx="153150" cy="83025"/>
            </a:xfrm>
            <a:custGeom>
              <a:rect b="b" l="l" r="r" t="t"/>
              <a:pathLst>
                <a:path extrusionOk="0" h="3321" w="6126">
                  <a:moveTo>
                    <a:pt x="3064" y="0"/>
                  </a:moveTo>
                  <a:cubicBezTo>
                    <a:pt x="1375" y="0"/>
                    <a:pt x="1" y="1373"/>
                    <a:pt x="1" y="3062"/>
                  </a:cubicBezTo>
                  <a:lnTo>
                    <a:pt x="1" y="3321"/>
                  </a:lnTo>
                  <a:lnTo>
                    <a:pt x="6126" y="3321"/>
                  </a:lnTo>
                  <a:lnTo>
                    <a:pt x="6126" y="3062"/>
                  </a:lnTo>
                  <a:cubicBezTo>
                    <a:pt x="6126" y="1373"/>
                    <a:pt x="4751" y="0"/>
                    <a:pt x="3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79"/>
          <p:cNvGrpSpPr/>
          <p:nvPr/>
        </p:nvGrpSpPr>
        <p:grpSpPr>
          <a:xfrm>
            <a:off x="3291963" y="3851275"/>
            <a:ext cx="297275" cy="331100"/>
            <a:chOff x="2534075" y="3830050"/>
            <a:chExt cx="297275" cy="331100"/>
          </a:xfrm>
        </p:grpSpPr>
        <p:sp>
          <p:nvSpPr>
            <p:cNvPr id="1576" name="Google Shape;1576;p79"/>
            <p:cNvSpPr/>
            <p:nvPr/>
          </p:nvSpPr>
          <p:spPr>
            <a:xfrm>
              <a:off x="2578600" y="3830050"/>
              <a:ext cx="252750" cy="251750"/>
            </a:xfrm>
            <a:custGeom>
              <a:rect b="b" l="l" r="r" t="t"/>
              <a:pathLst>
                <a:path extrusionOk="0" h="10070" w="10110">
                  <a:moveTo>
                    <a:pt x="9989" y="0"/>
                  </a:moveTo>
                  <a:cubicBezTo>
                    <a:pt x="9979" y="0"/>
                    <a:pt x="9969" y="2"/>
                    <a:pt x="9959" y="4"/>
                  </a:cubicBezTo>
                  <a:lnTo>
                    <a:pt x="9959" y="6"/>
                  </a:lnTo>
                  <a:cubicBezTo>
                    <a:pt x="9359" y="178"/>
                    <a:pt x="8297" y="398"/>
                    <a:pt x="7463" y="1518"/>
                  </a:cubicBezTo>
                  <a:cubicBezTo>
                    <a:pt x="6869" y="2318"/>
                    <a:pt x="6037" y="2890"/>
                    <a:pt x="5059" y="3172"/>
                  </a:cubicBezTo>
                  <a:cubicBezTo>
                    <a:pt x="4247" y="3406"/>
                    <a:pt x="3557" y="3880"/>
                    <a:pt x="3065" y="4540"/>
                  </a:cubicBezTo>
                  <a:cubicBezTo>
                    <a:pt x="3065" y="4542"/>
                    <a:pt x="3064" y="4543"/>
                    <a:pt x="3062" y="4545"/>
                  </a:cubicBezTo>
                  <a:cubicBezTo>
                    <a:pt x="2469" y="5343"/>
                    <a:pt x="1637" y="5913"/>
                    <a:pt x="661" y="6195"/>
                  </a:cubicBezTo>
                  <a:lnTo>
                    <a:pt x="102" y="6356"/>
                  </a:lnTo>
                  <a:cubicBezTo>
                    <a:pt x="25" y="6377"/>
                    <a:pt x="1" y="6476"/>
                    <a:pt x="57" y="6532"/>
                  </a:cubicBezTo>
                  <a:lnTo>
                    <a:pt x="3563" y="10038"/>
                  </a:lnTo>
                  <a:cubicBezTo>
                    <a:pt x="3584" y="10059"/>
                    <a:pt x="3611" y="10069"/>
                    <a:pt x="3637" y="10069"/>
                  </a:cubicBezTo>
                  <a:cubicBezTo>
                    <a:pt x="3682" y="10069"/>
                    <a:pt x="3725" y="10041"/>
                    <a:pt x="3740" y="9992"/>
                  </a:cubicBezTo>
                  <a:lnTo>
                    <a:pt x="3900" y="9435"/>
                  </a:lnTo>
                  <a:cubicBezTo>
                    <a:pt x="4181" y="8457"/>
                    <a:pt x="4754" y="7625"/>
                    <a:pt x="5554" y="7030"/>
                  </a:cubicBezTo>
                  <a:lnTo>
                    <a:pt x="5555" y="7029"/>
                  </a:lnTo>
                  <a:cubicBezTo>
                    <a:pt x="6216" y="6537"/>
                    <a:pt x="6689" y="5849"/>
                    <a:pt x="6922" y="5037"/>
                  </a:cubicBezTo>
                  <a:cubicBezTo>
                    <a:pt x="7204" y="4059"/>
                    <a:pt x="7776" y="3227"/>
                    <a:pt x="8576" y="2632"/>
                  </a:cubicBezTo>
                  <a:cubicBezTo>
                    <a:pt x="9673" y="1817"/>
                    <a:pt x="9901" y="794"/>
                    <a:pt x="10090" y="136"/>
                  </a:cubicBezTo>
                  <a:cubicBezTo>
                    <a:pt x="10110" y="65"/>
                    <a:pt x="10056" y="0"/>
                    <a:pt x="9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9"/>
            <p:cNvSpPr/>
            <p:nvPr/>
          </p:nvSpPr>
          <p:spPr>
            <a:xfrm>
              <a:off x="2534075" y="4040275"/>
              <a:ext cx="86725" cy="120875"/>
            </a:xfrm>
            <a:custGeom>
              <a:rect b="b" l="l" r="r" t="t"/>
              <a:pathLst>
                <a:path extrusionOk="0" h="4835" w="3469">
                  <a:moveTo>
                    <a:pt x="2606" y="0"/>
                  </a:moveTo>
                  <a:lnTo>
                    <a:pt x="242" y="2365"/>
                  </a:lnTo>
                  <a:cubicBezTo>
                    <a:pt x="1" y="2604"/>
                    <a:pt x="1" y="2993"/>
                    <a:pt x="242" y="3234"/>
                  </a:cubicBezTo>
                  <a:lnTo>
                    <a:pt x="1662" y="4651"/>
                  </a:lnTo>
                  <a:cubicBezTo>
                    <a:pt x="1782" y="4773"/>
                    <a:pt x="1940" y="4834"/>
                    <a:pt x="2098" y="4834"/>
                  </a:cubicBezTo>
                  <a:cubicBezTo>
                    <a:pt x="2254" y="4834"/>
                    <a:pt x="2410" y="4775"/>
                    <a:pt x="2529" y="4656"/>
                  </a:cubicBezTo>
                  <a:cubicBezTo>
                    <a:pt x="2770" y="4417"/>
                    <a:pt x="2768" y="4026"/>
                    <a:pt x="2525" y="3788"/>
                  </a:cubicBezTo>
                  <a:lnTo>
                    <a:pt x="2126" y="3390"/>
                  </a:lnTo>
                  <a:cubicBezTo>
                    <a:pt x="1798" y="3064"/>
                    <a:pt x="1798" y="2532"/>
                    <a:pt x="2126" y="2205"/>
                  </a:cubicBezTo>
                  <a:lnTo>
                    <a:pt x="3469" y="862"/>
                  </a:lnTo>
                  <a:lnTo>
                    <a:pt x="2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79"/>
          <p:cNvGrpSpPr/>
          <p:nvPr/>
        </p:nvGrpSpPr>
        <p:grpSpPr>
          <a:xfrm>
            <a:off x="3283863" y="3277075"/>
            <a:ext cx="314100" cy="330950"/>
            <a:chOff x="2525975" y="3255850"/>
            <a:chExt cx="314100" cy="330950"/>
          </a:xfrm>
        </p:grpSpPr>
        <p:sp>
          <p:nvSpPr>
            <p:cNvPr id="1579" name="Google Shape;1579;p79"/>
            <p:cNvSpPr/>
            <p:nvPr/>
          </p:nvSpPr>
          <p:spPr>
            <a:xfrm>
              <a:off x="2722725" y="3445750"/>
              <a:ext cx="83075" cy="86450"/>
            </a:xfrm>
            <a:custGeom>
              <a:rect b="b" l="l" r="r" t="t"/>
              <a:pathLst>
                <a:path extrusionOk="0" h="3458" w="3323">
                  <a:moveTo>
                    <a:pt x="0" y="1"/>
                  </a:moveTo>
                  <a:lnTo>
                    <a:pt x="0" y="1"/>
                  </a:lnTo>
                  <a:cubicBezTo>
                    <a:pt x="75" y="229"/>
                    <a:pt x="172" y="451"/>
                    <a:pt x="290" y="661"/>
                  </a:cubicBezTo>
                  <a:cubicBezTo>
                    <a:pt x="624" y="1161"/>
                    <a:pt x="759" y="1731"/>
                    <a:pt x="671" y="2302"/>
                  </a:cubicBezTo>
                  <a:lnTo>
                    <a:pt x="673" y="2305"/>
                  </a:lnTo>
                  <a:lnTo>
                    <a:pt x="1159" y="2987"/>
                  </a:lnTo>
                  <a:cubicBezTo>
                    <a:pt x="1386" y="3306"/>
                    <a:pt x="1722" y="3458"/>
                    <a:pt x="2058" y="3458"/>
                  </a:cubicBezTo>
                  <a:cubicBezTo>
                    <a:pt x="2349" y="3458"/>
                    <a:pt x="2638" y="3344"/>
                    <a:pt x="2855" y="3127"/>
                  </a:cubicBezTo>
                  <a:cubicBezTo>
                    <a:pt x="3322" y="2659"/>
                    <a:pt x="3309" y="1853"/>
                    <a:pt x="2716" y="1431"/>
                  </a:cubicBezTo>
                  <a:lnTo>
                    <a:pt x="2716" y="1432"/>
                  </a:lnTo>
                  <a:lnTo>
                    <a:pt x="920" y="15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9"/>
            <p:cNvSpPr/>
            <p:nvPr/>
          </p:nvSpPr>
          <p:spPr>
            <a:xfrm>
              <a:off x="2525975" y="3384950"/>
              <a:ext cx="124825" cy="55900"/>
            </a:xfrm>
            <a:custGeom>
              <a:rect b="b" l="l" r="r" t="t"/>
              <a:pathLst>
                <a:path extrusionOk="0" h="2236" w="4993">
                  <a:moveTo>
                    <a:pt x="1101" y="1"/>
                  </a:moveTo>
                  <a:cubicBezTo>
                    <a:pt x="479" y="1"/>
                    <a:pt x="0" y="517"/>
                    <a:pt x="0" y="1118"/>
                  </a:cubicBezTo>
                  <a:cubicBezTo>
                    <a:pt x="0" y="1719"/>
                    <a:pt x="476" y="2235"/>
                    <a:pt x="1100" y="2235"/>
                  </a:cubicBezTo>
                  <a:cubicBezTo>
                    <a:pt x="1165" y="2235"/>
                    <a:pt x="1231" y="2230"/>
                    <a:pt x="1298" y="2218"/>
                  </a:cubicBezTo>
                  <a:lnTo>
                    <a:pt x="4871" y="1616"/>
                  </a:lnTo>
                  <a:cubicBezTo>
                    <a:pt x="4884" y="1521"/>
                    <a:pt x="4893" y="1406"/>
                    <a:pt x="4893" y="1397"/>
                  </a:cubicBezTo>
                  <a:cubicBezTo>
                    <a:pt x="4812" y="1339"/>
                    <a:pt x="4993" y="1467"/>
                    <a:pt x="3469" y="384"/>
                  </a:cubicBezTo>
                  <a:lnTo>
                    <a:pt x="1298" y="18"/>
                  </a:lnTo>
                  <a:cubicBezTo>
                    <a:pt x="1231" y="6"/>
                    <a:pt x="1165" y="1"/>
                    <a:pt x="1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9"/>
            <p:cNvSpPr/>
            <p:nvPr/>
          </p:nvSpPr>
          <p:spPr>
            <a:xfrm>
              <a:off x="2717675" y="3384925"/>
              <a:ext cx="122400" cy="55900"/>
            </a:xfrm>
            <a:custGeom>
              <a:rect b="b" l="l" r="r" t="t"/>
              <a:pathLst>
                <a:path extrusionOk="0" h="2236" w="4896">
                  <a:moveTo>
                    <a:pt x="3794" y="1"/>
                  </a:moveTo>
                  <a:cubicBezTo>
                    <a:pt x="3730" y="1"/>
                    <a:pt x="3665" y="6"/>
                    <a:pt x="3598" y="17"/>
                  </a:cubicBezTo>
                  <a:lnTo>
                    <a:pt x="3598" y="19"/>
                  </a:lnTo>
                  <a:lnTo>
                    <a:pt x="1427" y="384"/>
                  </a:lnTo>
                  <a:lnTo>
                    <a:pt x="0" y="1399"/>
                  </a:lnTo>
                  <a:cubicBezTo>
                    <a:pt x="5" y="1449"/>
                    <a:pt x="8" y="1508"/>
                    <a:pt x="21" y="1616"/>
                  </a:cubicBezTo>
                  <a:lnTo>
                    <a:pt x="3598" y="2219"/>
                  </a:lnTo>
                  <a:cubicBezTo>
                    <a:pt x="3665" y="2230"/>
                    <a:pt x="3730" y="2236"/>
                    <a:pt x="3794" y="2236"/>
                  </a:cubicBezTo>
                  <a:cubicBezTo>
                    <a:pt x="4419" y="2236"/>
                    <a:pt x="4896" y="1720"/>
                    <a:pt x="4896" y="1119"/>
                  </a:cubicBezTo>
                  <a:cubicBezTo>
                    <a:pt x="4896" y="517"/>
                    <a:pt x="4419" y="1"/>
                    <a:pt x="3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9"/>
            <p:cNvSpPr/>
            <p:nvPr/>
          </p:nvSpPr>
          <p:spPr>
            <a:xfrm>
              <a:off x="2560225" y="3293575"/>
              <a:ext cx="86675" cy="101475"/>
            </a:xfrm>
            <a:custGeom>
              <a:rect b="b" l="l" r="r" t="t"/>
              <a:pathLst>
                <a:path extrusionOk="0" h="4059" w="3467">
                  <a:moveTo>
                    <a:pt x="1265" y="1"/>
                  </a:moveTo>
                  <a:cubicBezTo>
                    <a:pt x="975" y="1"/>
                    <a:pt x="686" y="114"/>
                    <a:pt x="469" y="331"/>
                  </a:cubicBezTo>
                  <a:cubicBezTo>
                    <a:pt x="0" y="800"/>
                    <a:pt x="18" y="1607"/>
                    <a:pt x="608" y="2027"/>
                  </a:cubicBezTo>
                  <a:lnTo>
                    <a:pt x="610" y="2027"/>
                  </a:lnTo>
                  <a:cubicBezTo>
                    <a:pt x="610" y="2027"/>
                    <a:pt x="3466" y="4059"/>
                    <a:pt x="3466" y="4059"/>
                  </a:cubicBezTo>
                  <a:cubicBezTo>
                    <a:pt x="3406" y="3782"/>
                    <a:pt x="3338" y="3538"/>
                    <a:pt x="3201" y="3259"/>
                  </a:cubicBezTo>
                  <a:cubicBezTo>
                    <a:pt x="2977" y="2806"/>
                    <a:pt x="2945" y="2281"/>
                    <a:pt x="3114" y="1803"/>
                  </a:cubicBezTo>
                  <a:cubicBezTo>
                    <a:pt x="3114" y="1803"/>
                    <a:pt x="2167" y="472"/>
                    <a:pt x="2165" y="470"/>
                  </a:cubicBezTo>
                  <a:cubicBezTo>
                    <a:pt x="1939" y="153"/>
                    <a:pt x="1602" y="1"/>
                    <a:pt x="1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9"/>
            <p:cNvSpPr/>
            <p:nvPr/>
          </p:nvSpPr>
          <p:spPr>
            <a:xfrm>
              <a:off x="2652450" y="3255850"/>
              <a:ext cx="61150" cy="57000"/>
            </a:xfrm>
            <a:custGeom>
              <a:rect b="b" l="l" r="r" t="t"/>
              <a:pathLst>
                <a:path extrusionOk="0" h="2280" w="2446">
                  <a:moveTo>
                    <a:pt x="1222" y="1"/>
                  </a:moveTo>
                  <a:cubicBezTo>
                    <a:pt x="559" y="1"/>
                    <a:pt x="1" y="582"/>
                    <a:pt x="122" y="1299"/>
                  </a:cubicBezTo>
                  <a:lnTo>
                    <a:pt x="288" y="2275"/>
                  </a:lnTo>
                  <a:cubicBezTo>
                    <a:pt x="573" y="2113"/>
                    <a:pt x="897" y="2032"/>
                    <a:pt x="1221" y="2032"/>
                  </a:cubicBezTo>
                  <a:cubicBezTo>
                    <a:pt x="1547" y="2032"/>
                    <a:pt x="1873" y="2115"/>
                    <a:pt x="2159" y="2280"/>
                  </a:cubicBezTo>
                  <a:lnTo>
                    <a:pt x="2324" y="1299"/>
                  </a:lnTo>
                  <a:cubicBezTo>
                    <a:pt x="2445" y="582"/>
                    <a:pt x="1887"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9"/>
            <p:cNvSpPr/>
            <p:nvPr/>
          </p:nvSpPr>
          <p:spPr>
            <a:xfrm>
              <a:off x="2625675" y="3534450"/>
              <a:ext cx="35550" cy="52350"/>
            </a:xfrm>
            <a:custGeom>
              <a:rect b="b" l="l" r="r" t="t"/>
              <a:pathLst>
                <a:path extrusionOk="0" h="2094" w="1422">
                  <a:moveTo>
                    <a:pt x="646" y="0"/>
                  </a:moveTo>
                  <a:lnTo>
                    <a:pt x="646" y="1318"/>
                  </a:lnTo>
                  <a:lnTo>
                    <a:pt x="396" y="1318"/>
                  </a:lnTo>
                  <a:cubicBezTo>
                    <a:pt x="393" y="1318"/>
                    <a:pt x="389" y="1318"/>
                    <a:pt x="385" y="1318"/>
                  </a:cubicBezTo>
                  <a:cubicBezTo>
                    <a:pt x="173" y="1318"/>
                    <a:pt x="1" y="1492"/>
                    <a:pt x="1" y="1706"/>
                  </a:cubicBezTo>
                  <a:cubicBezTo>
                    <a:pt x="1" y="1921"/>
                    <a:pt x="174" y="2093"/>
                    <a:pt x="388" y="2093"/>
                  </a:cubicBezTo>
                  <a:cubicBezTo>
                    <a:pt x="391" y="2093"/>
                    <a:pt x="393" y="2093"/>
                    <a:pt x="396" y="2093"/>
                  </a:cubicBezTo>
                  <a:lnTo>
                    <a:pt x="755" y="2093"/>
                  </a:lnTo>
                  <a:cubicBezTo>
                    <a:pt x="1123" y="2092"/>
                    <a:pt x="1421" y="1795"/>
                    <a:pt x="1421" y="1425"/>
                  </a:cubicBezTo>
                  <a:lnTo>
                    <a:pt x="1421" y="533"/>
                  </a:lnTo>
                  <a:cubicBezTo>
                    <a:pt x="1129" y="412"/>
                    <a:pt x="864" y="232"/>
                    <a:pt x="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9"/>
            <p:cNvSpPr/>
            <p:nvPr/>
          </p:nvSpPr>
          <p:spPr>
            <a:xfrm>
              <a:off x="2704825" y="3534525"/>
              <a:ext cx="35150" cy="52225"/>
            </a:xfrm>
            <a:custGeom>
              <a:rect b="b" l="l" r="r" t="t"/>
              <a:pathLst>
                <a:path extrusionOk="0" h="2089" w="1406">
                  <a:moveTo>
                    <a:pt x="776" y="0"/>
                  </a:moveTo>
                  <a:cubicBezTo>
                    <a:pt x="558" y="230"/>
                    <a:pt x="295" y="412"/>
                    <a:pt x="1" y="534"/>
                  </a:cubicBezTo>
                  <a:lnTo>
                    <a:pt x="1" y="1422"/>
                  </a:lnTo>
                  <a:cubicBezTo>
                    <a:pt x="1" y="1790"/>
                    <a:pt x="300" y="2089"/>
                    <a:pt x="669" y="2089"/>
                  </a:cubicBezTo>
                  <a:lnTo>
                    <a:pt x="1026" y="2089"/>
                  </a:lnTo>
                  <a:cubicBezTo>
                    <a:pt x="1237" y="2084"/>
                    <a:pt x="1406" y="1913"/>
                    <a:pt x="1406" y="1701"/>
                  </a:cubicBezTo>
                  <a:cubicBezTo>
                    <a:pt x="1406" y="1491"/>
                    <a:pt x="1237" y="1318"/>
                    <a:pt x="1026" y="1314"/>
                  </a:cubicBezTo>
                  <a:lnTo>
                    <a:pt x="776" y="1314"/>
                  </a:lnTo>
                  <a:lnTo>
                    <a:pt x="7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9"/>
            <p:cNvSpPr/>
            <p:nvPr/>
          </p:nvSpPr>
          <p:spPr>
            <a:xfrm>
              <a:off x="2640925" y="3433225"/>
              <a:ext cx="89575" cy="99500"/>
            </a:xfrm>
            <a:custGeom>
              <a:rect b="b" l="l" r="r" t="t"/>
              <a:pathLst>
                <a:path extrusionOk="0" h="3980" w="3583">
                  <a:moveTo>
                    <a:pt x="1011" y="1"/>
                  </a:moveTo>
                  <a:cubicBezTo>
                    <a:pt x="718" y="1703"/>
                    <a:pt x="1" y="1720"/>
                    <a:pt x="220" y="2817"/>
                  </a:cubicBezTo>
                  <a:cubicBezTo>
                    <a:pt x="376" y="3468"/>
                    <a:pt x="943" y="3963"/>
                    <a:pt x="1648" y="3979"/>
                  </a:cubicBezTo>
                  <a:cubicBezTo>
                    <a:pt x="1661" y="3979"/>
                    <a:pt x="1674" y="3979"/>
                    <a:pt x="1687" y="3979"/>
                  </a:cubicBezTo>
                  <a:cubicBezTo>
                    <a:pt x="2868" y="3979"/>
                    <a:pt x="3583" y="2673"/>
                    <a:pt x="2969" y="1683"/>
                  </a:cubicBezTo>
                  <a:lnTo>
                    <a:pt x="2967" y="1682"/>
                  </a:lnTo>
                  <a:cubicBezTo>
                    <a:pt x="2549" y="998"/>
                    <a:pt x="2354" y="120"/>
                    <a:pt x="2354" y="7"/>
                  </a:cubicBezTo>
                  <a:cubicBezTo>
                    <a:pt x="2210" y="273"/>
                    <a:pt x="1947" y="406"/>
                    <a:pt x="1684" y="406"/>
                  </a:cubicBezTo>
                  <a:cubicBezTo>
                    <a:pt x="1419" y="406"/>
                    <a:pt x="1154" y="271"/>
                    <a:pt x="1011" y="2"/>
                  </a:cubicBezTo>
                  <a:cubicBezTo>
                    <a:pt x="1011" y="2"/>
                    <a:pt x="1011" y="2"/>
                    <a:pt x="10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9"/>
            <p:cNvSpPr/>
            <p:nvPr/>
          </p:nvSpPr>
          <p:spPr>
            <a:xfrm>
              <a:off x="2646825" y="3326050"/>
              <a:ext cx="64475" cy="44525"/>
            </a:xfrm>
            <a:custGeom>
              <a:rect b="b" l="l" r="r" t="t"/>
              <a:pathLst>
                <a:path extrusionOk="0" h="1781" w="2579">
                  <a:moveTo>
                    <a:pt x="1447" y="0"/>
                  </a:moveTo>
                  <a:cubicBezTo>
                    <a:pt x="793" y="0"/>
                    <a:pt x="1" y="605"/>
                    <a:pt x="509" y="1781"/>
                  </a:cubicBezTo>
                  <a:lnTo>
                    <a:pt x="2387" y="1781"/>
                  </a:lnTo>
                  <a:cubicBezTo>
                    <a:pt x="2465" y="1598"/>
                    <a:pt x="2578" y="1430"/>
                    <a:pt x="2578" y="1128"/>
                  </a:cubicBezTo>
                  <a:lnTo>
                    <a:pt x="2578" y="1128"/>
                  </a:lnTo>
                  <a:lnTo>
                    <a:pt x="2577" y="1130"/>
                  </a:lnTo>
                  <a:cubicBezTo>
                    <a:pt x="2577" y="552"/>
                    <a:pt x="2108" y="0"/>
                    <a:pt x="1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9"/>
            <p:cNvSpPr/>
            <p:nvPr/>
          </p:nvSpPr>
          <p:spPr>
            <a:xfrm>
              <a:off x="2553000" y="3445800"/>
              <a:ext cx="90175" cy="86450"/>
            </a:xfrm>
            <a:custGeom>
              <a:rect b="b" l="l" r="r" t="t"/>
              <a:pathLst>
                <a:path extrusionOk="0" h="3458" w="3607">
                  <a:moveTo>
                    <a:pt x="3604" y="0"/>
                  </a:moveTo>
                  <a:lnTo>
                    <a:pt x="2692" y="154"/>
                  </a:lnTo>
                  <a:lnTo>
                    <a:pt x="899" y="1430"/>
                  </a:lnTo>
                  <a:cubicBezTo>
                    <a:pt x="1" y="2067"/>
                    <a:pt x="489" y="3457"/>
                    <a:pt x="1546" y="3457"/>
                  </a:cubicBezTo>
                  <a:cubicBezTo>
                    <a:pt x="1580" y="3457"/>
                    <a:pt x="1614" y="3456"/>
                    <a:pt x="1650" y="3453"/>
                  </a:cubicBezTo>
                  <a:cubicBezTo>
                    <a:pt x="1976" y="3425"/>
                    <a:pt x="2261" y="3260"/>
                    <a:pt x="2454" y="2987"/>
                  </a:cubicBezTo>
                  <a:lnTo>
                    <a:pt x="2943" y="2300"/>
                  </a:lnTo>
                  <a:cubicBezTo>
                    <a:pt x="2894" y="1977"/>
                    <a:pt x="2916" y="1646"/>
                    <a:pt x="3007" y="1330"/>
                  </a:cubicBezTo>
                  <a:cubicBezTo>
                    <a:pt x="3165" y="803"/>
                    <a:pt x="3369" y="704"/>
                    <a:pt x="3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9"/>
            <p:cNvSpPr/>
            <p:nvPr/>
          </p:nvSpPr>
          <p:spPr>
            <a:xfrm>
              <a:off x="2719075" y="3293575"/>
              <a:ext cx="86675" cy="101575"/>
            </a:xfrm>
            <a:custGeom>
              <a:rect b="b" l="l" r="r" t="t"/>
              <a:pathLst>
                <a:path extrusionOk="0" h="4063" w="3467">
                  <a:moveTo>
                    <a:pt x="2203" y="1"/>
                  </a:moveTo>
                  <a:cubicBezTo>
                    <a:pt x="1866" y="1"/>
                    <a:pt x="1529" y="153"/>
                    <a:pt x="1303" y="470"/>
                  </a:cubicBezTo>
                  <a:lnTo>
                    <a:pt x="353" y="1805"/>
                  </a:lnTo>
                  <a:cubicBezTo>
                    <a:pt x="474" y="2209"/>
                    <a:pt x="511" y="2580"/>
                    <a:pt x="362" y="3028"/>
                  </a:cubicBezTo>
                  <a:cubicBezTo>
                    <a:pt x="355" y="3054"/>
                    <a:pt x="45" y="3828"/>
                    <a:pt x="1" y="4060"/>
                  </a:cubicBezTo>
                  <a:lnTo>
                    <a:pt x="1" y="4060"/>
                  </a:lnTo>
                  <a:lnTo>
                    <a:pt x="2860" y="2027"/>
                  </a:lnTo>
                  <a:cubicBezTo>
                    <a:pt x="3455" y="1604"/>
                    <a:pt x="3467" y="798"/>
                    <a:pt x="3000" y="331"/>
                  </a:cubicBezTo>
                  <a:cubicBezTo>
                    <a:pt x="2782" y="113"/>
                    <a:pt x="2493" y="1"/>
                    <a:pt x="2203" y="1"/>
                  </a:cubicBezTo>
                  <a:close/>
                  <a:moveTo>
                    <a:pt x="1" y="4060"/>
                  </a:moveTo>
                  <a:lnTo>
                    <a:pt x="1" y="4061"/>
                  </a:lnTo>
                  <a:lnTo>
                    <a:pt x="1" y="4062"/>
                  </a:lnTo>
                  <a:cubicBezTo>
                    <a:pt x="1" y="4061"/>
                    <a:pt x="1" y="4061"/>
                    <a:pt x="1" y="40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9"/>
            <p:cNvSpPr/>
            <p:nvPr/>
          </p:nvSpPr>
          <p:spPr>
            <a:xfrm>
              <a:off x="2667975" y="3389975"/>
              <a:ext cx="30100" cy="33875"/>
            </a:xfrm>
            <a:custGeom>
              <a:rect b="b" l="l" r="r" t="t"/>
              <a:pathLst>
                <a:path extrusionOk="0" h="1355" w="1204">
                  <a:moveTo>
                    <a:pt x="1" y="1"/>
                  </a:moveTo>
                  <a:lnTo>
                    <a:pt x="561" y="1329"/>
                  </a:lnTo>
                  <a:cubicBezTo>
                    <a:pt x="569" y="1346"/>
                    <a:pt x="585" y="1355"/>
                    <a:pt x="601" y="1355"/>
                  </a:cubicBezTo>
                  <a:cubicBezTo>
                    <a:pt x="617" y="1355"/>
                    <a:pt x="633" y="1346"/>
                    <a:pt x="641" y="1329"/>
                  </a:cubicBezTo>
                  <a:lnTo>
                    <a:pt x="12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9"/>
          <p:cNvGrpSpPr/>
          <p:nvPr/>
        </p:nvGrpSpPr>
        <p:grpSpPr>
          <a:xfrm>
            <a:off x="3288988" y="2722300"/>
            <a:ext cx="292850" cy="331175"/>
            <a:chOff x="2531100" y="2701075"/>
            <a:chExt cx="292850" cy="331175"/>
          </a:xfrm>
        </p:grpSpPr>
        <p:sp>
          <p:nvSpPr>
            <p:cNvPr id="1592" name="Google Shape;1592;p79"/>
            <p:cNvSpPr/>
            <p:nvPr/>
          </p:nvSpPr>
          <p:spPr>
            <a:xfrm>
              <a:off x="2603725" y="2935025"/>
              <a:ext cx="147525" cy="97225"/>
            </a:xfrm>
            <a:custGeom>
              <a:rect b="b" l="l" r="r" t="t"/>
              <a:pathLst>
                <a:path extrusionOk="0" h="3889" w="5901">
                  <a:moveTo>
                    <a:pt x="2951" y="0"/>
                  </a:moveTo>
                  <a:cubicBezTo>
                    <a:pt x="2392" y="1037"/>
                    <a:pt x="1423" y="1579"/>
                    <a:pt x="391" y="1579"/>
                  </a:cubicBezTo>
                  <a:cubicBezTo>
                    <a:pt x="292" y="1579"/>
                    <a:pt x="192" y="1574"/>
                    <a:pt x="91" y="1563"/>
                  </a:cubicBezTo>
                  <a:cubicBezTo>
                    <a:pt x="89" y="1563"/>
                    <a:pt x="86" y="1563"/>
                    <a:pt x="83" y="1563"/>
                  </a:cubicBezTo>
                  <a:cubicBezTo>
                    <a:pt x="39" y="1563"/>
                    <a:pt x="1" y="1600"/>
                    <a:pt x="1" y="1646"/>
                  </a:cubicBezTo>
                  <a:lnTo>
                    <a:pt x="1" y="1936"/>
                  </a:lnTo>
                  <a:cubicBezTo>
                    <a:pt x="1" y="2294"/>
                    <a:pt x="301" y="2587"/>
                    <a:pt x="670" y="2587"/>
                  </a:cubicBezTo>
                  <a:lnTo>
                    <a:pt x="2563" y="2587"/>
                  </a:lnTo>
                  <a:lnTo>
                    <a:pt x="2563" y="3491"/>
                  </a:lnTo>
                  <a:cubicBezTo>
                    <a:pt x="2558" y="3709"/>
                    <a:pt x="2733" y="3888"/>
                    <a:pt x="2951" y="3888"/>
                  </a:cubicBezTo>
                  <a:cubicBezTo>
                    <a:pt x="3168" y="3888"/>
                    <a:pt x="3343" y="3709"/>
                    <a:pt x="3338" y="3491"/>
                  </a:cubicBezTo>
                  <a:lnTo>
                    <a:pt x="3338" y="2587"/>
                  </a:lnTo>
                  <a:lnTo>
                    <a:pt x="5232" y="2587"/>
                  </a:lnTo>
                  <a:cubicBezTo>
                    <a:pt x="5600" y="2587"/>
                    <a:pt x="5900" y="2294"/>
                    <a:pt x="5900" y="1936"/>
                  </a:cubicBezTo>
                  <a:lnTo>
                    <a:pt x="5900" y="1646"/>
                  </a:lnTo>
                  <a:cubicBezTo>
                    <a:pt x="5900" y="1600"/>
                    <a:pt x="5863" y="1563"/>
                    <a:pt x="5818" y="1563"/>
                  </a:cubicBezTo>
                  <a:cubicBezTo>
                    <a:pt x="5815" y="1563"/>
                    <a:pt x="5813" y="1563"/>
                    <a:pt x="5810" y="1563"/>
                  </a:cubicBezTo>
                  <a:cubicBezTo>
                    <a:pt x="5709" y="1574"/>
                    <a:pt x="5609" y="1579"/>
                    <a:pt x="5509" y="1579"/>
                  </a:cubicBezTo>
                  <a:cubicBezTo>
                    <a:pt x="4478" y="1579"/>
                    <a:pt x="3511" y="1039"/>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9"/>
            <p:cNvSpPr/>
            <p:nvPr/>
          </p:nvSpPr>
          <p:spPr>
            <a:xfrm>
              <a:off x="2531100" y="2701075"/>
              <a:ext cx="292850" cy="254150"/>
            </a:xfrm>
            <a:custGeom>
              <a:rect b="b" l="l" r="r" t="t"/>
              <a:pathLst>
                <a:path extrusionOk="0" h="10166" w="11714">
                  <a:moveTo>
                    <a:pt x="5856" y="0"/>
                  </a:moveTo>
                  <a:cubicBezTo>
                    <a:pt x="5645" y="0"/>
                    <a:pt x="5435" y="95"/>
                    <a:pt x="5302" y="285"/>
                  </a:cubicBezTo>
                  <a:cubicBezTo>
                    <a:pt x="5302" y="287"/>
                    <a:pt x="1194" y="4817"/>
                    <a:pt x="1194" y="4818"/>
                  </a:cubicBezTo>
                  <a:cubicBezTo>
                    <a:pt x="0" y="6540"/>
                    <a:pt x="525" y="8860"/>
                    <a:pt x="2383" y="9959"/>
                  </a:cubicBezTo>
                  <a:cubicBezTo>
                    <a:pt x="2671" y="10097"/>
                    <a:pt x="2978" y="10164"/>
                    <a:pt x="3282" y="10164"/>
                  </a:cubicBezTo>
                  <a:cubicBezTo>
                    <a:pt x="4164" y="10164"/>
                    <a:pt x="5026" y="9600"/>
                    <a:pt x="5353" y="8563"/>
                  </a:cubicBezTo>
                  <a:lnTo>
                    <a:pt x="5353" y="8563"/>
                  </a:lnTo>
                  <a:cubicBezTo>
                    <a:pt x="4939" y="8918"/>
                    <a:pt x="4409" y="9098"/>
                    <a:pt x="3877" y="9098"/>
                  </a:cubicBezTo>
                  <a:cubicBezTo>
                    <a:pt x="3306" y="9098"/>
                    <a:pt x="2732" y="8890"/>
                    <a:pt x="2299" y="8465"/>
                  </a:cubicBezTo>
                  <a:cubicBezTo>
                    <a:pt x="1574" y="7760"/>
                    <a:pt x="1574" y="6597"/>
                    <a:pt x="2299" y="5892"/>
                  </a:cubicBezTo>
                  <a:cubicBezTo>
                    <a:pt x="2591" y="5606"/>
                    <a:pt x="2922" y="5486"/>
                    <a:pt x="3237" y="5486"/>
                  </a:cubicBezTo>
                  <a:cubicBezTo>
                    <a:pt x="4098" y="5486"/>
                    <a:pt x="4836" y="6389"/>
                    <a:pt x="4311" y="7278"/>
                  </a:cubicBezTo>
                  <a:cubicBezTo>
                    <a:pt x="4239" y="7399"/>
                    <a:pt x="4110" y="7466"/>
                    <a:pt x="3979" y="7466"/>
                  </a:cubicBezTo>
                  <a:cubicBezTo>
                    <a:pt x="3912" y="7466"/>
                    <a:pt x="3844" y="7448"/>
                    <a:pt x="3782" y="7412"/>
                  </a:cubicBezTo>
                  <a:cubicBezTo>
                    <a:pt x="3598" y="7304"/>
                    <a:pt x="3537" y="7068"/>
                    <a:pt x="3644" y="6884"/>
                  </a:cubicBezTo>
                  <a:cubicBezTo>
                    <a:pt x="3808" y="6605"/>
                    <a:pt x="3609" y="6418"/>
                    <a:pt x="3543" y="6366"/>
                  </a:cubicBezTo>
                  <a:cubicBezTo>
                    <a:pt x="3450" y="6293"/>
                    <a:pt x="3350" y="6260"/>
                    <a:pt x="3251" y="6260"/>
                  </a:cubicBezTo>
                  <a:cubicBezTo>
                    <a:pt x="2703" y="6260"/>
                    <a:pt x="2176" y="7258"/>
                    <a:pt x="2841" y="7910"/>
                  </a:cubicBezTo>
                  <a:cubicBezTo>
                    <a:pt x="3123" y="8186"/>
                    <a:pt x="3501" y="8324"/>
                    <a:pt x="3880" y="8324"/>
                  </a:cubicBezTo>
                  <a:cubicBezTo>
                    <a:pt x="4258" y="8324"/>
                    <a:pt x="4637" y="8186"/>
                    <a:pt x="4918" y="7910"/>
                  </a:cubicBezTo>
                  <a:cubicBezTo>
                    <a:pt x="5961" y="6888"/>
                    <a:pt x="5532" y="4967"/>
                    <a:pt x="3556" y="4689"/>
                  </a:cubicBezTo>
                  <a:cubicBezTo>
                    <a:pt x="3341" y="4662"/>
                    <a:pt x="3191" y="4464"/>
                    <a:pt x="3221" y="4250"/>
                  </a:cubicBezTo>
                  <a:cubicBezTo>
                    <a:pt x="3248" y="4057"/>
                    <a:pt x="3413" y="3917"/>
                    <a:pt x="3603" y="3917"/>
                  </a:cubicBezTo>
                  <a:cubicBezTo>
                    <a:pt x="3624" y="3917"/>
                    <a:pt x="3644" y="3918"/>
                    <a:pt x="3664" y="3922"/>
                  </a:cubicBezTo>
                  <a:cubicBezTo>
                    <a:pt x="4613" y="4055"/>
                    <a:pt x="5397" y="4512"/>
                    <a:pt x="5856" y="5250"/>
                  </a:cubicBezTo>
                  <a:cubicBezTo>
                    <a:pt x="6329" y="4487"/>
                    <a:pt x="7134" y="4049"/>
                    <a:pt x="8050" y="3920"/>
                  </a:cubicBezTo>
                  <a:cubicBezTo>
                    <a:pt x="8068" y="3918"/>
                    <a:pt x="8086" y="3916"/>
                    <a:pt x="8103" y="3916"/>
                  </a:cubicBezTo>
                  <a:cubicBezTo>
                    <a:pt x="8293" y="3916"/>
                    <a:pt x="8460" y="4056"/>
                    <a:pt x="8487" y="4251"/>
                  </a:cubicBezTo>
                  <a:cubicBezTo>
                    <a:pt x="8517" y="4463"/>
                    <a:pt x="8369" y="4659"/>
                    <a:pt x="8157" y="4689"/>
                  </a:cubicBezTo>
                  <a:cubicBezTo>
                    <a:pt x="6951" y="4858"/>
                    <a:pt x="6282" y="5643"/>
                    <a:pt x="6243" y="6540"/>
                  </a:cubicBezTo>
                  <a:lnTo>
                    <a:pt x="6243" y="6542"/>
                  </a:lnTo>
                  <a:cubicBezTo>
                    <a:pt x="6225" y="7055"/>
                    <a:pt x="6424" y="7553"/>
                    <a:pt x="6793" y="7910"/>
                  </a:cubicBezTo>
                  <a:cubicBezTo>
                    <a:pt x="7075" y="8186"/>
                    <a:pt x="7454" y="8324"/>
                    <a:pt x="7832" y="8324"/>
                  </a:cubicBezTo>
                  <a:cubicBezTo>
                    <a:pt x="8210" y="8324"/>
                    <a:pt x="8589" y="8186"/>
                    <a:pt x="8870" y="7910"/>
                  </a:cubicBezTo>
                  <a:cubicBezTo>
                    <a:pt x="9536" y="7259"/>
                    <a:pt x="9009" y="6260"/>
                    <a:pt x="8460" y="6260"/>
                  </a:cubicBezTo>
                  <a:cubicBezTo>
                    <a:pt x="8361" y="6260"/>
                    <a:pt x="8261" y="6293"/>
                    <a:pt x="8168" y="6366"/>
                  </a:cubicBezTo>
                  <a:cubicBezTo>
                    <a:pt x="8104" y="6418"/>
                    <a:pt x="7904" y="6605"/>
                    <a:pt x="8068" y="6884"/>
                  </a:cubicBezTo>
                  <a:cubicBezTo>
                    <a:pt x="8176" y="7068"/>
                    <a:pt x="8113" y="7304"/>
                    <a:pt x="7930" y="7412"/>
                  </a:cubicBezTo>
                  <a:cubicBezTo>
                    <a:pt x="7869" y="7448"/>
                    <a:pt x="7801" y="7466"/>
                    <a:pt x="7734" y="7466"/>
                  </a:cubicBezTo>
                  <a:cubicBezTo>
                    <a:pt x="7601" y="7466"/>
                    <a:pt x="7472" y="7399"/>
                    <a:pt x="7400" y="7278"/>
                  </a:cubicBezTo>
                  <a:cubicBezTo>
                    <a:pt x="7092" y="6757"/>
                    <a:pt x="7212" y="6130"/>
                    <a:pt x="7690" y="5756"/>
                  </a:cubicBezTo>
                  <a:cubicBezTo>
                    <a:pt x="7933" y="5566"/>
                    <a:pt x="8196" y="5481"/>
                    <a:pt x="8454" y="5481"/>
                  </a:cubicBezTo>
                  <a:cubicBezTo>
                    <a:pt x="9227" y="5481"/>
                    <a:pt x="9956" y="6236"/>
                    <a:pt x="9956" y="7178"/>
                  </a:cubicBezTo>
                  <a:cubicBezTo>
                    <a:pt x="9956" y="8334"/>
                    <a:pt x="8913" y="9099"/>
                    <a:pt x="7819" y="9099"/>
                  </a:cubicBezTo>
                  <a:cubicBezTo>
                    <a:pt x="7310" y="9099"/>
                    <a:pt x="6789" y="8933"/>
                    <a:pt x="6358" y="8563"/>
                  </a:cubicBezTo>
                  <a:lnTo>
                    <a:pt x="6358" y="8563"/>
                  </a:lnTo>
                  <a:cubicBezTo>
                    <a:pt x="6679" y="9581"/>
                    <a:pt x="7534" y="10165"/>
                    <a:pt x="8428" y="10165"/>
                  </a:cubicBezTo>
                  <a:cubicBezTo>
                    <a:pt x="8730" y="10165"/>
                    <a:pt x="9036" y="10099"/>
                    <a:pt x="9328" y="9959"/>
                  </a:cubicBezTo>
                  <a:cubicBezTo>
                    <a:pt x="11179" y="8864"/>
                    <a:pt x="11714" y="6545"/>
                    <a:pt x="10517" y="4818"/>
                  </a:cubicBezTo>
                  <a:lnTo>
                    <a:pt x="10519" y="4818"/>
                  </a:lnTo>
                  <a:cubicBezTo>
                    <a:pt x="10519" y="4817"/>
                    <a:pt x="6410" y="287"/>
                    <a:pt x="6409" y="285"/>
                  </a:cubicBezTo>
                  <a:cubicBezTo>
                    <a:pt x="6276" y="95"/>
                    <a:pt x="6066" y="0"/>
                    <a:pt x="5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79"/>
          <p:cNvGrpSpPr/>
          <p:nvPr/>
        </p:nvGrpSpPr>
        <p:grpSpPr>
          <a:xfrm>
            <a:off x="4071613" y="2157825"/>
            <a:ext cx="261850" cy="330925"/>
            <a:chOff x="3313725" y="2136600"/>
            <a:chExt cx="261850" cy="330925"/>
          </a:xfrm>
        </p:grpSpPr>
        <p:sp>
          <p:nvSpPr>
            <p:cNvPr id="1595" name="Google Shape;1595;p79"/>
            <p:cNvSpPr/>
            <p:nvPr/>
          </p:nvSpPr>
          <p:spPr>
            <a:xfrm>
              <a:off x="3373175" y="2411825"/>
              <a:ext cx="143000" cy="55700"/>
            </a:xfrm>
            <a:custGeom>
              <a:rect b="b" l="l" r="r" t="t"/>
              <a:pathLst>
                <a:path extrusionOk="0" h="2228" w="5720">
                  <a:moveTo>
                    <a:pt x="2860" y="0"/>
                  </a:moveTo>
                  <a:cubicBezTo>
                    <a:pt x="2829" y="0"/>
                    <a:pt x="2798" y="13"/>
                    <a:pt x="2777" y="39"/>
                  </a:cubicBezTo>
                  <a:lnTo>
                    <a:pt x="2478" y="403"/>
                  </a:lnTo>
                  <a:cubicBezTo>
                    <a:pt x="2132" y="826"/>
                    <a:pt x="1612" y="1071"/>
                    <a:pt x="1065" y="1071"/>
                  </a:cubicBezTo>
                  <a:lnTo>
                    <a:pt x="118" y="1071"/>
                  </a:lnTo>
                  <a:cubicBezTo>
                    <a:pt x="51" y="1071"/>
                    <a:pt x="0" y="1132"/>
                    <a:pt x="14" y="1198"/>
                  </a:cubicBezTo>
                  <a:cubicBezTo>
                    <a:pt x="134" y="1796"/>
                    <a:pt x="659" y="2226"/>
                    <a:pt x="1271" y="2228"/>
                  </a:cubicBezTo>
                  <a:lnTo>
                    <a:pt x="4449" y="2228"/>
                  </a:lnTo>
                  <a:cubicBezTo>
                    <a:pt x="5060" y="2228"/>
                    <a:pt x="5586" y="1796"/>
                    <a:pt x="5705" y="1198"/>
                  </a:cubicBezTo>
                  <a:cubicBezTo>
                    <a:pt x="5719" y="1132"/>
                    <a:pt x="5668" y="1071"/>
                    <a:pt x="5601" y="1071"/>
                  </a:cubicBezTo>
                  <a:lnTo>
                    <a:pt x="4654" y="1071"/>
                  </a:lnTo>
                  <a:cubicBezTo>
                    <a:pt x="4107" y="1071"/>
                    <a:pt x="3588" y="826"/>
                    <a:pt x="3241" y="403"/>
                  </a:cubicBezTo>
                  <a:lnTo>
                    <a:pt x="2942" y="39"/>
                  </a:lnTo>
                  <a:cubicBezTo>
                    <a:pt x="2921" y="13"/>
                    <a:pt x="2890" y="0"/>
                    <a:pt x="2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9"/>
            <p:cNvSpPr/>
            <p:nvPr/>
          </p:nvSpPr>
          <p:spPr>
            <a:xfrm>
              <a:off x="3313725" y="2136600"/>
              <a:ext cx="37550" cy="63900"/>
            </a:xfrm>
            <a:custGeom>
              <a:rect b="b" l="l" r="r" t="t"/>
              <a:pathLst>
                <a:path extrusionOk="0" h="2556" w="1502">
                  <a:moveTo>
                    <a:pt x="1390" y="0"/>
                  </a:moveTo>
                  <a:cubicBezTo>
                    <a:pt x="630" y="0"/>
                    <a:pt x="0" y="613"/>
                    <a:pt x="6" y="1372"/>
                  </a:cubicBezTo>
                  <a:cubicBezTo>
                    <a:pt x="11" y="1859"/>
                    <a:pt x="274" y="2306"/>
                    <a:pt x="699" y="2547"/>
                  </a:cubicBezTo>
                  <a:cubicBezTo>
                    <a:pt x="709" y="2553"/>
                    <a:pt x="720" y="2555"/>
                    <a:pt x="730" y="2555"/>
                  </a:cubicBezTo>
                  <a:cubicBezTo>
                    <a:pt x="758" y="2555"/>
                    <a:pt x="784" y="2538"/>
                    <a:pt x="794" y="2510"/>
                  </a:cubicBezTo>
                  <a:lnTo>
                    <a:pt x="795" y="2510"/>
                  </a:lnTo>
                  <a:cubicBezTo>
                    <a:pt x="930" y="2124"/>
                    <a:pt x="1166" y="1782"/>
                    <a:pt x="1477" y="1519"/>
                  </a:cubicBezTo>
                  <a:cubicBezTo>
                    <a:pt x="1493" y="1505"/>
                    <a:pt x="1502" y="1487"/>
                    <a:pt x="1502" y="1467"/>
                  </a:cubicBezTo>
                  <a:lnTo>
                    <a:pt x="1502" y="111"/>
                  </a:lnTo>
                  <a:cubicBezTo>
                    <a:pt x="1502" y="49"/>
                    <a:pt x="1451" y="0"/>
                    <a:pt x="1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9"/>
            <p:cNvSpPr/>
            <p:nvPr/>
          </p:nvSpPr>
          <p:spPr>
            <a:xfrm>
              <a:off x="3538050" y="2136600"/>
              <a:ext cx="37525" cy="63900"/>
            </a:xfrm>
            <a:custGeom>
              <a:rect b="b" l="l" r="r" t="t"/>
              <a:pathLst>
                <a:path extrusionOk="0" h="2556" w="1501">
                  <a:moveTo>
                    <a:pt x="112" y="0"/>
                  </a:moveTo>
                  <a:cubicBezTo>
                    <a:pt x="51" y="0"/>
                    <a:pt x="1" y="49"/>
                    <a:pt x="1" y="111"/>
                  </a:cubicBezTo>
                  <a:lnTo>
                    <a:pt x="1" y="1467"/>
                  </a:lnTo>
                  <a:cubicBezTo>
                    <a:pt x="1" y="1487"/>
                    <a:pt x="10" y="1505"/>
                    <a:pt x="25" y="1519"/>
                  </a:cubicBezTo>
                  <a:cubicBezTo>
                    <a:pt x="336" y="1782"/>
                    <a:pt x="572" y="2124"/>
                    <a:pt x="707" y="2510"/>
                  </a:cubicBezTo>
                  <a:cubicBezTo>
                    <a:pt x="717" y="2538"/>
                    <a:pt x="744" y="2555"/>
                    <a:pt x="772" y="2555"/>
                  </a:cubicBezTo>
                  <a:cubicBezTo>
                    <a:pt x="782" y="2555"/>
                    <a:pt x="793" y="2553"/>
                    <a:pt x="804" y="2547"/>
                  </a:cubicBezTo>
                  <a:cubicBezTo>
                    <a:pt x="1228" y="2306"/>
                    <a:pt x="1492" y="1859"/>
                    <a:pt x="1496" y="1372"/>
                  </a:cubicBezTo>
                  <a:cubicBezTo>
                    <a:pt x="1501" y="612"/>
                    <a:pt x="872"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9"/>
            <p:cNvSpPr/>
            <p:nvPr/>
          </p:nvSpPr>
          <p:spPr>
            <a:xfrm>
              <a:off x="3322000" y="2180300"/>
              <a:ext cx="245375" cy="238875"/>
            </a:xfrm>
            <a:custGeom>
              <a:rect b="b" l="l" r="r" t="t"/>
              <a:pathLst>
                <a:path extrusionOk="0" h="9555" w="9815">
                  <a:moveTo>
                    <a:pt x="7602" y="2821"/>
                  </a:moveTo>
                  <a:cubicBezTo>
                    <a:pt x="7801" y="2821"/>
                    <a:pt x="7993" y="2976"/>
                    <a:pt x="7993" y="3209"/>
                  </a:cubicBezTo>
                  <a:cubicBezTo>
                    <a:pt x="7993" y="3424"/>
                    <a:pt x="7820" y="3597"/>
                    <a:pt x="7605" y="3597"/>
                  </a:cubicBezTo>
                  <a:cubicBezTo>
                    <a:pt x="7259" y="3597"/>
                    <a:pt x="7086" y="3180"/>
                    <a:pt x="7331" y="2935"/>
                  </a:cubicBezTo>
                  <a:cubicBezTo>
                    <a:pt x="7410" y="2856"/>
                    <a:pt x="7506" y="2821"/>
                    <a:pt x="7602" y="2821"/>
                  </a:cubicBezTo>
                  <a:close/>
                  <a:moveTo>
                    <a:pt x="2210" y="2822"/>
                  </a:moveTo>
                  <a:cubicBezTo>
                    <a:pt x="2554" y="2822"/>
                    <a:pt x="2728" y="3240"/>
                    <a:pt x="2484" y="3484"/>
                  </a:cubicBezTo>
                  <a:cubicBezTo>
                    <a:pt x="2405" y="3562"/>
                    <a:pt x="2308" y="3598"/>
                    <a:pt x="2213" y="3598"/>
                  </a:cubicBezTo>
                  <a:cubicBezTo>
                    <a:pt x="2013" y="3598"/>
                    <a:pt x="1822" y="3443"/>
                    <a:pt x="1822" y="3209"/>
                  </a:cubicBezTo>
                  <a:cubicBezTo>
                    <a:pt x="1822" y="2995"/>
                    <a:pt x="1995" y="2822"/>
                    <a:pt x="2210" y="2822"/>
                  </a:cubicBezTo>
                  <a:close/>
                  <a:moveTo>
                    <a:pt x="4911" y="1337"/>
                  </a:moveTo>
                  <a:cubicBezTo>
                    <a:pt x="5314" y="1337"/>
                    <a:pt x="5694" y="1614"/>
                    <a:pt x="5826" y="2011"/>
                  </a:cubicBezTo>
                  <a:lnTo>
                    <a:pt x="6470" y="3960"/>
                  </a:lnTo>
                  <a:cubicBezTo>
                    <a:pt x="6710" y="4683"/>
                    <a:pt x="6431" y="5479"/>
                    <a:pt x="5792" y="5894"/>
                  </a:cubicBezTo>
                  <a:lnTo>
                    <a:pt x="5794" y="5896"/>
                  </a:lnTo>
                  <a:cubicBezTo>
                    <a:pt x="5521" y="6071"/>
                    <a:pt x="5213" y="6156"/>
                    <a:pt x="4909" y="6156"/>
                  </a:cubicBezTo>
                  <a:cubicBezTo>
                    <a:pt x="4417" y="6156"/>
                    <a:pt x="3931" y="5934"/>
                    <a:pt x="3610" y="5517"/>
                  </a:cubicBezTo>
                  <a:cubicBezTo>
                    <a:pt x="3267" y="5074"/>
                    <a:pt x="3167" y="4492"/>
                    <a:pt x="3344" y="3960"/>
                  </a:cubicBezTo>
                  <a:lnTo>
                    <a:pt x="3989" y="2011"/>
                  </a:lnTo>
                  <a:cubicBezTo>
                    <a:pt x="4113" y="1628"/>
                    <a:pt x="4459" y="1361"/>
                    <a:pt x="4861" y="1338"/>
                  </a:cubicBezTo>
                  <a:cubicBezTo>
                    <a:pt x="4878" y="1337"/>
                    <a:pt x="4895" y="1337"/>
                    <a:pt x="4911" y="1337"/>
                  </a:cubicBezTo>
                  <a:close/>
                  <a:moveTo>
                    <a:pt x="2305" y="6361"/>
                  </a:moveTo>
                  <a:cubicBezTo>
                    <a:pt x="2936" y="6361"/>
                    <a:pt x="3566" y="6836"/>
                    <a:pt x="3566" y="7702"/>
                  </a:cubicBezTo>
                  <a:cubicBezTo>
                    <a:pt x="3566" y="7917"/>
                    <a:pt x="3391" y="8090"/>
                    <a:pt x="3178" y="8090"/>
                  </a:cubicBezTo>
                  <a:lnTo>
                    <a:pt x="3178" y="8088"/>
                  </a:lnTo>
                  <a:cubicBezTo>
                    <a:pt x="2964" y="8088"/>
                    <a:pt x="2790" y="7915"/>
                    <a:pt x="2790" y="7701"/>
                  </a:cubicBezTo>
                  <a:cubicBezTo>
                    <a:pt x="2790" y="7321"/>
                    <a:pt x="2567" y="7137"/>
                    <a:pt x="2305" y="7137"/>
                  </a:cubicBezTo>
                  <a:cubicBezTo>
                    <a:pt x="2182" y="7137"/>
                    <a:pt x="2067" y="7079"/>
                    <a:pt x="1994" y="6979"/>
                  </a:cubicBezTo>
                  <a:cubicBezTo>
                    <a:pt x="1805" y="6726"/>
                    <a:pt x="1986" y="6361"/>
                    <a:pt x="2305" y="6361"/>
                  </a:cubicBezTo>
                  <a:close/>
                  <a:moveTo>
                    <a:pt x="7509" y="6360"/>
                  </a:moveTo>
                  <a:cubicBezTo>
                    <a:pt x="7720" y="6364"/>
                    <a:pt x="7889" y="6536"/>
                    <a:pt x="7889" y="6748"/>
                  </a:cubicBezTo>
                  <a:cubicBezTo>
                    <a:pt x="7889" y="6957"/>
                    <a:pt x="7720" y="7131"/>
                    <a:pt x="7509" y="7135"/>
                  </a:cubicBezTo>
                  <a:lnTo>
                    <a:pt x="7509" y="7137"/>
                  </a:lnTo>
                  <a:cubicBezTo>
                    <a:pt x="7357" y="7137"/>
                    <a:pt x="7214" y="7207"/>
                    <a:pt x="7122" y="7328"/>
                  </a:cubicBezTo>
                  <a:cubicBezTo>
                    <a:pt x="7014" y="7472"/>
                    <a:pt x="7024" y="7607"/>
                    <a:pt x="7024" y="7701"/>
                  </a:cubicBezTo>
                  <a:cubicBezTo>
                    <a:pt x="7029" y="7918"/>
                    <a:pt x="6854" y="8096"/>
                    <a:pt x="6637" y="8096"/>
                  </a:cubicBezTo>
                  <a:cubicBezTo>
                    <a:pt x="6419" y="8096"/>
                    <a:pt x="6244" y="7918"/>
                    <a:pt x="6249" y="7701"/>
                  </a:cubicBezTo>
                  <a:cubicBezTo>
                    <a:pt x="6249" y="6839"/>
                    <a:pt x="6874" y="6360"/>
                    <a:pt x="7509" y="6360"/>
                  </a:cubicBezTo>
                  <a:close/>
                  <a:moveTo>
                    <a:pt x="2630" y="1"/>
                  </a:moveTo>
                  <a:cubicBezTo>
                    <a:pt x="1862" y="2"/>
                    <a:pt x="1215" y="574"/>
                    <a:pt x="1122" y="1335"/>
                  </a:cubicBezTo>
                  <a:cubicBezTo>
                    <a:pt x="1122" y="1341"/>
                    <a:pt x="112" y="7601"/>
                    <a:pt x="110" y="7607"/>
                  </a:cubicBezTo>
                  <a:cubicBezTo>
                    <a:pt x="0" y="8628"/>
                    <a:pt x="1076" y="9536"/>
                    <a:pt x="2110" y="9555"/>
                  </a:cubicBezTo>
                  <a:lnTo>
                    <a:pt x="3112" y="9555"/>
                  </a:lnTo>
                  <a:cubicBezTo>
                    <a:pt x="3114" y="9555"/>
                    <a:pt x="3116" y="9555"/>
                    <a:pt x="3117" y="9555"/>
                  </a:cubicBezTo>
                  <a:cubicBezTo>
                    <a:pt x="3430" y="9555"/>
                    <a:pt x="3728" y="9413"/>
                    <a:pt x="3926" y="9170"/>
                  </a:cubicBezTo>
                  <a:lnTo>
                    <a:pt x="4422" y="8568"/>
                  </a:lnTo>
                  <a:cubicBezTo>
                    <a:pt x="4547" y="8416"/>
                    <a:pt x="4727" y="8339"/>
                    <a:pt x="4907" y="8339"/>
                  </a:cubicBezTo>
                  <a:cubicBezTo>
                    <a:pt x="5087" y="8339"/>
                    <a:pt x="5267" y="8416"/>
                    <a:pt x="5392" y="8568"/>
                  </a:cubicBezTo>
                  <a:lnTo>
                    <a:pt x="5887" y="9170"/>
                  </a:lnTo>
                  <a:cubicBezTo>
                    <a:pt x="6086" y="9413"/>
                    <a:pt x="6382" y="9555"/>
                    <a:pt x="6696" y="9555"/>
                  </a:cubicBezTo>
                  <a:cubicBezTo>
                    <a:pt x="6698" y="9555"/>
                    <a:pt x="6699" y="9555"/>
                    <a:pt x="6701" y="9555"/>
                  </a:cubicBezTo>
                  <a:lnTo>
                    <a:pt x="7666" y="9555"/>
                  </a:lnTo>
                  <a:cubicBezTo>
                    <a:pt x="8719" y="9555"/>
                    <a:pt x="9815" y="8634"/>
                    <a:pt x="9703" y="7607"/>
                  </a:cubicBezTo>
                  <a:cubicBezTo>
                    <a:pt x="9701" y="7601"/>
                    <a:pt x="8692" y="1341"/>
                    <a:pt x="8692" y="1334"/>
                  </a:cubicBezTo>
                  <a:lnTo>
                    <a:pt x="8692" y="1335"/>
                  </a:lnTo>
                  <a:cubicBezTo>
                    <a:pt x="8598" y="574"/>
                    <a:pt x="7951" y="2"/>
                    <a:pt x="71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9"/>
            <p:cNvSpPr/>
            <p:nvPr/>
          </p:nvSpPr>
          <p:spPr>
            <a:xfrm>
              <a:off x="3421600" y="2233100"/>
              <a:ext cx="45975" cy="81700"/>
            </a:xfrm>
            <a:custGeom>
              <a:rect b="b" l="l" r="r" t="t"/>
              <a:pathLst>
                <a:path extrusionOk="0" h="3268" w="1839">
                  <a:moveTo>
                    <a:pt x="921" y="0"/>
                  </a:moveTo>
                  <a:cubicBezTo>
                    <a:pt x="837" y="6"/>
                    <a:pt x="766" y="63"/>
                    <a:pt x="740" y="143"/>
                  </a:cubicBezTo>
                  <a:lnTo>
                    <a:pt x="95" y="2092"/>
                  </a:lnTo>
                  <a:cubicBezTo>
                    <a:pt x="0" y="2377"/>
                    <a:pt x="54" y="2691"/>
                    <a:pt x="239" y="2930"/>
                  </a:cubicBezTo>
                  <a:cubicBezTo>
                    <a:pt x="416" y="3158"/>
                    <a:pt x="668" y="3267"/>
                    <a:pt x="919" y="3267"/>
                  </a:cubicBezTo>
                  <a:cubicBezTo>
                    <a:pt x="1195" y="3267"/>
                    <a:pt x="1471" y="3134"/>
                    <a:pt x="1641" y="2881"/>
                  </a:cubicBezTo>
                  <a:cubicBezTo>
                    <a:pt x="1799" y="2650"/>
                    <a:pt x="1839" y="2357"/>
                    <a:pt x="1750" y="2092"/>
                  </a:cubicBezTo>
                  <a:lnTo>
                    <a:pt x="1105" y="143"/>
                  </a:lnTo>
                  <a:cubicBezTo>
                    <a:pt x="1079" y="63"/>
                    <a:pt x="1004" y="0"/>
                    <a:pt x="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79"/>
          <p:cNvGrpSpPr/>
          <p:nvPr/>
        </p:nvGrpSpPr>
        <p:grpSpPr>
          <a:xfrm>
            <a:off x="3301363" y="2167550"/>
            <a:ext cx="280550" cy="330950"/>
            <a:chOff x="2543475" y="2146325"/>
            <a:chExt cx="280550" cy="330950"/>
          </a:xfrm>
        </p:grpSpPr>
        <p:sp>
          <p:nvSpPr>
            <p:cNvPr id="1601" name="Google Shape;1601;p79"/>
            <p:cNvSpPr/>
            <p:nvPr/>
          </p:nvSpPr>
          <p:spPr>
            <a:xfrm>
              <a:off x="2609200" y="2146325"/>
              <a:ext cx="214825" cy="215350"/>
            </a:xfrm>
            <a:custGeom>
              <a:rect b="b" l="l" r="r" t="t"/>
              <a:pathLst>
                <a:path extrusionOk="0" h="8614" w="8593">
                  <a:moveTo>
                    <a:pt x="8367" y="0"/>
                  </a:moveTo>
                  <a:cubicBezTo>
                    <a:pt x="8303" y="0"/>
                    <a:pt x="8239" y="29"/>
                    <a:pt x="8196" y="92"/>
                  </a:cubicBezTo>
                  <a:cubicBezTo>
                    <a:pt x="7995" y="397"/>
                    <a:pt x="7733" y="658"/>
                    <a:pt x="7428" y="859"/>
                  </a:cubicBezTo>
                  <a:cubicBezTo>
                    <a:pt x="6864" y="1228"/>
                    <a:pt x="6131" y="1412"/>
                    <a:pt x="5211" y="1412"/>
                  </a:cubicBezTo>
                  <a:cubicBezTo>
                    <a:pt x="4716" y="1412"/>
                    <a:pt x="4168" y="1359"/>
                    <a:pt x="3562" y="1254"/>
                  </a:cubicBezTo>
                  <a:cubicBezTo>
                    <a:pt x="3344" y="1216"/>
                    <a:pt x="3131" y="1197"/>
                    <a:pt x="2925" y="1197"/>
                  </a:cubicBezTo>
                  <a:cubicBezTo>
                    <a:pt x="1972" y="1197"/>
                    <a:pt x="1164" y="1599"/>
                    <a:pt x="655" y="2345"/>
                  </a:cubicBezTo>
                  <a:cubicBezTo>
                    <a:pt x="2" y="3303"/>
                    <a:pt x="1" y="4614"/>
                    <a:pt x="654" y="5689"/>
                  </a:cubicBezTo>
                  <a:cubicBezTo>
                    <a:pt x="1029" y="6298"/>
                    <a:pt x="980" y="7078"/>
                    <a:pt x="533" y="7636"/>
                  </a:cubicBezTo>
                  <a:lnTo>
                    <a:pt x="1510" y="8614"/>
                  </a:lnTo>
                  <a:lnTo>
                    <a:pt x="3335" y="6787"/>
                  </a:lnTo>
                  <a:cubicBezTo>
                    <a:pt x="3406" y="6715"/>
                    <a:pt x="3395" y="6568"/>
                    <a:pt x="3314" y="6485"/>
                  </a:cubicBezTo>
                  <a:lnTo>
                    <a:pt x="2978" y="6151"/>
                  </a:lnTo>
                  <a:cubicBezTo>
                    <a:pt x="2465" y="5635"/>
                    <a:pt x="2322" y="4856"/>
                    <a:pt x="2621" y="4193"/>
                  </a:cubicBezTo>
                  <a:cubicBezTo>
                    <a:pt x="2904" y="3561"/>
                    <a:pt x="3532" y="3160"/>
                    <a:pt x="4218" y="3160"/>
                  </a:cubicBezTo>
                  <a:cubicBezTo>
                    <a:pt x="4253" y="3160"/>
                    <a:pt x="4287" y="3161"/>
                    <a:pt x="4322" y="3163"/>
                  </a:cubicBezTo>
                  <a:cubicBezTo>
                    <a:pt x="4696" y="3186"/>
                    <a:pt x="5068" y="3235"/>
                    <a:pt x="5436" y="3309"/>
                  </a:cubicBezTo>
                  <a:cubicBezTo>
                    <a:pt x="5625" y="3346"/>
                    <a:pt x="5816" y="3364"/>
                    <a:pt x="6005" y="3364"/>
                  </a:cubicBezTo>
                  <a:cubicBezTo>
                    <a:pt x="6437" y="3364"/>
                    <a:pt x="6861" y="3268"/>
                    <a:pt x="7237" y="3080"/>
                  </a:cubicBezTo>
                  <a:cubicBezTo>
                    <a:pt x="7974" y="2713"/>
                    <a:pt x="8414" y="2052"/>
                    <a:pt x="8542" y="1119"/>
                  </a:cubicBezTo>
                  <a:cubicBezTo>
                    <a:pt x="8582" y="813"/>
                    <a:pt x="8593" y="503"/>
                    <a:pt x="8574" y="193"/>
                  </a:cubicBezTo>
                  <a:lnTo>
                    <a:pt x="8573" y="193"/>
                  </a:lnTo>
                  <a:cubicBezTo>
                    <a:pt x="8566" y="72"/>
                    <a:pt x="8468" y="0"/>
                    <a:pt x="8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9"/>
            <p:cNvSpPr/>
            <p:nvPr/>
          </p:nvSpPr>
          <p:spPr>
            <a:xfrm>
              <a:off x="2543475" y="2350925"/>
              <a:ext cx="89925" cy="126350"/>
            </a:xfrm>
            <a:custGeom>
              <a:rect b="b" l="l" r="r" t="t"/>
              <a:pathLst>
                <a:path extrusionOk="0" h="5054" w="3597">
                  <a:moveTo>
                    <a:pt x="2628" y="1"/>
                  </a:moveTo>
                  <a:lnTo>
                    <a:pt x="252" y="2376"/>
                  </a:lnTo>
                  <a:cubicBezTo>
                    <a:pt x="0" y="2627"/>
                    <a:pt x="0" y="3035"/>
                    <a:pt x="252" y="3286"/>
                  </a:cubicBezTo>
                  <a:lnTo>
                    <a:pt x="1818" y="4851"/>
                  </a:lnTo>
                  <a:cubicBezTo>
                    <a:pt x="1952" y="4986"/>
                    <a:pt x="2128" y="5054"/>
                    <a:pt x="2305" y="5054"/>
                  </a:cubicBezTo>
                  <a:cubicBezTo>
                    <a:pt x="2480" y="5054"/>
                    <a:pt x="2655" y="4987"/>
                    <a:pt x="2789" y="4854"/>
                  </a:cubicBezTo>
                  <a:cubicBezTo>
                    <a:pt x="3057" y="4586"/>
                    <a:pt x="3056" y="4149"/>
                    <a:pt x="2786" y="3882"/>
                  </a:cubicBezTo>
                  <a:lnTo>
                    <a:pt x="2215" y="3311"/>
                  </a:lnTo>
                  <a:cubicBezTo>
                    <a:pt x="1951" y="3045"/>
                    <a:pt x="1951" y="2616"/>
                    <a:pt x="2215" y="2353"/>
                  </a:cubicBezTo>
                  <a:lnTo>
                    <a:pt x="3597" y="969"/>
                  </a:lnTo>
                  <a:lnTo>
                    <a:pt x="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79"/>
          <p:cNvGrpSpPr/>
          <p:nvPr/>
        </p:nvGrpSpPr>
        <p:grpSpPr>
          <a:xfrm>
            <a:off x="4031988" y="1603025"/>
            <a:ext cx="327025" cy="330975"/>
            <a:chOff x="3274100" y="1581800"/>
            <a:chExt cx="327025" cy="330975"/>
          </a:xfrm>
        </p:grpSpPr>
        <p:sp>
          <p:nvSpPr>
            <p:cNvPr id="1604" name="Google Shape;1604;p79"/>
            <p:cNvSpPr/>
            <p:nvPr/>
          </p:nvSpPr>
          <p:spPr>
            <a:xfrm>
              <a:off x="3339200" y="1704700"/>
              <a:ext cx="56450" cy="94800"/>
            </a:xfrm>
            <a:custGeom>
              <a:rect b="b" l="l" r="r" t="t"/>
              <a:pathLst>
                <a:path extrusionOk="0" h="3792" w="2258">
                  <a:moveTo>
                    <a:pt x="823" y="0"/>
                  </a:moveTo>
                  <a:cubicBezTo>
                    <a:pt x="326" y="425"/>
                    <a:pt x="0" y="1033"/>
                    <a:pt x="0" y="1691"/>
                  </a:cubicBezTo>
                  <a:cubicBezTo>
                    <a:pt x="2" y="2638"/>
                    <a:pt x="602" y="3480"/>
                    <a:pt x="1496" y="3791"/>
                  </a:cubicBezTo>
                  <a:cubicBezTo>
                    <a:pt x="2085" y="3570"/>
                    <a:pt x="2152" y="3544"/>
                    <a:pt x="2152" y="3544"/>
                  </a:cubicBezTo>
                  <a:lnTo>
                    <a:pt x="2152" y="3544"/>
                  </a:lnTo>
                  <a:cubicBezTo>
                    <a:pt x="2152" y="3544"/>
                    <a:pt x="2146" y="3547"/>
                    <a:pt x="2146" y="3547"/>
                  </a:cubicBezTo>
                  <a:cubicBezTo>
                    <a:pt x="2146" y="3547"/>
                    <a:pt x="2163" y="3540"/>
                    <a:pt x="2257" y="3505"/>
                  </a:cubicBezTo>
                  <a:lnTo>
                    <a:pt x="2257" y="2783"/>
                  </a:lnTo>
                  <a:cubicBezTo>
                    <a:pt x="1254" y="2175"/>
                    <a:pt x="823" y="1177"/>
                    <a:pt x="8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9"/>
            <p:cNvSpPr/>
            <p:nvPr/>
          </p:nvSpPr>
          <p:spPr>
            <a:xfrm>
              <a:off x="3274100" y="1848675"/>
              <a:ext cx="91975" cy="64100"/>
            </a:xfrm>
            <a:custGeom>
              <a:rect b="b" l="l" r="r" t="t"/>
              <a:pathLst>
                <a:path extrusionOk="0" h="2564" w="3679">
                  <a:moveTo>
                    <a:pt x="1374" y="0"/>
                  </a:moveTo>
                  <a:cubicBezTo>
                    <a:pt x="1374" y="0"/>
                    <a:pt x="1374" y="1"/>
                    <a:pt x="1374" y="1"/>
                  </a:cubicBezTo>
                  <a:lnTo>
                    <a:pt x="1374" y="1"/>
                  </a:lnTo>
                  <a:cubicBezTo>
                    <a:pt x="1374" y="1"/>
                    <a:pt x="1375" y="0"/>
                    <a:pt x="1375" y="0"/>
                  </a:cubicBezTo>
                  <a:close/>
                  <a:moveTo>
                    <a:pt x="1374" y="1"/>
                  </a:moveTo>
                  <a:cubicBezTo>
                    <a:pt x="1073" y="235"/>
                    <a:pt x="834" y="543"/>
                    <a:pt x="682" y="895"/>
                  </a:cubicBezTo>
                  <a:lnTo>
                    <a:pt x="37" y="2383"/>
                  </a:lnTo>
                  <a:cubicBezTo>
                    <a:pt x="1" y="2469"/>
                    <a:pt x="63" y="2564"/>
                    <a:pt x="155" y="2564"/>
                  </a:cubicBezTo>
                  <a:lnTo>
                    <a:pt x="3678" y="2564"/>
                  </a:lnTo>
                  <a:cubicBezTo>
                    <a:pt x="2644" y="1957"/>
                    <a:pt x="1834" y="1033"/>
                    <a:pt x="1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9"/>
            <p:cNvSpPr/>
            <p:nvPr/>
          </p:nvSpPr>
          <p:spPr>
            <a:xfrm>
              <a:off x="3509175" y="1848700"/>
              <a:ext cx="91950" cy="64075"/>
            </a:xfrm>
            <a:custGeom>
              <a:rect b="b" l="l" r="r" t="t"/>
              <a:pathLst>
                <a:path extrusionOk="0" h="2563" w="3678">
                  <a:moveTo>
                    <a:pt x="2303" y="1"/>
                  </a:moveTo>
                  <a:cubicBezTo>
                    <a:pt x="1787" y="1145"/>
                    <a:pt x="906" y="2060"/>
                    <a:pt x="0" y="2563"/>
                  </a:cubicBezTo>
                  <a:lnTo>
                    <a:pt x="3523" y="2563"/>
                  </a:lnTo>
                  <a:cubicBezTo>
                    <a:pt x="3615" y="2563"/>
                    <a:pt x="3678" y="2468"/>
                    <a:pt x="3641" y="2382"/>
                  </a:cubicBezTo>
                  <a:lnTo>
                    <a:pt x="2997" y="894"/>
                  </a:lnTo>
                  <a:cubicBezTo>
                    <a:pt x="2846" y="543"/>
                    <a:pt x="2607" y="235"/>
                    <a:pt x="2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9"/>
            <p:cNvSpPr/>
            <p:nvPr/>
          </p:nvSpPr>
          <p:spPr>
            <a:xfrm>
              <a:off x="3325625" y="1825750"/>
              <a:ext cx="223975" cy="86950"/>
            </a:xfrm>
            <a:custGeom>
              <a:rect b="b" l="l" r="r" t="t"/>
              <a:pathLst>
                <a:path extrusionOk="0" h="3478" w="8959">
                  <a:moveTo>
                    <a:pt x="1458" y="1"/>
                  </a:moveTo>
                  <a:lnTo>
                    <a:pt x="1" y="549"/>
                  </a:lnTo>
                  <a:cubicBezTo>
                    <a:pt x="241" y="1099"/>
                    <a:pt x="581" y="1600"/>
                    <a:pt x="1004" y="2026"/>
                  </a:cubicBezTo>
                  <a:cubicBezTo>
                    <a:pt x="1956" y="3005"/>
                    <a:pt x="3211" y="3477"/>
                    <a:pt x="4462" y="3477"/>
                  </a:cubicBezTo>
                  <a:cubicBezTo>
                    <a:pt x="6294" y="3477"/>
                    <a:pt x="8116" y="2465"/>
                    <a:pt x="8959" y="549"/>
                  </a:cubicBezTo>
                  <a:cubicBezTo>
                    <a:pt x="8727" y="462"/>
                    <a:pt x="8320" y="315"/>
                    <a:pt x="7500" y="2"/>
                  </a:cubicBezTo>
                  <a:cubicBezTo>
                    <a:pt x="7010" y="1073"/>
                    <a:pt x="5873" y="1927"/>
                    <a:pt x="4480" y="1927"/>
                  </a:cubicBezTo>
                  <a:cubicBezTo>
                    <a:pt x="3183" y="1925"/>
                    <a:pt x="2005" y="1174"/>
                    <a:pt x="1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9"/>
            <p:cNvSpPr/>
            <p:nvPr/>
          </p:nvSpPr>
          <p:spPr>
            <a:xfrm>
              <a:off x="3380300" y="1783225"/>
              <a:ext cx="114650" cy="71275"/>
            </a:xfrm>
            <a:custGeom>
              <a:rect b="b" l="l" r="r" t="t"/>
              <a:pathLst>
                <a:path extrusionOk="0" h="2851" w="4586">
                  <a:moveTo>
                    <a:pt x="1392" y="1"/>
                  </a:moveTo>
                  <a:lnTo>
                    <a:pt x="1392" y="632"/>
                  </a:lnTo>
                  <a:cubicBezTo>
                    <a:pt x="1392" y="939"/>
                    <a:pt x="1116" y="1004"/>
                    <a:pt x="1025" y="1040"/>
                  </a:cubicBezTo>
                  <a:lnTo>
                    <a:pt x="0" y="1426"/>
                  </a:lnTo>
                  <a:cubicBezTo>
                    <a:pt x="471" y="2380"/>
                    <a:pt x="1379" y="2850"/>
                    <a:pt x="2287" y="2850"/>
                  </a:cubicBezTo>
                  <a:cubicBezTo>
                    <a:pt x="3203" y="2850"/>
                    <a:pt x="4119" y="2371"/>
                    <a:pt x="4585" y="1427"/>
                  </a:cubicBezTo>
                  <a:cubicBezTo>
                    <a:pt x="4171" y="1271"/>
                    <a:pt x="3529" y="1029"/>
                    <a:pt x="3451" y="1000"/>
                  </a:cubicBezTo>
                  <a:cubicBezTo>
                    <a:pt x="3295" y="946"/>
                    <a:pt x="3191" y="799"/>
                    <a:pt x="3189" y="634"/>
                  </a:cubicBezTo>
                  <a:lnTo>
                    <a:pt x="3189" y="1"/>
                  </a:lnTo>
                  <a:cubicBezTo>
                    <a:pt x="2897" y="89"/>
                    <a:pt x="2595" y="134"/>
                    <a:pt x="2292" y="134"/>
                  </a:cubicBezTo>
                  <a:cubicBezTo>
                    <a:pt x="1989" y="134"/>
                    <a:pt x="1685" y="89"/>
                    <a:pt x="1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9"/>
            <p:cNvSpPr/>
            <p:nvPr/>
          </p:nvSpPr>
          <p:spPr>
            <a:xfrm>
              <a:off x="3379175" y="1666125"/>
              <a:ext cx="116875" cy="101000"/>
            </a:xfrm>
            <a:custGeom>
              <a:rect b="b" l="l" r="r" t="t"/>
              <a:pathLst>
                <a:path extrusionOk="0" h="4040" w="4675">
                  <a:moveTo>
                    <a:pt x="2060" y="0"/>
                  </a:moveTo>
                  <a:cubicBezTo>
                    <a:pt x="1706" y="0"/>
                    <a:pt x="1388" y="212"/>
                    <a:pt x="1248" y="537"/>
                  </a:cubicBezTo>
                  <a:cubicBezTo>
                    <a:pt x="1000" y="1117"/>
                    <a:pt x="442" y="1471"/>
                    <a:pt x="1" y="1520"/>
                  </a:cubicBezTo>
                  <a:lnTo>
                    <a:pt x="1" y="1703"/>
                  </a:lnTo>
                  <a:cubicBezTo>
                    <a:pt x="1" y="2993"/>
                    <a:pt x="1047" y="4040"/>
                    <a:pt x="2338" y="4040"/>
                  </a:cubicBezTo>
                  <a:cubicBezTo>
                    <a:pt x="3628" y="4040"/>
                    <a:pt x="4675" y="2993"/>
                    <a:pt x="4675" y="1703"/>
                  </a:cubicBezTo>
                  <a:lnTo>
                    <a:pt x="4675" y="1520"/>
                  </a:lnTo>
                  <a:cubicBezTo>
                    <a:pt x="3528" y="1318"/>
                    <a:pt x="3554" y="446"/>
                    <a:pt x="3102" y="147"/>
                  </a:cubicBezTo>
                  <a:cubicBezTo>
                    <a:pt x="2957" y="52"/>
                    <a:pt x="2788" y="0"/>
                    <a:pt x="2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9"/>
            <p:cNvSpPr/>
            <p:nvPr/>
          </p:nvSpPr>
          <p:spPr>
            <a:xfrm>
              <a:off x="3339450" y="1581800"/>
              <a:ext cx="196250" cy="103625"/>
            </a:xfrm>
            <a:custGeom>
              <a:rect b="b" l="l" r="r" t="t"/>
              <a:pathLst>
                <a:path extrusionOk="0" h="4145" w="7850">
                  <a:moveTo>
                    <a:pt x="3926" y="0"/>
                  </a:moveTo>
                  <a:cubicBezTo>
                    <a:pt x="3714" y="0"/>
                    <a:pt x="3537" y="173"/>
                    <a:pt x="3537" y="388"/>
                  </a:cubicBezTo>
                  <a:lnTo>
                    <a:pt x="3537" y="782"/>
                  </a:lnTo>
                  <a:cubicBezTo>
                    <a:pt x="3161" y="827"/>
                    <a:pt x="2793" y="935"/>
                    <a:pt x="2451" y="1105"/>
                  </a:cubicBezTo>
                  <a:lnTo>
                    <a:pt x="2229" y="719"/>
                  </a:lnTo>
                  <a:cubicBezTo>
                    <a:pt x="2157" y="594"/>
                    <a:pt x="2026" y="525"/>
                    <a:pt x="1892" y="525"/>
                  </a:cubicBezTo>
                  <a:cubicBezTo>
                    <a:pt x="1825" y="525"/>
                    <a:pt x="1758" y="541"/>
                    <a:pt x="1697" y="577"/>
                  </a:cubicBezTo>
                  <a:cubicBezTo>
                    <a:pt x="1512" y="684"/>
                    <a:pt x="1447" y="922"/>
                    <a:pt x="1555" y="1107"/>
                  </a:cubicBezTo>
                  <a:lnTo>
                    <a:pt x="1800" y="1530"/>
                  </a:lnTo>
                  <a:lnTo>
                    <a:pt x="1832" y="1505"/>
                  </a:lnTo>
                  <a:lnTo>
                    <a:pt x="1832" y="1505"/>
                  </a:lnTo>
                  <a:cubicBezTo>
                    <a:pt x="1550" y="1735"/>
                    <a:pt x="1308" y="2010"/>
                    <a:pt x="1116" y="2319"/>
                  </a:cubicBezTo>
                  <a:lnTo>
                    <a:pt x="644" y="2046"/>
                  </a:lnTo>
                  <a:cubicBezTo>
                    <a:pt x="582" y="2009"/>
                    <a:pt x="513" y="1992"/>
                    <a:pt x="446" y="1992"/>
                  </a:cubicBezTo>
                  <a:cubicBezTo>
                    <a:pt x="311" y="1992"/>
                    <a:pt x="181" y="2061"/>
                    <a:pt x="110" y="2186"/>
                  </a:cubicBezTo>
                  <a:cubicBezTo>
                    <a:pt x="1" y="2374"/>
                    <a:pt x="67" y="2613"/>
                    <a:pt x="255" y="2719"/>
                  </a:cubicBezTo>
                  <a:lnTo>
                    <a:pt x="784" y="3026"/>
                  </a:lnTo>
                  <a:cubicBezTo>
                    <a:pt x="680" y="3341"/>
                    <a:pt x="621" y="3671"/>
                    <a:pt x="611" y="4003"/>
                  </a:cubicBezTo>
                  <a:cubicBezTo>
                    <a:pt x="608" y="4078"/>
                    <a:pt x="669" y="4141"/>
                    <a:pt x="744" y="4141"/>
                  </a:cubicBezTo>
                  <a:cubicBezTo>
                    <a:pt x="897" y="4142"/>
                    <a:pt x="1023" y="4144"/>
                    <a:pt x="1130" y="4144"/>
                  </a:cubicBezTo>
                  <a:cubicBezTo>
                    <a:pt x="1454" y="4144"/>
                    <a:pt x="1603" y="4124"/>
                    <a:pt x="1798" y="3996"/>
                  </a:cubicBezTo>
                  <a:cubicBezTo>
                    <a:pt x="1942" y="3900"/>
                    <a:pt x="2056" y="3764"/>
                    <a:pt x="2123" y="3606"/>
                  </a:cubicBezTo>
                  <a:cubicBezTo>
                    <a:pt x="2385" y="2993"/>
                    <a:pt x="2986" y="2598"/>
                    <a:pt x="3651" y="2598"/>
                  </a:cubicBezTo>
                  <a:cubicBezTo>
                    <a:pt x="3786" y="2598"/>
                    <a:pt x="3910" y="2595"/>
                    <a:pt x="4029" y="2595"/>
                  </a:cubicBezTo>
                  <a:cubicBezTo>
                    <a:pt x="4422" y="2595"/>
                    <a:pt x="4745" y="2624"/>
                    <a:pt x="5120" y="2874"/>
                  </a:cubicBezTo>
                  <a:cubicBezTo>
                    <a:pt x="5392" y="3052"/>
                    <a:pt x="5605" y="3306"/>
                    <a:pt x="5732" y="3605"/>
                  </a:cubicBezTo>
                  <a:cubicBezTo>
                    <a:pt x="5871" y="3931"/>
                    <a:pt x="6192" y="4141"/>
                    <a:pt x="6546" y="4141"/>
                  </a:cubicBezTo>
                  <a:lnTo>
                    <a:pt x="7111" y="4141"/>
                  </a:lnTo>
                  <a:cubicBezTo>
                    <a:pt x="7186" y="4141"/>
                    <a:pt x="7247" y="4078"/>
                    <a:pt x="7244" y="4003"/>
                  </a:cubicBezTo>
                  <a:cubicBezTo>
                    <a:pt x="7234" y="3671"/>
                    <a:pt x="7175" y="3341"/>
                    <a:pt x="7071" y="3026"/>
                  </a:cubicBezTo>
                  <a:lnTo>
                    <a:pt x="7600" y="2721"/>
                  </a:lnTo>
                  <a:cubicBezTo>
                    <a:pt x="7785" y="2613"/>
                    <a:pt x="7850" y="2376"/>
                    <a:pt x="7741" y="2190"/>
                  </a:cubicBezTo>
                  <a:cubicBezTo>
                    <a:pt x="7669" y="2065"/>
                    <a:pt x="7539" y="1996"/>
                    <a:pt x="7405" y="1996"/>
                  </a:cubicBezTo>
                  <a:cubicBezTo>
                    <a:pt x="7339" y="1996"/>
                    <a:pt x="7272" y="2012"/>
                    <a:pt x="7211" y="2048"/>
                  </a:cubicBezTo>
                  <a:lnTo>
                    <a:pt x="6740" y="2319"/>
                  </a:lnTo>
                  <a:cubicBezTo>
                    <a:pt x="6556" y="2022"/>
                    <a:pt x="6325" y="1755"/>
                    <a:pt x="6055" y="1531"/>
                  </a:cubicBezTo>
                  <a:lnTo>
                    <a:pt x="6299" y="1109"/>
                  </a:lnTo>
                  <a:cubicBezTo>
                    <a:pt x="6411" y="923"/>
                    <a:pt x="6348" y="683"/>
                    <a:pt x="6159" y="574"/>
                  </a:cubicBezTo>
                  <a:cubicBezTo>
                    <a:pt x="6098" y="538"/>
                    <a:pt x="6031" y="521"/>
                    <a:pt x="5965" y="521"/>
                  </a:cubicBezTo>
                  <a:cubicBezTo>
                    <a:pt x="5829" y="521"/>
                    <a:pt x="5697" y="593"/>
                    <a:pt x="5626" y="719"/>
                  </a:cubicBezTo>
                  <a:lnTo>
                    <a:pt x="5402" y="1105"/>
                  </a:lnTo>
                  <a:cubicBezTo>
                    <a:pt x="5062" y="937"/>
                    <a:pt x="4694" y="828"/>
                    <a:pt x="4316" y="784"/>
                  </a:cubicBezTo>
                  <a:lnTo>
                    <a:pt x="4316" y="401"/>
                  </a:lnTo>
                  <a:cubicBezTo>
                    <a:pt x="4316" y="191"/>
                    <a:pt x="4155" y="11"/>
                    <a:pt x="3945" y="1"/>
                  </a:cubicBezTo>
                  <a:cubicBezTo>
                    <a:pt x="3939" y="0"/>
                    <a:pt x="3932" y="0"/>
                    <a:pt x="3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79"/>
          <p:cNvGrpSpPr/>
          <p:nvPr/>
        </p:nvGrpSpPr>
        <p:grpSpPr>
          <a:xfrm>
            <a:off x="2504413" y="3851300"/>
            <a:ext cx="331300" cy="330900"/>
            <a:chOff x="1746525" y="3830075"/>
            <a:chExt cx="331300" cy="330900"/>
          </a:xfrm>
        </p:grpSpPr>
        <p:sp>
          <p:nvSpPr>
            <p:cNvPr id="1612" name="Google Shape;1612;p79"/>
            <p:cNvSpPr/>
            <p:nvPr/>
          </p:nvSpPr>
          <p:spPr>
            <a:xfrm>
              <a:off x="1746525" y="3830075"/>
              <a:ext cx="43100" cy="43075"/>
            </a:xfrm>
            <a:custGeom>
              <a:rect b="b" l="l" r="r" t="t"/>
              <a:pathLst>
                <a:path extrusionOk="0" h="1723" w="1724">
                  <a:moveTo>
                    <a:pt x="254" y="1"/>
                  </a:moveTo>
                  <a:cubicBezTo>
                    <a:pt x="220" y="1"/>
                    <a:pt x="186" y="1"/>
                    <a:pt x="152" y="2"/>
                  </a:cubicBezTo>
                  <a:cubicBezTo>
                    <a:pt x="74" y="2"/>
                    <a:pt x="11" y="66"/>
                    <a:pt x="10" y="144"/>
                  </a:cubicBezTo>
                  <a:cubicBezTo>
                    <a:pt x="1" y="678"/>
                    <a:pt x="76" y="1211"/>
                    <a:pt x="232" y="1723"/>
                  </a:cubicBezTo>
                  <a:cubicBezTo>
                    <a:pt x="634" y="1134"/>
                    <a:pt x="1138" y="626"/>
                    <a:pt x="1723" y="220"/>
                  </a:cubicBezTo>
                  <a:cubicBezTo>
                    <a:pt x="1247" y="75"/>
                    <a:pt x="752"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9"/>
            <p:cNvSpPr/>
            <p:nvPr/>
          </p:nvSpPr>
          <p:spPr>
            <a:xfrm>
              <a:off x="2034725" y="3830075"/>
              <a:ext cx="43100" cy="43125"/>
            </a:xfrm>
            <a:custGeom>
              <a:rect b="b" l="l" r="r" t="t"/>
              <a:pathLst>
                <a:path extrusionOk="0" h="1725" w="1724">
                  <a:moveTo>
                    <a:pt x="1470" y="1"/>
                  </a:moveTo>
                  <a:cubicBezTo>
                    <a:pt x="972" y="1"/>
                    <a:pt x="477" y="75"/>
                    <a:pt x="1" y="220"/>
                  </a:cubicBezTo>
                  <a:cubicBezTo>
                    <a:pt x="586" y="626"/>
                    <a:pt x="1092" y="1136"/>
                    <a:pt x="1492" y="1724"/>
                  </a:cubicBezTo>
                  <a:cubicBezTo>
                    <a:pt x="1649" y="1212"/>
                    <a:pt x="1723" y="679"/>
                    <a:pt x="1714" y="144"/>
                  </a:cubicBezTo>
                  <a:cubicBezTo>
                    <a:pt x="1712" y="66"/>
                    <a:pt x="1649" y="2"/>
                    <a:pt x="1571" y="2"/>
                  </a:cubicBezTo>
                  <a:cubicBezTo>
                    <a:pt x="1537" y="1"/>
                    <a:pt x="1504" y="1"/>
                    <a:pt x="1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a:off x="1746575" y="3830225"/>
              <a:ext cx="331200" cy="300450"/>
            </a:xfrm>
            <a:custGeom>
              <a:rect b="b" l="l" r="r" t="t"/>
              <a:pathLst>
                <a:path extrusionOk="0" h="12018" w="13248">
                  <a:moveTo>
                    <a:pt x="3091" y="4330"/>
                  </a:moveTo>
                  <a:cubicBezTo>
                    <a:pt x="3290" y="4330"/>
                    <a:pt x="3482" y="4484"/>
                    <a:pt x="3482" y="4719"/>
                  </a:cubicBezTo>
                  <a:cubicBezTo>
                    <a:pt x="3482" y="4933"/>
                    <a:pt x="3309" y="5106"/>
                    <a:pt x="3094" y="5106"/>
                  </a:cubicBezTo>
                  <a:cubicBezTo>
                    <a:pt x="2748" y="5106"/>
                    <a:pt x="2576" y="4688"/>
                    <a:pt x="2820" y="4444"/>
                  </a:cubicBezTo>
                  <a:cubicBezTo>
                    <a:pt x="2899" y="4365"/>
                    <a:pt x="2996" y="4330"/>
                    <a:pt x="3091" y="4330"/>
                  </a:cubicBezTo>
                  <a:close/>
                  <a:moveTo>
                    <a:pt x="10150" y="4330"/>
                  </a:moveTo>
                  <a:cubicBezTo>
                    <a:pt x="10349" y="4330"/>
                    <a:pt x="10540" y="4484"/>
                    <a:pt x="10541" y="4719"/>
                  </a:cubicBezTo>
                  <a:cubicBezTo>
                    <a:pt x="10541" y="4933"/>
                    <a:pt x="10367" y="5106"/>
                    <a:pt x="10154" y="5106"/>
                  </a:cubicBezTo>
                  <a:cubicBezTo>
                    <a:pt x="9807" y="5106"/>
                    <a:pt x="9634" y="4690"/>
                    <a:pt x="9878" y="4444"/>
                  </a:cubicBezTo>
                  <a:cubicBezTo>
                    <a:pt x="9957" y="4365"/>
                    <a:pt x="10055" y="4330"/>
                    <a:pt x="10150" y="4330"/>
                  </a:cubicBezTo>
                  <a:close/>
                  <a:moveTo>
                    <a:pt x="4895" y="1"/>
                  </a:moveTo>
                  <a:cubicBezTo>
                    <a:pt x="2211" y="1"/>
                    <a:pt x="0" y="2219"/>
                    <a:pt x="9" y="4991"/>
                  </a:cubicBezTo>
                  <a:lnTo>
                    <a:pt x="9" y="5172"/>
                  </a:lnTo>
                  <a:cubicBezTo>
                    <a:pt x="9" y="5206"/>
                    <a:pt x="31" y="5235"/>
                    <a:pt x="62" y="5244"/>
                  </a:cubicBezTo>
                  <a:lnTo>
                    <a:pt x="2147" y="5938"/>
                  </a:lnTo>
                  <a:cubicBezTo>
                    <a:pt x="2492" y="6052"/>
                    <a:pt x="2726" y="6374"/>
                    <a:pt x="2731" y="6737"/>
                  </a:cubicBezTo>
                  <a:lnTo>
                    <a:pt x="2731" y="6754"/>
                  </a:lnTo>
                  <a:cubicBezTo>
                    <a:pt x="2726" y="7117"/>
                    <a:pt x="2492" y="7437"/>
                    <a:pt x="2147" y="7552"/>
                  </a:cubicBezTo>
                  <a:lnTo>
                    <a:pt x="6" y="8263"/>
                  </a:lnTo>
                  <a:cubicBezTo>
                    <a:pt x="5" y="8884"/>
                    <a:pt x="5" y="9467"/>
                    <a:pt x="6" y="9924"/>
                  </a:cubicBezTo>
                  <a:cubicBezTo>
                    <a:pt x="6" y="9969"/>
                    <a:pt x="43" y="9998"/>
                    <a:pt x="82" y="9998"/>
                  </a:cubicBezTo>
                  <a:cubicBezTo>
                    <a:pt x="98" y="9998"/>
                    <a:pt x="114" y="9993"/>
                    <a:pt x="129" y="9982"/>
                  </a:cubicBezTo>
                  <a:lnTo>
                    <a:pt x="412" y="9759"/>
                  </a:lnTo>
                  <a:cubicBezTo>
                    <a:pt x="521" y="9673"/>
                    <a:pt x="646" y="9634"/>
                    <a:pt x="769" y="9634"/>
                  </a:cubicBezTo>
                  <a:cubicBezTo>
                    <a:pt x="1027" y="9634"/>
                    <a:pt x="1276" y="9806"/>
                    <a:pt x="1338" y="10090"/>
                  </a:cubicBezTo>
                  <a:lnTo>
                    <a:pt x="1758" y="11959"/>
                  </a:lnTo>
                  <a:cubicBezTo>
                    <a:pt x="1767" y="11996"/>
                    <a:pt x="1799" y="12018"/>
                    <a:pt x="1832" y="12018"/>
                  </a:cubicBezTo>
                  <a:cubicBezTo>
                    <a:pt x="1850" y="12018"/>
                    <a:pt x="1868" y="12011"/>
                    <a:pt x="1884" y="11997"/>
                  </a:cubicBezTo>
                  <a:cubicBezTo>
                    <a:pt x="2568" y="11364"/>
                    <a:pt x="2861" y="11089"/>
                    <a:pt x="3004" y="10961"/>
                  </a:cubicBezTo>
                  <a:cubicBezTo>
                    <a:pt x="3125" y="10854"/>
                    <a:pt x="3200" y="10704"/>
                    <a:pt x="3215" y="10542"/>
                  </a:cubicBezTo>
                  <a:cubicBezTo>
                    <a:pt x="3267" y="9958"/>
                    <a:pt x="3457" y="8844"/>
                    <a:pt x="4574" y="7998"/>
                  </a:cubicBezTo>
                  <a:cubicBezTo>
                    <a:pt x="5162" y="7555"/>
                    <a:pt x="5878" y="7314"/>
                    <a:pt x="6616" y="7314"/>
                  </a:cubicBezTo>
                  <a:cubicBezTo>
                    <a:pt x="6618" y="7314"/>
                    <a:pt x="6621" y="7314"/>
                    <a:pt x="6623" y="7314"/>
                  </a:cubicBezTo>
                  <a:cubicBezTo>
                    <a:pt x="8140" y="7314"/>
                    <a:pt x="9708" y="8257"/>
                    <a:pt x="10022" y="10558"/>
                  </a:cubicBezTo>
                  <a:cubicBezTo>
                    <a:pt x="10042" y="10710"/>
                    <a:pt x="10115" y="10851"/>
                    <a:pt x="10232" y="10952"/>
                  </a:cubicBezTo>
                  <a:cubicBezTo>
                    <a:pt x="10370" y="11075"/>
                    <a:pt x="10661" y="11349"/>
                    <a:pt x="11361" y="11997"/>
                  </a:cubicBezTo>
                  <a:cubicBezTo>
                    <a:pt x="11376" y="12011"/>
                    <a:pt x="11395" y="12018"/>
                    <a:pt x="11412" y="12018"/>
                  </a:cubicBezTo>
                  <a:cubicBezTo>
                    <a:pt x="11446" y="12018"/>
                    <a:pt x="11478" y="11996"/>
                    <a:pt x="11487" y="11959"/>
                  </a:cubicBezTo>
                  <a:lnTo>
                    <a:pt x="11908" y="10090"/>
                  </a:lnTo>
                  <a:cubicBezTo>
                    <a:pt x="11970" y="9807"/>
                    <a:pt x="12218" y="9634"/>
                    <a:pt x="12477" y="9634"/>
                  </a:cubicBezTo>
                  <a:cubicBezTo>
                    <a:pt x="12600" y="9634"/>
                    <a:pt x="12725" y="9673"/>
                    <a:pt x="12834" y="9759"/>
                  </a:cubicBezTo>
                  <a:lnTo>
                    <a:pt x="13117" y="9984"/>
                  </a:lnTo>
                  <a:cubicBezTo>
                    <a:pt x="13132" y="9994"/>
                    <a:pt x="13148" y="9999"/>
                    <a:pt x="13164" y="9999"/>
                  </a:cubicBezTo>
                  <a:cubicBezTo>
                    <a:pt x="13203" y="9999"/>
                    <a:pt x="13240" y="9969"/>
                    <a:pt x="13241" y="9924"/>
                  </a:cubicBezTo>
                  <a:cubicBezTo>
                    <a:pt x="13241" y="9472"/>
                    <a:pt x="13241" y="8885"/>
                    <a:pt x="13241" y="8263"/>
                  </a:cubicBezTo>
                  <a:lnTo>
                    <a:pt x="11099" y="7552"/>
                  </a:lnTo>
                  <a:cubicBezTo>
                    <a:pt x="10754" y="7437"/>
                    <a:pt x="10520" y="7117"/>
                    <a:pt x="10515" y="6754"/>
                  </a:cubicBezTo>
                  <a:lnTo>
                    <a:pt x="10515" y="6737"/>
                  </a:lnTo>
                  <a:cubicBezTo>
                    <a:pt x="10520" y="6374"/>
                    <a:pt x="10754" y="6053"/>
                    <a:pt x="11099" y="5938"/>
                  </a:cubicBezTo>
                  <a:lnTo>
                    <a:pt x="13185" y="5244"/>
                  </a:lnTo>
                  <a:cubicBezTo>
                    <a:pt x="13215" y="5233"/>
                    <a:pt x="13237" y="5204"/>
                    <a:pt x="13237" y="5172"/>
                  </a:cubicBezTo>
                  <a:lnTo>
                    <a:pt x="13237" y="4990"/>
                  </a:lnTo>
                  <a:cubicBezTo>
                    <a:pt x="13247" y="2212"/>
                    <a:pt x="11030" y="1"/>
                    <a:pt x="8353" y="1"/>
                  </a:cubicBezTo>
                  <a:lnTo>
                    <a:pt x="7012" y="1"/>
                  </a:lnTo>
                  <a:lnTo>
                    <a:pt x="7012" y="1542"/>
                  </a:lnTo>
                  <a:cubicBezTo>
                    <a:pt x="7527" y="1582"/>
                    <a:pt x="8033" y="1701"/>
                    <a:pt x="8511" y="1896"/>
                  </a:cubicBezTo>
                  <a:cubicBezTo>
                    <a:pt x="8903" y="2055"/>
                    <a:pt x="8788" y="2642"/>
                    <a:pt x="8365" y="2642"/>
                  </a:cubicBezTo>
                  <a:cubicBezTo>
                    <a:pt x="8254" y="2642"/>
                    <a:pt x="7754" y="2394"/>
                    <a:pt x="7012" y="2320"/>
                  </a:cubicBezTo>
                  <a:lnTo>
                    <a:pt x="7012" y="3473"/>
                  </a:lnTo>
                  <a:cubicBezTo>
                    <a:pt x="7405" y="3522"/>
                    <a:pt x="7783" y="3646"/>
                    <a:pt x="8128" y="3839"/>
                  </a:cubicBezTo>
                  <a:cubicBezTo>
                    <a:pt x="8315" y="3943"/>
                    <a:pt x="8382" y="4179"/>
                    <a:pt x="8278" y="4366"/>
                  </a:cubicBezTo>
                  <a:cubicBezTo>
                    <a:pt x="8207" y="4493"/>
                    <a:pt x="8075" y="4565"/>
                    <a:pt x="7939" y="4565"/>
                  </a:cubicBezTo>
                  <a:cubicBezTo>
                    <a:pt x="7875" y="4565"/>
                    <a:pt x="7811" y="4550"/>
                    <a:pt x="7751" y="4516"/>
                  </a:cubicBezTo>
                  <a:cubicBezTo>
                    <a:pt x="7521" y="4389"/>
                    <a:pt x="7271" y="4300"/>
                    <a:pt x="7012" y="4257"/>
                  </a:cubicBezTo>
                  <a:lnTo>
                    <a:pt x="7012" y="5601"/>
                  </a:lnTo>
                  <a:cubicBezTo>
                    <a:pt x="7008" y="5811"/>
                    <a:pt x="6835" y="5980"/>
                    <a:pt x="6625" y="5980"/>
                  </a:cubicBezTo>
                  <a:cubicBezTo>
                    <a:pt x="6413" y="5980"/>
                    <a:pt x="6242" y="5811"/>
                    <a:pt x="6237" y="5601"/>
                  </a:cubicBezTo>
                  <a:lnTo>
                    <a:pt x="6237" y="4259"/>
                  </a:lnTo>
                  <a:cubicBezTo>
                    <a:pt x="5980" y="4302"/>
                    <a:pt x="5731" y="4389"/>
                    <a:pt x="5504" y="4515"/>
                  </a:cubicBezTo>
                  <a:cubicBezTo>
                    <a:pt x="5444" y="4548"/>
                    <a:pt x="5380" y="4564"/>
                    <a:pt x="5316" y="4564"/>
                  </a:cubicBezTo>
                  <a:cubicBezTo>
                    <a:pt x="5179" y="4564"/>
                    <a:pt x="5047" y="4492"/>
                    <a:pt x="4976" y="4363"/>
                  </a:cubicBezTo>
                  <a:cubicBezTo>
                    <a:pt x="4872" y="4176"/>
                    <a:pt x="4941" y="3939"/>
                    <a:pt x="5128" y="3836"/>
                  </a:cubicBezTo>
                  <a:cubicBezTo>
                    <a:pt x="5471" y="3646"/>
                    <a:pt x="5846" y="3523"/>
                    <a:pt x="6235" y="3474"/>
                  </a:cubicBezTo>
                  <a:lnTo>
                    <a:pt x="6235" y="2316"/>
                  </a:lnTo>
                  <a:cubicBezTo>
                    <a:pt x="5822" y="2354"/>
                    <a:pt x="5417" y="2455"/>
                    <a:pt x="5033" y="2613"/>
                  </a:cubicBezTo>
                  <a:cubicBezTo>
                    <a:pt x="4985" y="2632"/>
                    <a:pt x="4936" y="2641"/>
                    <a:pt x="4887" y="2641"/>
                  </a:cubicBezTo>
                  <a:cubicBezTo>
                    <a:pt x="4734" y="2641"/>
                    <a:pt x="4589" y="2550"/>
                    <a:pt x="4527" y="2399"/>
                  </a:cubicBezTo>
                  <a:cubicBezTo>
                    <a:pt x="4446" y="2201"/>
                    <a:pt x="4542" y="1974"/>
                    <a:pt x="4740" y="1894"/>
                  </a:cubicBezTo>
                  <a:cubicBezTo>
                    <a:pt x="5218" y="1700"/>
                    <a:pt x="5722" y="1582"/>
                    <a:pt x="6235" y="1542"/>
                  </a:cubicBezTo>
                  <a:lnTo>
                    <a:pt x="6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p:nvPr/>
          </p:nvSpPr>
          <p:spPr>
            <a:xfrm>
              <a:off x="1746750" y="3981550"/>
              <a:ext cx="48725" cy="34600"/>
            </a:xfrm>
            <a:custGeom>
              <a:rect b="b" l="l" r="r" t="t"/>
              <a:pathLst>
                <a:path extrusionOk="0" h="1384" w="1949">
                  <a:moveTo>
                    <a:pt x="26" y="1"/>
                  </a:moveTo>
                  <a:cubicBezTo>
                    <a:pt x="13" y="1"/>
                    <a:pt x="3" y="10"/>
                    <a:pt x="4" y="23"/>
                  </a:cubicBezTo>
                  <a:cubicBezTo>
                    <a:pt x="4" y="308"/>
                    <a:pt x="1" y="1145"/>
                    <a:pt x="1" y="1361"/>
                  </a:cubicBezTo>
                  <a:cubicBezTo>
                    <a:pt x="1" y="1374"/>
                    <a:pt x="12" y="1384"/>
                    <a:pt x="23" y="1384"/>
                  </a:cubicBezTo>
                  <a:cubicBezTo>
                    <a:pt x="26" y="1384"/>
                    <a:pt x="28" y="1383"/>
                    <a:pt x="30" y="1382"/>
                  </a:cubicBezTo>
                  <a:lnTo>
                    <a:pt x="1896" y="762"/>
                  </a:lnTo>
                  <a:cubicBezTo>
                    <a:pt x="1926" y="753"/>
                    <a:pt x="1947" y="725"/>
                    <a:pt x="1949" y="694"/>
                  </a:cubicBezTo>
                  <a:lnTo>
                    <a:pt x="1949" y="690"/>
                  </a:lnTo>
                  <a:cubicBezTo>
                    <a:pt x="1947" y="658"/>
                    <a:pt x="1926" y="630"/>
                    <a:pt x="1895" y="621"/>
                  </a:cubicBezTo>
                  <a:lnTo>
                    <a:pt x="33" y="2"/>
                  </a:lnTo>
                  <a:cubicBezTo>
                    <a:pt x="31" y="1"/>
                    <a:pt x="28"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9"/>
            <p:cNvSpPr/>
            <p:nvPr/>
          </p:nvSpPr>
          <p:spPr>
            <a:xfrm>
              <a:off x="2028875" y="3981550"/>
              <a:ext cx="48700" cy="34600"/>
            </a:xfrm>
            <a:custGeom>
              <a:rect b="b" l="l" r="r" t="t"/>
              <a:pathLst>
                <a:path extrusionOk="0" h="1384" w="1948">
                  <a:moveTo>
                    <a:pt x="1924" y="1"/>
                  </a:moveTo>
                  <a:cubicBezTo>
                    <a:pt x="1922" y="1"/>
                    <a:pt x="1920" y="1"/>
                    <a:pt x="1917" y="2"/>
                  </a:cubicBezTo>
                  <a:lnTo>
                    <a:pt x="52" y="621"/>
                  </a:lnTo>
                  <a:cubicBezTo>
                    <a:pt x="22" y="630"/>
                    <a:pt x="2" y="658"/>
                    <a:pt x="0" y="690"/>
                  </a:cubicBezTo>
                  <a:lnTo>
                    <a:pt x="0" y="694"/>
                  </a:lnTo>
                  <a:cubicBezTo>
                    <a:pt x="2" y="725"/>
                    <a:pt x="22" y="753"/>
                    <a:pt x="52" y="762"/>
                  </a:cubicBezTo>
                  <a:lnTo>
                    <a:pt x="1917" y="1382"/>
                  </a:lnTo>
                  <a:cubicBezTo>
                    <a:pt x="1920" y="1383"/>
                    <a:pt x="1922" y="1384"/>
                    <a:pt x="1924" y="1384"/>
                  </a:cubicBezTo>
                  <a:cubicBezTo>
                    <a:pt x="1937" y="1384"/>
                    <a:pt x="1947" y="1374"/>
                    <a:pt x="1948" y="1361"/>
                  </a:cubicBezTo>
                  <a:lnTo>
                    <a:pt x="1948" y="23"/>
                  </a:lnTo>
                  <a:cubicBezTo>
                    <a:pt x="1947" y="10"/>
                    <a:pt x="1937" y="1"/>
                    <a:pt x="19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9"/>
            <p:cNvSpPr/>
            <p:nvPr/>
          </p:nvSpPr>
          <p:spPr>
            <a:xfrm>
              <a:off x="1843000" y="4059275"/>
              <a:ext cx="139850" cy="101700"/>
            </a:xfrm>
            <a:custGeom>
              <a:rect b="b" l="l" r="r" t="t"/>
              <a:pathLst>
                <a:path extrusionOk="0" h="4068" w="5594">
                  <a:moveTo>
                    <a:pt x="648" y="0"/>
                  </a:moveTo>
                  <a:cubicBezTo>
                    <a:pt x="140" y="692"/>
                    <a:pt x="150" y="1300"/>
                    <a:pt x="92" y="1950"/>
                  </a:cubicBezTo>
                  <a:cubicBezTo>
                    <a:pt x="0" y="2956"/>
                    <a:pt x="685" y="3808"/>
                    <a:pt x="1583" y="4015"/>
                  </a:cubicBezTo>
                  <a:cubicBezTo>
                    <a:pt x="1778" y="4060"/>
                    <a:pt x="1858" y="4067"/>
                    <a:pt x="2399" y="4067"/>
                  </a:cubicBezTo>
                  <a:cubicBezTo>
                    <a:pt x="2650" y="4067"/>
                    <a:pt x="3001" y="4066"/>
                    <a:pt x="3509" y="4066"/>
                  </a:cubicBezTo>
                  <a:cubicBezTo>
                    <a:pt x="3658" y="4066"/>
                    <a:pt x="3807" y="4049"/>
                    <a:pt x="3952" y="4015"/>
                  </a:cubicBezTo>
                  <a:cubicBezTo>
                    <a:pt x="4334" y="3928"/>
                    <a:pt x="4680" y="3724"/>
                    <a:pt x="4942" y="3434"/>
                  </a:cubicBezTo>
                  <a:cubicBezTo>
                    <a:pt x="5593" y="2722"/>
                    <a:pt x="5449" y="2002"/>
                    <a:pt x="5383" y="1265"/>
                  </a:cubicBezTo>
                  <a:cubicBezTo>
                    <a:pt x="5331" y="808"/>
                    <a:pt x="5160" y="371"/>
                    <a:pt x="4887" y="0"/>
                  </a:cubicBezTo>
                  <a:lnTo>
                    <a:pt x="4885" y="0"/>
                  </a:lnTo>
                  <a:lnTo>
                    <a:pt x="4062" y="1121"/>
                  </a:lnTo>
                  <a:cubicBezTo>
                    <a:pt x="3741" y="1557"/>
                    <a:pt x="3254" y="1776"/>
                    <a:pt x="2767" y="1776"/>
                  </a:cubicBezTo>
                  <a:cubicBezTo>
                    <a:pt x="2280" y="1776"/>
                    <a:pt x="1794" y="1557"/>
                    <a:pt x="1473" y="1121"/>
                  </a:cubicBezTo>
                  <a:lnTo>
                    <a:pt x="6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9"/>
            <p:cNvSpPr/>
            <p:nvPr/>
          </p:nvSpPr>
          <p:spPr>
            <a:xfrm>
              <a:off x="1873025" y="4032475"/>
              <a:ext cx="78300" cy="51800"/>
            </a:xfrm>
            <a:custGeom>
              <a:rect b="b" l="l" r="r" t="t"/>
              <a:pathLst>
                <a:path extrusionOk="0" h="2072" w="3132">
                  <a:moveTo>
                    <a:pt x="1565" y="1"/>
                  </a:moveTo>
                  <a:cubicBezTo>
                    <a:pt x="1000" y="1"/>
                    <a:pt x="450" y="184"/>
                    <a:pt x="1" y="518"/>
                  </a:cubicBezTo>
                  <a:lnTo>
                    <a:pt x="895" y="1733"/>
                  </a:lnTo>
                  <a:cubicBezTo>
                    <a:pt x="1062" y="1959"/>
                    <a:pt x="1314" y="2072"/>
                    <a:pt x="1566" y="2072"/>
                  </a:cubicBezTo>
                  <a:cubicBezTo>
                    <a:pt x="1818" y="2072"/>
                    <a:pt x="2070" y="1959"/>
                    <a:pt x="2236" y="1733"/>
                  </a:cubicBezTo>
                  <a:cubicBezTo>
                    <a:pt x="2236" y="1733"/>
                    <a:pt x="3131" y="518"/>
                    <a:pt x="3131" y="518"/>
                  </a:cubicBezTo>
                  <a:cubicBezTo>
                    <a:pt x="2646" y="164"/>
                    <a:pt x="2099" y="1"/>
                    <a:pt x="1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79"/>
          <p:cNvGrpSpPr/>
          <p:nvPr/>
        </p:nvGrpSpPr>
        <p:grpSpPr>
          <a:xfrm>
            <a:off x="1764938" y="3831825"/>
            <a:ext cx="318800" cy="330950"/>
            <a:chOff x="1007050" y="3810600"/>
            <a:chExt cx="318800" cy="330950"/>
          </a:xfrm>
        </p:grpSpPr>
        <p:sp>
          <p:nvSpPr>
            <p:cNvPr id="1620" name="Google Shape;1620;p79"/>
            <p:cNvSpPr/>
            <p:nvPr/>
          </p:nvSpPr>
          <p:spPr>
            <a:xfrm>
              <a:off x="1192800" y="3810600"/>
              <a:ext cx="49175" cy="32600"/>
            </a:xfrm>
            <a:custGeom>
              <a:rect b="b" l="l" r="r" t="t"/>
              <a:pathLst>
                <a:path extrusionOk="0" h="1304" w="1967">
                  <a:moveTo>
                    <a:pt x="1" y="1"/>
                  </a:moveTo>
                  <a:lnTo>
                    <a:pt x="985" y="1303"/>
                  </a:lnTo>
                  <a:lnTo>
                    <a:pt x="19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a:off x="1104825" y="3810600"/>
              <a:ext cx="49125" cy="32600"/>
            </a:xfrm>
            <a:custGeom>
              <a:rect b="b" l="l" r="r" t="t"/>
              <a:pathLst>
                <a:path extrusionOk="0" h="1304" w="1965">
                  <a:moveTo>
                    <a:pt x="0" y="1"/>
                  </a:moveTo>
                  <a:lnTo>
                    <a:pt x="982" y="1303"/>
                  </a:lnTo>
                  <a:lnTo>
                    <a:pt x="19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1016775" y="3810600"/>
              <a:ext cx="49150" cy="32600"/>
            </a:xfrm>
            <a:custGeom>
              <a:rect b="b" l="l" r="r" t="t"/>
              <a:pathLst>
                <a:path extrusionOk="0" h="1304" w="1966">
                  <a:moveTo>
                    <a:pt x="1" y="1"/>
                  </a:moveTo>
                  <a:lnTo>
                    <a:pt x="983" y="1303"/>
                  </a:lnTo>
                  <a:lnTo>
                    <a:pt x="19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1009500" y="3875400"/>
              <a:ext cx="63725" cy="84575"/>
            </a:xfrm>
            <a:custGeom>
              <a:rect b="b" l="l" r="r" t="t"/>
              <a:pathLst>
                <a:path extrusionOk="0" h="3383" w="2549">
                  <a:moveTo>
                    <a:pt x="1274" y="0"/>
                  </a:moveTo>
                  <a:lnTo>
                    <a:pt x="1" y="1692"/>
                  </a:lnTo>
                  <a:lnTo>
                    <a:pt x="1274" y="3382"/>
                  </a:lnTo>
                  <a:lnTo>
                    <a:pt x="2549" y="1692"/>
                  </a:lnTo>
                  <a:lnTo>
                    <a:pt x="1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1097500" y="3875400"/>
              <a:ext cx="63775" cy="84575"/>
            </a:xfrm>
            <a:custGeom>
              <a:rect b="b" l="l" r="r" t="t"/>
              <a:pathLst>
                <a:path extrusionOk="0" h="3383" w="2551">
                  <a:moveTo>
                    <a:pt x="1275" y="0"/>
                  </a:moveTo>
                  <a:lnTo>
                    <a:pt x="0" y="1692"/>
                  </a:lnTo>
                  <a:lnTo>
                    <a:pt x="1275" y="3382"/>
                  </a:lnTo>
                  <a:lnTo>
                    <a:pt x="2550" y="1692"/>
                  </a:lnTo>
                  <a:lnTo>
                    <a:pt x="1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a:off x="1007050" y="3992200"/>
              <a:ext cx="253450" cy="149275"/>
            </a:xfrm>
            <a:custGeom>
              <a:rect b="b" l="l" r="r" t="t"/>
              <a:pathLst>
                <a:path extrusionOk="0" h="5971" w="10138">
                  <a:moveTo>
                    <a:pt x="6654" y="3213"/>
                  </a:moveTo>
                  <a:cubicBezTo>
                    <a:pt x="6848" y="3213"/>
                    <a:pt x="7042" y="3355"/>
                    <a:pt x="7042" y="3638"/>
                  </a:cubicBezTo>
                  <a:lnTo>
                    <a:pt x="7079" y="3638"/>
                  </a:lnTo>
                  <a:cubicBezTo>
                    <a:pt x="7288" y="3643"/>
                    <a:pt x="7457" y="3814"/>
                    <a:pt x="7457" y="4026"/>
                  </a:cubicBezTo>
                  <a:cubicBezTo>
                    <a:pt x="7457" y="4236"/>
                    <a:pt x="7288" y="4409"/>
                    <a:pt x="7079" y="4413"/>
                  </a:cubicBezTo>
                  <a:lnTo>
                    <a:pt x="7042" y="4413"/>
                  </a:lnTo>
                  <a:lnTo>
                    <a:pt x="7042" y="4450"/>
                  </a:lnTo>
                  <a:cubicBezTo>
                    <a:pt x="7037" y="4660"/>
                    <a:pt x="6864" y="4829"/>
                    <a:pt x="6654" y="4829"/>
                  </a:cubicBezTo>
                  <a:cubicBezTo>
                    <a:pt x="6443" y="4829"/>
                    <a:pt x="6271" y="4660"/>
                    <a:pt x="6266" y="4450"/>
                  </a:cubicBezTo>
                  <a:lnTo>
                    <a:pt x="6266" y="4413"/>
                  </a:lnTo>
                  <a:lnTo>
                    <a:pt x="6230" y="4413"/>
                  </a:lnTo>
                  <a:cubicBezTo>
                    <a:pt x="6018" y="4409"/>
                    <a:pt x="5850" y="4236"/>
                    <a:pt x="5850" y="4026"/>
                  </a:cubicBezTo>
                  <a:cubicBezTo>
                    <a:pt x="5850" y="3814"/>
                    <a:pt x="6018" y="3643"/>
                    <a:pt x="6230" y="3638"/>
                  </a:cubicBezTo>
                  <a:lnTo>
                    <a:pt x="6266" y="3638"/>
                  </a:lnTo>
                  <a:cubicBezTo>
                    <a:pt x="6266" y="3355"/>
                    <a:pt x="6460" y="3213"/>
                    <a:pt x="6654" y="3213"/>
                  </a:cubicBezTo>
                  <a:close/>
                  <a:moveTo>
                    <a:pt x="3133" y="3213"/>
                  </a:moveTo>
                  <a:cubicBezTo>
                    <a:pt x="3327" y="3213"/>
                    <a:pt x="3520" y="3355"/>
                    <a:pt x="3520" y="3638"/>
                  </a:cubicBezTo>
                  <a:lnTo>
                    <a:pt x="3557" y="3638"/>
                  </a:lnTo>
                  <a:cubicBezTo>
                    <a:pt x="3560" y="3638"/>
                    <a:pt x="3563" y="3638"/>
                    <a:pt x="3566" y="3638"/>
                  </a:cubicBezTo>
                  <a:cubicBezTo>
                    <a:pt x="3779" y="3638"/>
                    <a:pt x="3954" y="3811"/>
                    <a:pt x="3954" y="4026"/>
                  </a:cubicBezTo>
                  <a:cubicBezTo>
                    <a:pt x="3954" y="4241"/>
                    <a:pt x="3779" y="4414"/>
                    <a:pt x="3566" y="4414"/>
                  </a:cubicBezTo>
                  <a:cubicBezTo>
                    <a:pt x="3563" y="4414"/>
                    <a:pt x="3560" y="4414"/>
                    <a:pt x="3557" y="4413"/>
                  </a:cubicBezTo>
                  <a:lnTo>
                    <a:pt x="3520" y="4413"/>
                  </a:lnTo>
                  <a:cubicBezTo>
                    <a:pt x="3520" y="4696"/>
                    <a:pt x="3327" y="4838"/>
                    <a:pt x="3133" y="4838"/>
                  </a:cubicBezTo>
                  <a:cubicBezTo>
                    <a:pt x="2939" y="4838"/>
                    <a:pt x="2745" y="4696"/>
                    <a:pt x="2745" y="4413"/>
                  </a:cubicBezTo>
                  <a:cubicBezTo>
                    <a:pt x="2178" y="4413"/>
                    <a:pt x="2180" y="3638"/>
                    <a:pt x="2745" y="3638"/>
                  </a:cubicBezTo>
                  <a:cubicBezTo>
                    <a:pt x="2745" y="3355"/>
                    <a:pt x="2939" y="3213"/>
                    <a:pt x="3133" y="3213"/>
                  </a:cubicBezTo>
                  <a:close/>
                  <a:moveTo>
                    <a:pt x="1372" y="0"/>
                  </a:moveTo>
                  <a:lnTo>
                    <a:pt x="1" y="1819"/>
                  </a:lnTo>
                  <a:lnTo>
                    <a:pt x="1" y="4879"/>
                  </a:lnTo>
                  <a:cubicBezTo>
                    <a:pt x="1" y="5457"/>
                    <a:pt x="451" y="5937"/>
                    <a:pt x="1029" y="5970"/>
                  </a:cubicBezTo>
                  <a:lnTo>
                    <a:pt x="10137" y="5970"/>
                  </a:lnTo>
                  <a:cubicBezTo>
                    <a:pt x="9909" y="5653"/>
                    <a:pt x="9786" y="5270"/>
                    <a:pt x="9786" y="4879"/>
                  </a:cubicBezTo>
                  <a:lnTo>
                    <a:pt x="9786" y="1819"/>
                  </a:lnTo>
                  <a:lnTo>
                    <a:pt x="8415" y="0"/>
                  </a:lnTo>
                  <a:lnTo>
                    <a:pt x="6964" y="1923"/>
                  </a:lnTo>
                  <a:cubicBezTo>
                    <a:pt x="6885" y="2027"/>
                    <a:pt x="6769" y="2079"/>
                    <a:pt x="6653" y="2079"/>
                  </a:cubicBezTo>
                  <a:cubicBezTo>
                    <a:pt x="6538" y="2079"/>
                    <a:pt x="6422" y="2027"/>
                    <a:pt x="6345" y="1923"/>
                  </a:cubicBezTo>
                  <a:lnTo>
                    <a:pt x="4893" y="0"/>
                  </a:lnTo>
                  <a:lnTo>
                    <a:pt x="3442" y="1923"/>
                  </a:lnTo>
                  <a:cubicBezTo>
                    <a:pt x="3365" y="2027"/>
                    <a:pt x="3249" y="2079"/>
                    <a:pt x="3133" y="2079"/>
                  </a:cubicBezTo>
                  <a:cubicBezTo>
                    <a:pt x="3017" y="2079"/>
                    <a:pt x="2901" y="2027"/>
                    <a:pt x="2823" y="1923"/>
                  </a:cubicBezTo>
                  <a:lnTo>
                    <a:pt x="13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a:off x="1185525" y="3875400"/>
              <a:ext cx="63750" cy="84575"/>
            </a:xfrm>
            <a:custGeom>
              <a:rect b="b" l="l" r="r" t="t"/>
              <a:pathLst>
                <a:path extrusionOk="0" h="3383" w="2550">
                  <a:moveTo>
                    <a:pt x="1276" y="0"/>
                  </a:moveTo>
                  <a:lnTo>
                    <a:pt x="1" y="1692"/>
                  </a:lnTo>
                  <a:lnTo>
                    <a:pt x="1276" y="3382"/>
                  </a:lnTo>
                  <a:lnTo>
                    <a:pt x="2549" y="1692"/>
                  </a:lnTo>
                  <a:lnTo>
                    <a:pt x="1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1271075" y="3901475"/>
              <a:ext cx="54775" cy="240075"/>
            </a:xfrm>
            <a:custGeom>
              <a:rect b="b" l="l" r="r" t="t"/>
              <a:pathLst>
                <a:path extrusionOk="0" h="9603" w="2191">
                  <a:moveTo>
                    <a:pt x="1" y="1"/>
                  </a:moveTo>
                  <a:lnTo>
                    <a:pt x="1" y="8508"/>
                  </a:lnTo>
                  <a:cubicBezTo>
                    <a:pt x="1" y="9230"/>
                    <a:pt x="609" y="9602"/>
                    <a:pt x="1096" y="9602"/>
                  </a:cubicBezTo>
                  <a:cubicBezTo>
                    <a:pt x="1700" y="9601"/>
                    <a:pt x="2190" y="9112"/>
                    <a:pt x="2190" y="8507"/>
                  </a:cubicBezTo>
                  <a:lnTo>
                    <a:pt x="2190" y="414"/>
                  </a:lnTo>
                  <a:cubicBezTo>
                    <a:pt x="2190" y="186"/>
                    <a:pt x="2005" y="1"/>
                    <a:pt x="17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1007050" y="3946650"/>
              <a:ext cx="22200" cy="58875"/>
            </a:xfrm>
            <a:custGeom>
              <a:rect b="b" l="l" r="r" t="t"/>
              <a:pathLst>
                <a:path extrusionOk="0" h="2355" w="888">
                  <a:moveTo>
                    <a:pt x="1" y="0"/>
                  </a:moveTo>
                  <a:lnTo>
                    <a:pt x="1" y="2354"/>
                  </a:lnTo>
                  <a:lnTo>
                    <a:pt x="888" y="117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1053525" y="3933775"/>
              <a:ext cx="63725" cy="84575"/>
            </a:xfrm>
            <a:custGeom>
              <a:rect b="b" l="l" r="r" t="t"/>
              <a:pathLst>
                <a:path extrusionOk="0" h="3383" w="2549">
                  <a:moveTo>
                    <a:pt x="1274" y="0"/>
                  </a:moveTo>
                  <a:lnTo>
                    <a:pt x="0" y="1692"/>
                  </a:lnTo>
                  <a:lnTo>
                    <a:pt x="1275" y="3382"/>
                  </a:lnTo>
                  <a:lnTo>
                    <a:pt x="2549" y="1692"/>
                  </a:lnTo>
                  <a:lnTo>
                    <a:pt x="1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1141525" y="3933775"/>
              <a:ext cx="63750" cy="84575"/>
            </a:xfrm>
            <a:custGeom>
              <a:rect b="b" l="l" r="r" t="t"/>
              <a:pathLst>
                <a:path extrusionOk="0" h="3383" w="2550">
                  <a:moveTo>
                    <a:pt x="1275" y="0"/>
                  </a:moveTo>
                  <a:lnTo>
                    <a:pt x="0" y="1692"/>
                  </a:lnTo>
                  <a:lnTo>
                    <a:pt x="1275" y="3382"/>
                  </a:lnTo>
                  <a:lnTo>
                    <a:pt x="2550" y="1692"/>
                  </a:lnTo>
                  <a:lnTo>
                    <a:pt x="1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1229550" y="3946675"/>
              <a:ext cx="22175" cy="58800"/>
            </a:xfrm>
            <a:custGeom>
              <a:rect b="b" l="l" r="r" t="t"/>
              <a:pathLst>
                <a:path extrusionOk="0" h="2352" w="887">
                  <a:moveTo>
                    <a:pt x="886" y="1"/>
                  </a:moveTo>
                  <a:lnTo>
                    <a:pt x="0" y="1176"/>
                  </a:lnTo>
                  <a:lnTo>
                    <a:pt x="886" y="2351"/>
                  </a:lnTo>
                  <a:lnTo>
                    <a:pt x="8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a:off x="1007050" y="3829875"/>
              <a:ext cx="22200" cy="58875"/>
            </a:xfrm>
            <a:custGeom>
              <a:rect b="b" l="l" r="r" t="t"/>
              <a:pathLst>
                <a:path extrusionOk="0" h="2355" w="888">
                  <a:moveTo>
                    <a:pt x="1" y="1"/>
                  </a:moveTo>
                  <a:lnTo>
                    <a:pt x="1" y="2354"/>
                  </a:lnTo>
                  <a:lnTo>
                    <a:pt x="888" y="117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1053525" y="3817000"/>
              <a:ext cx="63725" cy="84575"/>
            </a:xfrm>
            <a:custGeom>
              <a:rect b="b" l="l" r="r" t="t"/>
              <a:pathLst>
                <a:path extrusionOk="0" h="3383" w="2549">
                  <a:moveTo>
                    <a:pt x="1274" y="1"/>
                  </a:moveTo>
                  <a:lnTo>
                    <a:pt x="0" y="1693"/>
                  </a:lnTo>
                  <a:lnTo>
                    <a:pt x="1274" y="3383"/>
                  </a:lnTo>
                  <a:lnTo>
                    <a:pt x="2549" y="1693"/>
                  </a:lnTo>
                  <a:lnTo>
                    <a:pt x="12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a:off x="1141525" y="3817000"/>
              <a:ext cx="63750" cy="84575"/>
            </a:xfrm>
            <a:custGeom>
              <a:rect b="b" l="l" r="r" t="t"/>
              <a:pathLst>
                <a:path extrusionOk="0" h="3383" w="2550">
                  <a:moveTo>
                    <a:pt x="1275" y="1"/>
                  </a:moveTo>
                  <a:lnTo>
                    <a:pt x="0" y="1693"/>
                  </a:lnTo>
                  <a:lnTo>
                    <a:pt x="1275" y="3383"/>
                  </a:lnTo>
                  <a:lnTo>
                    <a:pt x="2550" y="1693"/>
                  </a:lnTo>
                  <a:lnTo>
                    <a:pt x="1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1229500" y="3829875"/>
              <a:ext cx="22225" cy="58875"/>
            </a:xfrm>
            <a:custGeom>
              <a:rect b="b" l="l" r="r" t="t"/>
              <a:pathLst>
                <a:path extrusionOk="0" h="2355" w="889">
                  <a:moveTo>
                    <a:pt x="888" y="1"/>
                  </a:moveTo>
                  <a:cubicBezTo>
                    <a:pt x="888" y="2"/>
                    <a:pt x="2" y="1178"/>
                    <a:pt x="1" y="1178"/>
                  </a:cubicBezTo>
                  <a:cubicBezTo>
                    <a:pt x="1" y="1179"/>
                    <a:pt x="888" y="2354"/>
                    <a:pt x="888" y="2354"/>
                  </a:cubicBezTo>
                  <a:lnTo>
                    <a:pt x="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79"/>
          <p:cNvGrpSpPr/>
          <p:nvPr/>
        </p:nvGrpSpPr>
        <p:grpSpPr>
          <a:xfrm>
            <a:off x="1094063" y="3841575"/>
            <a:ext cx="139850" cy="330925"/>
            <a:chOff x="336175" y="3820350"/>
            <a:chExt cx="139850" cy="330925"/>
          </a:xfrm>
        </p:grpSpPr>
        <p:sp>
          <p:nvSpPr>
            <p:cNvPr id="1637" name="Google Shape;1637;p79"/>
            <p:cNvSpPr/>
            <p:nvPr/>
          </p:nvSpPr>
          <p:spPr>
            <a:xfrm>
              <a:off x="356750" y="3820350"/>
              <a:ext cx="98725" cy="26175"/>
            </a:xfrm>
            <a:custGeom>
              <a:rect b="b" l="l" r="r" t="t"/>
              <a:pathLst>
                <a:path extrusionOk="0" h="1047" w="3949">
                  <a:moveTo>
                    <a:pt x="1974" y="0"/>
                  </a:moveTo>
                  <a:cubicBezTo>
                    <a:pt x="1931" y="0"/>
                    <a:pt x="1889" y="11"/>
                    <a:pt x="1850" y="32"/>
                  </a:cubicBezTo>
                  <a:lnTo>
                    <a:pt x="1" y="1047"/>
                  </a:lnTo>
                  <a:lnTo>
                    <a:pt x="3948" y="1047"/>
                  </a:lnTo>
                  <a:lnTo>
                    <a:pt x="2099" y="32"/>
                  </a:lnTo>
                  <a:cubicBezTo>
                    <a:pt x="2060" y="11"/>
                    <a:pt x="2017" y="0"/>
                    <a:pt x="19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336175" y="3909525"/>
              <a:ext cx="139850" cy="62575"/>
            </a:xfrm>
            <a:custGeom>
              <a:rect b="b" l="l" r="r" t="t"/>
              <a:pathLst>
                <a:path extrusionOk="0" h="2503" w="5594">
                  <a:moveTo>
                    <a:pt x="1" y="0"/>
                  </a:moveTo>
                  <a:lnTo>
                    <a:pt x="1" y="2503"/>
                  </a:lnTo>
                  <a:lnTo>
                    <a:pt x="2667" y="1547"/>
                  </a:lnTo>
                  <a:cubicBezTo>
                    <a:pt x="2709" y="1531"/>
                    <a:pt x="2753" y="1524"/>
                    <a:pt x="2798" y="1524"/>
                  </a:cubicBezTo>
                  <a:cubicBezTo>
                    <a:pt x="2842" y="1524"/>
                    <a:pt x="2886" y="1531"/>
                    <a:pt x="2929" y="1547"/>
                  </a:cubicBezTo>
                  <a:lnTo>
                    <a:pt x="5594" y="2503"/>
                  </a:lnTo>
                  <a:lnTo>
                    <a:pt x="55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a:off x="356750" y="4125100"/>
              <a:ext cx="98750" cy="26175"/>
            </a:xfrm>
            <a:custGeom>
              <a:rect b="b" l="l" r="r" t="t"/>
              <a:pathLst>
                <a:path extrusionOk="0" h="1047" w="3950">
                  <a:moveTo>
                    <a:pt x="1" y="0"/>
                  </a:moveTo>
                  <a:lnTo>
                    <a:pt x="1850" y="1014"/>
                  </a:lnTo>
                  <a:cubicBezTo>
                    <a:pt x="1889" y="1036"/>
                    <a:pt x="1932" y="1047"/>
                    <a:pt x="1975" y="1047"/>
                  </a:cubicBezTo>
                  <a:cubicBezTo>
                    <a:pt x="2018" y="1047"/>
                    <a:pt x="2060" y="1036"/>
                    <a:pt x="2099" y="1014"/>
                  </a:cubicBezTo>
                  <a:lnTo>
                    <a:pt x="39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a:off x="336175" y="3999625"/>
              <a:ext cx="139850" cy="62425"/>
            </a:xfrm>
            <a:custGeom>
              <a:rect b="b" l="l" r="r" t="t"/>
              <a:pathLst>
                <a:path extrusionOk="0" h="2497" w="5594">
                  <a:moveTo>
                    <a:pt x="1" y="1"/>
                  </a:moveTo>
                  <a:lnTo>
                    <a:pt x="1" y="2497"/>
                  </a:lnTo>
                  <a:lnTo>
                    <a:pt x="5594" y="2497"/>
                  </a:lnTo>
                  <a:lnTo>
                    <a:pt x="5594" y="1"/>
                  </a:lnTo>
                  <a:lnTo>
                    <a:pt x="2928" y="952"/>
                  </a:lnTo>
                  <a:cubicBezTo>
                    <a:pt x="2886" y="967"/>
                    <a:pt x="2841" y="975"/>
                    <a:pt x="2797" y="975"/>
                  </a:cubicBezTo>
                  <a:cubicBezTo>
                    <a:pt x="2753" y="975"/>
                    <a:pt x="2709" y="967"/>
                    <a:pt x="2667" y="952"/>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9"/>
            <p:cNvSpPr/>
            <p:nvPr/>
          </p:nvSpPr>
          <p:spPr>
            <a:xfrm>
              <a:off x="336175" y="4081425"/>
              <a:ext cx="139850" cy="24275"/>
            </a:xfrm>
            <a:custGeom>
              <a:rect b="b" l="l" r="r" t="t"/>
              <a:pathLst>
                <a:path extrusionOk="0" h="971" w="5594">
                  <a:moveTo>
                    <a:pt x="1" y="0"/>
                  </a:moveTo>
                  <a:lnTo>
                    <a:pt x="1" y="970"/>
                  </a:lnTo>
                  <a:lnTo>
                    <a:pt x="5594" y="970"/>
                  </a:lnTo>
                  <a:lnTo>
                    <a:pt x="55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336175" y="3865900"/>
              <a:ext cx="139850" cy="24275"/>
            </a:xfrm>
            <a:custGeom>
              <a:rect b="b" l="l" r="r" t="t"/>
              <a:pathLst>
                <a:path extrusionOk="0" h="971" w="5594">
                  <a:moveTo>
                    <a:pt x="1" y="0"/>
                  </a:moveTo>
                  <a:lnTo>
                    <a:pt x="1" y="970"/>
                  </a:lnTo>
                  <a:lnTo>
                    <a:pt x="5594" y="970"/>
                  </a:lnTo>
                  <a:lnTo>
                    <a:pt x="55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355250" y="3967600"/>
              <a:ext cx="101700" cy="36425"/>
            </a:xfrm>
            <a:custGeom>
              <a:rect b="b" l="l" r="r" t="t"/>
              <a:pathLst>
                <a:path extrusionOk="0" h="1457" w="4068">
                  <a:moveTo>
                    <a:pt x="2034" y="1"/>
                  </a:moveTo>
                  <a:lnTo>
                    <a:pt x="1" y="730"/>
                  </a:lnTo>
                  <a:lnTo>
                    <a:pt x="2034" y="1456"/>
                  </a:lnTo>
                  <a:lnTo>
                    <a:pt x="4068" y="730"/>
                  </a:lnTo>
                  <a:lnTo>
                    <a:pt x="20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79"/>
          <p:cNvGrpSpPr/>
          <p:nvPr/>
        </p:nvGrpSpPr>
        <p:grpSpPr>
          <a:xfrm>
            <a:off x="3273438" y="1603025"/>
            <a:ext cx="330975" cy="330950"/>
            <a:chOff x="3273438" y="1603025"/>
            <a:chExt cx="330975" cy="330950"/>
          </a:xfrm>
        </p:grpSpPr>
        <p:sp>
          <p:nvSpPr>
            <p:cNvPr id="1645" name="Google Shape;1645;p79"/>
            <p:cNvSpPr/>
            <p:nvPr/>
          </p:nvSpPr>
          <p:spPr>
            <a:xfrm>
              <a:off x="3273463" y="1909725"/>
              <a:ext cx="62525" cy="24250"/>
            </a:xfrm>
            <a:custGeom>
              <a:rect b="b" l="l" r="r" t="t"/>
              <a:pathLst>
                <a:path extrusionOk="0" h="970" w="2501">
                  <a:moveTo>
                    <a:pt x="260" y="1"/>
                  </a:moveTo>
                  <a:cubicBezTo>
                    <a:pt x="116" y="1"/>
                    <a:pt x="1" y="117"/>
                    <a:pt x="1" y="260"/>
                  </a:cubicBezTo>
                  <a:lnTo>
                    <a:pt x="1" y="712"/>
                  </a:lnTo>
                  <a:cubicBezTo>
                    <a:pt x="1" y="854"/>
                    <a:pt x="116" y="969"/>
                    <a:pt x="260" y="969"/>
                  </a:cubicBezTo>
                  <a:lnTo>
                    <a:pt x="2241" y="969"/>
                  </a:lnTo>
                  <a:cubicBezTo>
                    <a:pt x="2385" y="969"/>
                    <a:pt x="2500" y="854"/>
                    <a:pt x="2500" y="712"/>
                  </a:cubicBezTo>
                  <a:lnTo>
                    <a:pt x="2500" y="260"/>
                  </a:lnTo>
                  <a:cubicBezTo>
                    <a:pt x="2500" y="117"/>
                    <a:pt x="2385" y="1"/>
                    <a:pt x="2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a:off x="3541913" y="1909725"/>
              <a:ext cx="62500" cy="24250"/>
            </a:xfrm>
            <a:custGeom>
              <a:rect b="b" l="l" r="r" t="t"/>
              <a:pathLst>
                <a:path extrusionOk="0" h="970" w="2500">
                  <a:moveTo>
                    <a:pt x="258" y="1"/>
                  </a:moveTo>
                  <a:cubicBezTo>
                    <a:pt x="115" y="1"/>
                    <a:pt x="0" y="117"/>
                    <a:pt x="0" y="260"/>
                  </a:cubicBezTo>
                  <a:lnTo>
                    <a:pt x="0" y="712"/>
                  </a:lnTo>
                  <a:cubicBezTo>
                    <a:pt x="0" y="854"/>
                    <a:pt x="115" y="969"/>
                    <a:pt x="258" y="969"/>
                  </a:cubicBezTo>
                  <a:lnTo>
                    <a:pt x="2240" y="969"/>
                  </a:lnTo>
                  <a:cubicBezTo>
                    <a:pt x="2383" y="969"/>
                    <a:pt x="2499" y="854"/>
                    <a:pt x="2499" y="712"/>
                  </a:cubicBezTo>
                  <a:lnTo>
                    <a:pt x="2499" y="260"/>
                  </a:lnTo>
                  <a:cubicBezTo>
                    <a:pt x="2499" y="117"/>
                    <a:pt x="2383" y="1"/>
                    <a:pt x="22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79"/>
            <p:cNvGrpSpPr/>
            <p:nvPr/>
          </p:nvGrpSpPr>
          <p:grpSpPr>
            <a:xfrm>
              <a:off x="3273438" y="1603025"/>
              <a:ext cx="330925" cy="287350"/>
              <a:chOff x="2515550" y="1581800"/>
              <a:chExt cx="330925" cy="287350"/>
            </a:xfrm>
          </p:grpSpPr>
          <p:sp>
            <p:nvSpPr>
              <p:cNvPr id="1648" name="Google Shape;1648;p79"/>
              <p:cNvSpPr/>
              <p:nvPr/>
            </p:nvSpPr>
            <p:spPr>
              <a:xfrm>
                <a:off x="2534700" y="1657375"/>
                <a:ext cx="24275" cy="211775"/>
              </a:xfrm>
              <a:custGeom>
                <a:rect b="b" l="l" r="r" t="t"/>
                <a:pathLst>
                  <a:path extrusionOk="0" h="8471" w="971">
                    <a:moveTo>
                      <a:pt x="0" y="1"/>
                    </a:moveTo>
                    <a:lnTo>
                      <a:pt x="0" y="8470"/>
                    </a:lnTo>
                    <a:lnTo>
                      <a:pt x="970" y="8470"/>
                    </a:lnTo>
                    <a:lnTo>
                      <a:pt x="9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a:off x="2803125" y="1657375"/>
                <a:ext cx="24250" cy="211775"/>
              </a:xfrm>
              <a:custGeom>
                <a:rect b="b" l="l" r="r" t="t"/>
                <a:pathLst>
                  <a:path extrusionOk="0" h="8471" w="970">
                    <a:moveTo>
                      <a:pt x="1" y="1"/>
                    </a:moveTo>
                    <a:lnTo>
                      <a:pt x="1" y="8470"/>
                    </a:lnTo>
                    <a:lnTo>
                      <a:pt x="969" y="8470"/>
                    </a:lnTo>
                    <a:lnTo>
                      <a:pt x="9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a:off x="2578300" y="1681625"/>
                <a:ext cx="205425" cy="70225"/>
              </a:xfrm>
              <a:custGeom>
                <a:rect b="b" l="l" r="r" t="t"/>
                <a:pathLst>
                  <a:path extrusionOk="0" h="2809" w="8217">
                    <a:moveTo>
                      <a:pt x="0" y="1"/>
                    </a:moveTo>
                    <a:lnTo>
                      <a:pt x="2" y="778"/>
                    </a:lnTo>
                    <a:lnTo>
                      <a:pt x="1343" y="778"/>
                    </a:lnTo>
                    <a:lnTo>
                      <a:pt x="1920" y="2808"/>
                    </a:lnTo>
                    <a:cubicBezTo>
                      <a:pt x="2113" y="2603"/>
                      <a:pt x="2334" y="2425"/>
                      <a:pt x="2576" y="2281"/>
                    </a:cubicBezTo>
                    <a:lnTo>
                      <a:pt x="2149" y="778"/>
                    </a:lnTo>
                    <a:lnTo>
                      <a:pt x="6070" y="778"/>
                    </a:lnTo>
                    <a:lnTo>
                      <a:pt x="5642" y="2281"/>
                    </a:lnTo>
                    <a:cubicBezTo>
                      <a:pt x="5885" y="2425"/>
                      <a:pt x="6107" y="2603"/>
                      <a:pt x="6298" y="2808"/>
                    </a:cubicBezTo>
                    <a:lnTo>
                      <a:pt x="6876" y="778"/>
                    </a:lnTo>
                    <a:lnTo>
                      <a:pt x="8217" y="778"/>
                    </a:lnTo>
                    <a:lnTo>
                      <a:pt x="8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2515550" y="1581800"/>
                <a:ext cx="330925" cy="56225"/>
              </a:xfrm>
              <a:custGeom>
                <a:rect b="b" l="l" r="r" t="t"/>
                <a:pathLst>
                  <a:path extrusionOk="0" h="2249" w="13237">
                    <a:moveTo>
                      <a:pt x="5284" y="1"/>
                    </a:moveTo>
                    <a:cubicBezTo>
                      <a:pt x="4590" y="1"/>
                      <a:pt x="3909" y="200"/>
                      <a:pt x="3324" y="574"/>
                    </a:cubicBezTo>
                    <a:cubicBezTo>
                      <a:pt x="2615" y="1029"/>
                      <a:pt x="1789" y="1269"/>
                      <a:pt x="946" y="1269"/>
                    </a:cubicBezTo>
                    <a:lnTo>
                      <a:pt x="259" y="1269"/>
                    </a:lnTo>
                    <a:cubicBezTo>
                      <a:pt x="117" y="1269"/>
                      <a:pt x="0" y="1386"/>
                      <a:pt x="2" y="1528"/>
                    </a:cubicBezTo>
                    <a:lnTo>
                      <a:pt x="2" y="1990"/>
                    </a:lnTo>
                    <a:cubicBezTo>
                      <a:pt x="0" y="2134"/>
                      <a:pt x="117" y="2249"/>
                      <a:pt x="259" y="2249"/>
                    </a:cubicBezTo>
                    <a:lnTo>
                      <a:pt x="12978" y="2249"/>
                    </a:lnTo>
                    <a:cubicBezTo>
                      <a:pt x="13120" y="2249"/>
                      <a:pt x="13237" y="2134"/>
                      <a:pt x="13237" y="1990"/>
                    </a:cubicBezTo>
                    <a:lnTo>
                      <a:pt x="13237" y="1528"/>
                    </a:lnTo>
                    <a:cubicBezTo>
                      <a:pt x="13237" y="1386"/>
                      <a:pt x="13120" y="1269"/>
                      <a:pt x="12978" y="1269"/>
                    </a:cubicBezTo>
                    <a:lnTo>
                      <a:pt x="12293" y="1269"/>
                    </a:lnTo>
                    <a:cubicBezTo>
                      <a:pt x="11450" y="1269"/>
                      <a:pt x="10626" y="1029"/>
                      <a:pt x="9915" y="574"/>
                    </a:cubicBezTo>
                    <a:cubicBezTo>
                      <a:pt x="9331" y="200"/>
                      <a:pt x="8650" y="1"/>
                      <a:pt x="79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2620925" y="1747500"/>
                <a:ext cx="115850" cy="111425"/>
              </a:xfrm>
              <a:custGeom>
                <a:rect b="b" l="l" r="r" t="t"/>
                <a:pathLst>
                  <a:path extrusionOk="0" h="4457" w="4634">
                    <a:moveTo>
                      <a:pt x="2401" y="1804"/>
                    </a:moveTo>
                    <a:cubicBezTo>
                      <a:pt x="2619" y="1804"/>
                      <a:pt x="2828" y="1973"/>
                      <a:pt x="2828" y="2228"/>
                    </a:cubicBezTo>
                    <a:cubicBezTo>
                      <a:pt x="2828" y="2463"/>
                      <a:pt x="2638" y="2651"/>
                      <a:pt x="2405" y="2651"/>
                    </a:cubicBezTo>
                    <a:cubicBezTo>
                      <a:pt x="2028" y="2651"/>
                      <a:pt x="1838" y="2196"/>
                      <a:pt x="2105" y="1929"/>
                    </a:cubicBezTo>
                    <a:cubicBezTo>
                      <a:pt x="2191" y="1843"/>
                      <a:pt x="2297" y="1804"/>
                      <a:pt x="2401" y="1804"/>
                    </a:cubicBezTo>
                    <a:close/>
                    <a:moveTo>
                      <a:pt x="2405" y="0"/>
                    </a:moveTo>
                    <a:cubicBezTo>
                      <a:pt x="1504" y="0"/>
                      <a:pt x="690" y="543"/>
                      <a:pt x="346" y="1375"/>
                    </a:cubicBezTo>
                    <a:cubicBezTo>
                      <a:pt x="1" y="2208"/>
                      <a:pt x="191" y="3166"/>
                      <a:pt x="828" y="3803"/>
                    </a:cubicBezTo>
                    <a:cubicBezTo>
                      <a:pt x="1255" y="4230"/>
                      <a:pt x="1826" y="4457"/>
                      <a:pt x="2406" y="4457"/>
                    </a:cubicBezTo>
                    <a:cubicBezTo>
                      <a:pt x="2693" y="4457"/>
                      <a:pt x="2982" y="4402"/>
                      <a:pt x="3257" y="4288"/>
                    </a:cubicBezTo>
                    <a:cubicBezTo>
                      <a:pt x="4091" y="3943"/>
                      <a:pt x="4633" y="3129"/>
                      <a:pt x="4633" y="2228"/>
                    </a:cubicBezTo>
                    <a:cubicBezTo>
                      <a:pt x="4632" y="998"/>
                      <a:pt x="3636" y="2"/>
                      <a:pt x="2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3" name="Google Shape;1653;p79"/>
          <p:cNvGrpSpPr/>
          <p:nvPr/>
        </p:nvGrpSpPr>
        <p:grpSpPr>
          <a:xfrm>
            <a:off x="2563413" y="3277050"/>
            <a:ext cx="237000" cy="330925"/>
            <a:chOff x="1805525" y="3255825"/>
            <a:chExt cx="237000" cy="330925"/>
          </a:xfrm>
        </p:grpSpPr>
        <p:sp>
          <p:nvSpPr>
            <p:cNvPr id="1654" name="Google Shape;1654;p79"/>
            <p:cNvSpPr/>
            <p:nvPr/>
          </p:nvSpPr>
          <p:spPr>
            <a:xfrm>
              <a:off x="1805525" y="3255825"/>
              <a:ext cx="237000" cy="24225"/>
            </a:xfrm>
            <a:custGeom>
              <a:rect b="b" l="l" r="r" t="t"/>
              <a:pathLst>
                <a:path extrusionOk="0" h="969" w="9480">
                  <a:moveTo>
                    <a:pt x="258" y="0"/>
                  </a:moveTo>
                  <a:cubicBezTo>
                    <a:pt x="115" y="0"/>
                    <a:pt x="1" y="117"/>
                    <a:pt x="1" y="259"/>
                  </a:cubicBezTo>
                  <a:lnTo>
                    <a:pt x="1" y="711"/>
                  </a:lnTo>
                  <a:cubicBezTo>
                    <a:pt x="1" y="853"/>
                    <a:pt x="114" y="969"/>
                    <a:pt x="255" y="969"/>
                  </a:cubicBezTo>
                  <a:cubicBezTo>
                    <a:pt x="256" y="969"/>
                    <a:pt x="257" y="969"/>
                    <a:pt x="258" y="969"/>
                  </a:cubicBezTo>
                  <a:lnTo>
                    <a:pt x="9221" y="969"/>
                  </a:lnTo>
                  <a:cubicBezTo>
                    <a:pt x="9222" y="969"/>
                    <a:pt x="9223" y="969"/>
                    <a:pt x="9224" y="969"/>
                  </a:cubicBezTo>
                  <a:cubicBezTo>
                    <a:pt x="9365" y="969"/>
                    <a:pt x="9480" y="853"/>
                    <a:pt x="9480" y="711"/>
                  </a:cubicBezTo>
                  <a:lnTo>
                    <a:pt x="9480" y="259"/>
                  </a:lnTo>
                  <a:cubicBezTo>
                    <a:pt x="9480" y="117"/>
                    <a:pt x="9363" y="0"/>
                    <a:pt x="9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a:off x="1837025" y="3345250"/>
              <a:ext cx="174025" cy="63225"/>
            </a:xfrm>
            <a:custGeom>
              <a:rect b="b" l="l" r="r" t="t"/>
              <a:pathLst>
                <a:path extrusionOk="0" h="2529" w="6961">
                  <a:moveTo>
                    <a:pt x="3474" y="1"/>
                  </a:moveTo>
                  <a:cubicBezTo>
                    <a:pt x="3470" y="1"/>
                    <a:pt x="3469" y="3"/>
                    <a:pt x="3466" y="5"/>
                  </a:cubicBezTo>
                  <a:lnTo>
                    <a:pt x="1721" y="835"/>
                  </a:lnTo>
                  <a:cubicBezTo>
                    <a:pt x="1611" y="888"/>
                    <a:pt x="1492" y="914"/>
                    <a:pt x="1373" y="914"/>
                  </a:cubicBezTo>
                  <a:cubicBezTo>
                    <a:pt x="1254" y="914"/>
                    <a:pt x="1136" y="888"/>
                    <a:pt x="1025" y="835"/>
                  </a:cubicBezTo>
                  <a:lnTo>
                    <a:pt x="0" y="346"/>
                  </a:lnTo>
                  <a:lnTo>
                    <a:pt x="0" y="346"/>
                  </a:lnTo>
                  <a:cubicBezTo>
                    <a:pt x="233" y="1082"/>
                    <a:pt x="595" y="1863"/>
                    <a:pt x="1156" y="2528"/>
                  </a:cubicBezTo>
                  <a:lnTo>
                    <a:pt x="5805" y="2528"/>
                  </a:lnTo>
                  <a:cubicBezTo>
                    <a:pt x="6366" y="1863"/>
                    <a:pt x="6727" y="1082"/>
                    <a:pt x="6960" y="346"/>
                  </a:cubicBezTo>
                  <a:lnTo>
                    <a:pt x="6960" y="346"/>
                  </a:lnTo>
                  <a:lnTo>
                    <a:pt x="5935" y="835"/>
                  </a:lnTo>
                  <a:cubicBezTo>
                    <a:pt x="5825" y="888"/>
                    <a:pt x="5706" y="914"/>
                    <a:pt x="5587" y="914"/>
                  </a:cubicBezTo>
                  <a:cubicBezTo>
                    <a:pt x="5468" y="914"/>
                    <a:pt x="5350" y="888"/>
                    <a:pt x="5239" y="835"/>
                  </a:cubicBezTo>
                  <a:cubicBezTo>
                    <a:pt x="3650" y="79"/>
                    <a:pt x="3498" y="1"/>
                    <a:pt x="3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a:off x="1841125" y="3471475"/>
              <a:ext cx="165850" cy="115275"/>
            </a:xfrm>
            <a:custGeom>
              <a:rect b="b" l="l" r="r" t="t"/>
              <a:pathLst>
                <a:path extrusionOk="0" h="4611" w="6634">
                  <a:moveTo>
                    <a:pt x="1647" y="0"/>
                  </a:moveTo>
                  <a:lnTo>
                    <a:pt x="63" y="4261"/>
                  </a:lnTo>
                  <a:cubicBezTo>
                    <a:pt x="0" y="4432"/>
                    <a:pt x="124" y="4611"/>
                    <a:pt x="305" y="4611"/>
                  </a:cubicBezTo>
                  <a:lnTo>
                    <a:pt x="6329" y="4611"/>
                  </a:lnTo>
                  <a:cubicBezTo>
                    <a:pt x="6510" y="4611"/>
                    <a:pt x="6634" y="4432"/>
                    <a:pt x="6571" y="4261"/>
                  </a:cubicBezTo>
                  <a:lnTo>
                    <a:pt x="4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9"/>
            <p:cNvSpPr/>
            <p:nvPr/>
          </p:nvSpPr>
          <p:spPr>
            <a:xfrm>
              <a:off x="1826875" y="3299425"/>
              <a:ext cx="194325" cy="49300"/>
            </a:xfrm>
            <a:custGeom>
              <a:rect b="b" l="l" r="r" t="t"/>
              <a:pathLst>
                <a:path extrusionOk="0" h="1972" w="7773">
                  <a:moveTo>
                    <a:pt x="0" y="0"/>
                  </a:moveTo>
                  <a:cubicBezTo>
                    <a:pt x="28" y="405"/>
                    <a:pt x="81" y="806"/>
                    <a:pt x="158" y="1203"/>
                  </a:cubicBezTo>
                  <a:lnTo>
                    <a:pt x="1765" y="1968"/>
                  </a:lnTo>
                  <a:cubicBezTo>
                    <a:pt x="1769" y="1970"/>
                    <a:pt x="1774" y="1971"/>
                    <a:pt x="1779" y="1971"/>
                  </a:cubicBezTo>
                  <a:cubicBezTo>
                    <a:pt x="1783" y="1971"/>
                    <a:pt x="1788" y="1970"/>
                    <a:pt x="1793" y="1968"/>
                  </a:cubicBezTo>
                  <a:lnTo>
                    <a:pt x="3538" y="1137"/>
                  </a:lnTo>
                  <a:cubicBezTo>
                    <a:pt x="3649" y="1084"/>
                    <a:pt x="3767" y="1058"/>
                    <a:pt x="3886" y="1058"/>
                  </a:cubicBezTo>
                  <a:cubicBezTo>
                    <a:pt x="4005" y="1058"/>
                    <a:pt x="4124" y="1084"/>
                    <a:pt x="4234" y="1137"/>
                  </a:cubicBezTo>
                  <a:lnTo>
                    <a:pt x="5979" y="1968"/>
                  </a:lnTo>
                  <a:cubicBezTo>
                    <a:pt x="5984" y="1970"/>
                    <a:pt x="5989" y="1971"/>
                    <a:pt x="5993" y="1971"/>
                  </a:cubicBezTo>
                  <a:cubicBezTo>
                    <a:pt x="5998" y="1971"/>
                    <a:pt x="6002" y="1970"/>
                    <a:pt x="6007" y="1968"/>
                  </a:cubicBezTo>
                  <a:lnTo>
                    <a:pt x="7614" y="1203"/>
                  </a:lnTo>
                  <a:cubicBezTo>
                    <a:pt x="7691" y="806"/>
                    <a:pt x="7745" y="405"/>
                    <a:pt x="77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9"/>
            <p:cNvSpPr/>
            <p:nvPr/>
          </p:nvSpPr>
          <p:spPr>
            <a:xfrm>
              <a:off x="1883375" y="3427825"/>
              <a:ext cx="81275" cy="24250"/>
            </a:xfrm>
            <a:custGeom>
              <a:rect b="b" l="l" r="r" t="t"/>
              <a:pathLst>
                <a:path extrusionOk="0" h="970" w="3251">
                  <a:moveTo>
                    <a:pt x="0" y="1"/>
                  </a:moveTo>
                  <a:cubicBezTo>
                    <a:pt x="198" y="330"/>
                    <a:pt x="221" y="673"/>
                    <a:pt x="215" y="699"/>
                  </a:cubicBezTo>
                  <a:cubicBezTo>
                    <a:pt x="219" y="790"/>
                    <a:pt x="215" y="880"/>
                    <a:pt x="204" y="969"/>
                  </a:cubicBezTo>
                  <a:lnTo>
                    <a:pt x="3047" y="969"/>
                  </a:lnTo>
                  <a:cubicBezTo>
                    <a:pt x="3036" y="880"/>
                    <a:pt x="3031" y="790"/>
                    <a:pt x="3036" y="699"/>
                  </a:cubicBezTo>
                  <a:cubicBezTo>
                    <a:pt x="3030" y="673"/>
                    <a:pt x="3051" y="333"/>
                    <a:pt x="32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79"/>
          <p:cNvGrpSpPr/>
          <p:nvPr/>
        </p:nvGrpSpPr>
        <p:grpSpPr>
          <a:xfrm>
            <a:off x="1754863" y="3296600"/>
            <a:ext cx="331575" cy="289425"/>
            <a:chOff x="996975" y="3275375"/>
            <a:chExt cx="331575" cy="289425"/>
          </a:xfrm>
        </p:grpSpPr>
        <p:sp>
          <p:nvSpPr>
            <p:cNvPr id="1660" name="Google Shape;1660;p79"/>
            <p:cNvSpPr/>
            <p:nvPr/>
          </p:nvSpPr>
          <p:spPr>
            <a:xfrm>
              <a:off x="1007900" y="3399475"/>
              <a:ext cx="44300" cy="78400"/>
            </a:xfrm>
            <a:custGeom>
              <a:rect b="b" l="l" r="r" t="t"/>
              <a:pathLst>
                <a:path extrusionOk="0" h="3136" w="1772">
                  <a:moveTo>
                    <a:pt x="29" y="4"/>
                  </a:moveTo>
                  <a:lnTo>
                    <a:pt x="29" y="3136"/>
                  </a:lnTo>
                  <a:lnTo>
                    <a:pt x="1772" y="3136"/>
                  </a:lnTo>
                  <a:lnTo>
                    <a:pt x="1772" y="513"/>
                  </a:lnTo>
                  <a:cubicBezTo>
                    <a:pt x="0" y="1"/>
                    <a:pt x="108" y="33"/>
                    <a:pt x="29" y="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9"/>
            <p:cNvSpPr/>
            <p:nvPr/>
          </p:nvSpPr>
          <p:spPr>
            <a:xfrm>
              <a:off x="1072175" y="3418025"/>
              <a:ext cx="43625" cy="59900"/>
            </a:xfrm>
            <a:custGeom>
              <a:rect b="b" l="l" r="r" t="t"/>
              <a:pathLst>
                <a:path extrusionOk="0" h="2396" w="1745">
                  <a:moveTo>
                    <a:pt x="1" y="0"/>
                  </a:moveTo>
                  <a:lnTo>
                    <a:pt x="1" y="2395"/>
                  </a:lnTo>
                  <a:lnTo>
                    <a:pt x="1744" y="2395"/>
                  </a:lnTo>
                  <a:lnTo>
                    <a:pt x="1744" y="264"/>
                  </a:lnTo>
                  <a:lnTo>
                    <a:pt x="966" y="264"/>
                  </a:lnTo>
                  <a:cubicBezTo>
                    <a:pt x="922" y="261"/>
                    <a:pt x="879" y="255"/>
                    <a:pt x="836" y="243"/>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9"/>
            <p:cNvSpPr/>
            <p:nvPr/>
          </p:nvSpPr>
          <p:spPr>
            <a:xfrm>
              <a:off x="1209700" y="3418025"/>
              <a:ext cx="43625" cy="59850"/>
            </a:xfrm>
            <a:custGeom>
              <a:rect b="b" l="l" r="r" t="t"/>
              <a:pathLst>
                <a:path extrusionOk="0" h="2394" w="1745">
                  <a:moveTo>
                    <a:pt x="1745" y="0"/>
                  </a:moveTo>
                  <a:lnTo>
                    <a:pt x="891" y="247"/>
                  </a:lnTo>
                  <a:lnTo>
                    <a:pt x="889" y="247"/>
                  </a:lnTo>
                  <a:cubicBezTo>
                    <a:pt x="840" y="262"/>
                    <a:pt x="846" y="264"/>
                    <a:pt x="558" y="264"/>
                  </a:cubicBezTo>
                  <a:cubicBezTo>
                    <a:pt x="435" y="264"/>
                    <a:pt x="259" y="264"/>
                    <a:pt x="1" y="264"/>
                  </a:cubicBezTo>
                  <a:lnTo>
                    <a:pt x="1" y="2394"/>
                  </a:lnTo>
                  <a:lnTo>
                    <a:pt x="1745" y="2394"/>
                  </a:lnTo>
                  <a:lnTo>
                    <a:pt x="17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1273250" y="3399525"/>
              <a:ext cx="44250" cy="78350"/>
            </a:xfrm>
            <a:custGeom>
              <a:rect b="b" l="l" r="r" t="t"/>
              <a:pathLst>
                <a:path extrusionOk="0" h="3134" w="1770">
                  <a:moveTo>
                    <a:pt x="1745" y="2"/>
                  </a:moveTo>
                  <a:cubicBezTo>
                    <a:pt x="1665" y="32"/>
                    <a:pt x="1769" y="0"/>
                    <a:pt x="1" y="511"/>
                  </a:cubicBezTo>
                  <a:lnTo>
                    <a:pt x="1" y="3134"/>
                  </a:lnTo>
                  <a:lnTo>
                    <a:pt x="1745" y="3134"/>
                  </a:lnTo>
                  <a:lnTo>
                    <a:pt x="1745" y="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9"/>
            <p:cNvSpPr/>
            <p:nvPr/>
          </p:nvSpPr>
          <p:spPr>
            <a:xfrm>
              <a:off x="996975" y="3328950"/>
              <a:ext cx="74525" cy="68100"/>
            </a:xfrm>
            <a:custGeom>
              <a:rect b="b" l="l" r="r" t="t"/>
              <a:pathLst>
                <a:path extrusionOk="0" h="2724" w="2981">
                  <a:moveTo>
                    <a:pt x="106" y="1"/>
                  </a:moveTo>
                  <a:cubicBezTo>
                    <a:pt x="49" y="1"/>
                    <a:pt x="0" y="54"/>
                    <a:pt x="16" y="117"/>
                  </a:cubicBezTo>
                  <a:lnTo>
                    <a:pt x="362" y="1550"/>
                  </a:lnTo>
                  <a:cubicBezTo>
                    <a:pt x="416" y="1783"/>
                    <a:pt x="495" y="2007"/>
                    <a:pt x="802" y="2095"/>
                  </a:cubicBezTo>
                  <a:cubicBezTo>
                    <a:pt x="975" y="2144"/>
                    <a:pt x="2808" y="2675"/>
                    <a:pt x="2981" y="2724"/>
                  </a:cubicBezTo>
                  <a:cubicBezTo>
                    <a:pt x="2147" y="1559"/>
                    <a:pt x="2250" y="1820"/>
                    <a:pt x="2111" y="678"/>
                  </a:cubicBezTo>
                  <a:cubicBezTo>
                    <a:pt x="1347" y="534"/>
                    <a:pt x="676" y="304"/>
                    <a:pt x="152" y="13"/>
                  </a:cubicBezTo>
                  <a:cubicBezTo>
                    <a:pt x="137" y="5"/>
                    <a:pt x="121" y="1"/>
                    <a:pt x="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a:off x="1065200" y="3306975"/>
              <a:ext cx="52975" cy="87775"/>
            </a:xfrm>
            <a:custGeom>
              <a:rect b="b" l="l" r="r" t="t"/>
              <a:pathLst>
                <a:path extrusionOk="0" h="3511" w="2119">
                  <a:moveTo>
                    <a:pt x="102" y="1"/>
                  </a:moveTo>
                  <a:cubicBezTo>
                    <a:pt x="50" y="1"/>
                    <a:pt x="1" y="46"/>
                    <a:pt x="8" y="107"/>
                  </a:cubicBezTo>
                  <a:cubicBezTo>
                    <a:pt x="211" y="1759"/>
                    <a:pt x="111" y="946"/>
                    <a:pt x="255" y="2129"/>
                  </a:cubicBezTo>
                  <a:cubicBezTo>
                    <a:pt x="286" y="2315"/>
                    <a:pt x="293" y="2291"/>
                    <a:pt x="1167" y="3511"/>
                  </a:cubicBezTo>
                  <a:cubicBezTo>
                    <a:pt x="1470" y="2832"/>
                    <a:pt x="1801" y="2043"/>
                    <a:pt x="2118" y="1235"/>
                  </a:cubicBezTo>
                  <a:cubicBezTo>
                    <a:pt x="1380" y="916"/>
                    <a:pt x="699" y="464"/>
                    <a:pt x="162" y="23"/>
                  </a:cubicBezTo>
                  <a:cubicBezTo>
                    <a:pt x="143" y="8"/>
                    <a:pt x="123"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1254000" y="3328950"/>
              <a:ext cx="74550" cy="68100"/>
            </a:xfrm>
            <a:custGeom>
              <a:rect b="b" l="l" r="r" t="t"/>
              <a:pathLst>
                <a:path extrusionOk="0" h="2724" w="2982">
                  <a:moveTo>
                    <a:pt x="2874" y="1"/>
                  </a:moveTo>
                  <a:cubicBezTo>
                    <a:pt x="2859" y="1"/>
                    <a:pt x="2844" y="5"/>
                    <a:pt x="2829" y="13"/>
                  </a:cubicBezTo>
                  <a:cubicBezTo>
                    <a:pt x="2305" y="304"/>
                    <a:pt x="1634" y="534"/>
                    <a:pt x="871" y="678"/>
                  </a:cubicBezTo>
                  <a:cubicBezTo>
                    <a:pt x="731" y="1829"/>
                    <a:pt x="832" y="1562"/>
                    <a:pt x="0" y="2724"/>
                  </a:cubicBezTo>
                  <a:lnTo>
                    <a:pt x="2178" y="2095"/>
                  </a:lnTo>
                  <a:cubicBezTo>
                    <a:pt x="2409" y="2028"/>
                    <a:pt x="2579" y="1832"/>
                    <a:pt x="2611" y="1593"/>
                  </a:cubicBezTo>
                  <a:cubicBezTo>
                    <a:pt x="2616" y="1562"/>
                    <a:pt x="2590" y="1671"/>
                    <a:pt x="2965" y="117"/>
                  </a:cubicBezTo>
                  <a:cubicBezTo>
                    <a:pt x="2981" y="55"/>
                    <a:pt x="2931" y="1"/>
                    <a:pt x="2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1207300" y="3306975"/>
              <a:ext cx="52950" cy="87775"/>
            </a:xfrm>
            <a:custGeom>
              <a:rect b="b" l="l" r="r" t="t"/>
              <a:pathLst>
                <a:path extrusionOk="0" h="3511" w="2118">
                  <a:moveTo>
                    <a:pt x="2017" y="1"/>
                  </a:moveTo>
                  <a:cubicBezTo>
                    <a:pt x="1997" y="1"/>
                    <a:pt x="1976" y="8"/>
                    <a:pt x="1957" y="23"/>
                  </a:cubicBezTo>
                  <a:cubicBezTo>
                    <a:pt x="1421" y="464"/>
                    <a:pt x="740" y="916"/>
                    <a:pt x="0" y="1235"/>
                  </a:cubicBezTo>
                  <a:cubicBezTo>
                    <a:pt x="515" y="2545"/>
                    <a:pt x="917" y="3428"/>
                    <a:pt x="953" y="3511"/>
                  </a:cubicBezTo>
                  <a:cubicBezTo>
                    <a:pt x="1534" y="2699"/>
                    <a:pt x="1353" y="2951"/>
                    <a:pt x="1759" y="2381"/>
                  </a:cubicBezTo>
                  <a:cubicBezTo>
                    <a:pt x="1813" y="2306"/>
                    <a:pt x="1850" y="2219"/>
                    <a:pt x="1864" y="2129"/>
                  </a:cubicBezTo>
                  <a:cubicBezTo>
                    <a:pt x="1978" y="1178"/>
                    <a:pt x="1926" y="1615"/>
                    <a:pt x="2110" y="107"/>
                  </a:cubicBezTo>
                  <a:cubicBezTo>
                    <a:pt x="2118" y="46"/>
                    <a:pt x="2069" y="1"/>
                    <a:pt x="20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a:off x="1111825" y="3275375"/>
              <a:ext cx="101850" cy="129275"/>
            </a:xfrm>
            <a:custGeom>
              <a:rect b="b" l="l" r="r" t="t"/>
              <a:pathLst>
                <a:path extrusionOk="0" h="5171" w="4074">
                  <a:moveTo>
                    <a:pt x="2036" y="1"/>
                  </a:moveTo>
                  <a:cubicBezTo>
                    <a:pt x="1998" y="1"/>
                    <a:pt x="1960" y="23"/>
                    <a:pt x="1947" y="67"/>
                  </a:cubicBezTo>
                  <a:cubicBezTo>
                    <a:pt x="1455" y="1724"/>
                    <a:pt x="681" y="3650"/>
                    <a:pt x="1" y="5170"/>
                  </a:cubicBezTo>
                  <a:lnTo>
                    <a:pt x="4074" y="5170"/>
                  </a:lnTo>
                  <a:cubicBezTo>
                    <a:pt x="4035" y="5093"/>
                    <a:pt x="2823" y="2410"/>
                    <a:pt x="2126" y="67"/>
                  </a:cubicBezTo>
                  <a:cubicBezTo>
                    <a:pt x="2113" y="23"/>
                    <a:pt x="2075" y="1"/>
                    <a:pt x="2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9"/>
            <p:cNvSpPr/>
            <p:nvPr/>
          </p:nvSpPr>
          <p:spPr>
            <a:xfrm>
              <a:off x="1135700" y="3424600"/>
              <a:ext cx="54075" cy="53275"/>
            </a:xfrm>
            <a:custGeom>
              <a:rect b="b" l="l" r="r" t="t"/>
              <a:pathLst>
                <a:path extrusionOk="0" h="2131" w="2163">
                  <a:moveTo>
                    <a:pt x="0" y="1"/>
                  </a:moveTo>
                  <a:lnTo>
                    <a:pt x="0" y="2131"/>
                  </a:lnTo>
                  <a:lnTo>
                    <a:pt x="2162" y="2131"/>
                  </a:lnTo>
                  <a:lnTo>
                    <a:pt x="21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9"/>
            <p:cNvSpPr/>
            <p:nvPr/>
          </p:nvSpPr>
          <p:spPr>
            <a:xfrm>
              <a:off x="1135700" y="3497850"/>
              <a:ext cx="54075" cy="66800"/>
            </a:xfrm>
            <a:custGeom>
              <a:rect b="b" l="l" r="r" t="t"/>
              <a:pathLst>
                <a:path extrusionOk="0" h="2672" w="2163">
                  <a:moveTo>
                    <a:pt x="0" y="1"/>
                  </a:moveTo>
                  <a:lnTo>
                    <a:pt x="0" y="2672"/>
                  </a:lnTo>
                  <a:lnTo>
                    <a:pt x="2162" y="2672"/>
                  </a:lnTo>
                  <a:lnTo>
                    <a:pt x="21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9"/>
            <p:cNvSpPr/>
            <p:nvPr/>
          </p:nvSpPr>
          <p:spPr>
            <a:xfrm>
              <a:off x="1008625" y="3542875"/>
              <a:ext cx="43575" cy="21775"/>
            </a:xfrm>
            <a:custGeom>
              <a:rect b="b" l="l" r="r" t="t"/>
              <a:pathLst>
                <a:path extrusionOk="0" h="871" w="1743">
                  <a:moveTo>
                    <a:pt x="872" y="0"/>
                  </a:moveTo>
                  <a:cubicBezTo>
                    <a:pt x="391" y="0"/>
                    <a:pt x="0" y="390"/>
                    <a:pt x="0" y="871"/>
                  </a:cubicBezTo>
                  <a:lnTo>
                    <a:pt x="1743" y="871"/>
                  </a:lnTo>
                  <a:lnTo>
                    <a:pt x="1743" y="848"/>
                  </a:lnTo>
                  <a:cubicBezTo>
                    <a:pt x="1730" y="376"/>
                    <a:pt x="1344" y="0"/>
                    <a:pt x="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9"/>
            <p:cNvSpPr/>
            <p:nvPr/>
          </p:nvSpPr>
          <p:spPr>
            <a:xfrm>
              <a:off x="1072175" y="3542875"/>
              <a:ext cx="43575" cy="21775"/>
            </a:xfrm>
            <a:custGeom>
              <a:rect b="b" l="l" r="r" t="t"/>
              <a:pathLst>
                <a:path extrusionOk="0" h="871" w="1743">
                  <a:moveTo>
                    <a:pt x="871" y="0"/>
                  </a:moveTo>
                  <a:cubicBezTo>
                    <a:pt x="391" y="0"/>
                    <a:pt x="1" y="390"/>
                    <a:pt x="1" y="871"/>
                  </a:cubicBezTo>
                  <a:lnTo>
                    <a:pt x="1743" y="871"/>
                  </a:lnTo>
                  <a:lnTo>
                    <a:pt x="1743" y="848"/>
                  </a:lnTo>
                  <a:cubicBezTo>
                    <a:pt x="1731" y="376"/>
                    <a:pt x="1344" y="0"/>
                    <a:pt x="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a:off x="1008625" y="3497850"/>
              <a:ext cx="43575" cy="31225"/>
            </a:xfrm>
            <a:custGeom>
              <a:rect b="b" l="l" r="r" t="t"/>
              <a:pathLst>
                <a:path extrusionOk="0" h="1249" w="1743">
                  <a:moveTo>
                    <a:pt x="0" y="1"/>
                  </a:moveTo>
                  <a:lnTo>
                    <a:pt x="0" y="1248"/>
                  </a:lnTo>
                  <a:cubicBezTo>
                    <a:pt x="268" y="1084"/>
                    <a:pt x="570" y="1002"/>
                    <a:pt x="872" y="1002"/>
                  </a:cubicBezTo>
                  <a:cubicBezTo>
                    <a:pt x="1173" y="1002"/>
                    <a:pt x="1475" y="1084"/>
                    <a:pt x="1743" y="1248"/>
                  </a:cubicBezTo>
                  <a:lnTo>
                    <a:pt x="17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9"/>
            <p:cNvSpPr/>
            <p:nvPr/>
          </p:nvSpPr>
          <p:spPr>
            <a:xfrm>
              <a:off x="1072175" y="3497850"/>
              <a:ext cx="43625" cy="31225"/>
            </a:xfrm>
            <a:custGeom>
              <a:rect b="b" l="l" r="r" t="t"/>
              <a:pathLst>
                <a:path extrusionOk="0" h="1249" w="1745">
                  <a:moveTo>
                    <a:pt x="1" y="1"/>
                  </a:moveTo>
                  <a:lnTo>
                    <a:pt x="1" y="1248"/>
                  </a:lnTo>
                  <a:cubicBezTo>
                    <a:pt x="268" y="1084"/>
                    <a:pt x="570" y="1002"/>
                    <a:pt x="872" y="1002"/>
                  </a:cubicBezTo>
                  <a:cubicBezTo>
                    <a:pt x="1175" y="1002"/>
                    <a:pt x="1477" y="1084"/>
                    <a:pt x="1744" y="1248"/>
                  </a:cubicBezTo>
                  <a:lnTo>
                    <a:pt x="17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9"/>
            <p:cNvSpPr/>
            <p:nvPr/>
          </p:nvSpPr>
          <p:spPr>
            <a:xfrm>
              <a:off x="1209700" y="3542875"/>
              <a:ext cx="43625" cy="21775"/>
            </a:xfrm>
            <a:custGeom>
              <a:rect b="b" l="l" r="r" t="t"/>
              <a:pathLst>
                <a:path extrusionOk="0" h="871" w="1745">
                  <a:moveTo>
                    <a:pt x="873" y="0"/>
                  </a:moveTo>
                  <a:cubicBezTo>
                    <a:pt x="391" y="0"/>
                    <a:pt x="2" y="390"/>
                    <a:pt x="1" y="871"/>
                  </a:cubicBezTo>
                  <a:lnTo>
                    <a:pt x="1745" y="871"/>
                  </a:lnTo>
                  <a:cubicBezTo>
                    <a:pt x="1743" y="390"/>
                    <a:pt x="1354"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a:off x="1273250" y="3542875"/>
              <a:ext cx="43625" cy="21775"/>
            </a:xfrm>
            <a:custGeom>
              <a:rect b="b" l="l" r="r" t="t"/>
              <a:pathLst>
                <a:path extrusionOk="0" h="871" w="1745">
                  <a:moveTo>
                    <a:pt x="873" y="0"/>
                  </a:moveTo>
                  <a:cubicBezTo>
                    <a:pt x="399" y="0"/>
                    <a:pt x="13" y="376"/>
                    <a:pt x="1" y="848"/>
                  </a:cubicBezTo>
                  <a:lnTo>
                    <a:pt x="1" y="871"/>
                  </a:lnTo>
                  <a:lnTo>
                    <a:pt x="1745" y="871"/>
                  </a:lnTo>
                  <a:cubicBezTo>
                    <a:pt x="1743" y="390"/>
                    <a:pt x="1354"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9"/>
            <p:cNvSpPr/>
            <p:nvPr/>
          </p:nvSpPr>
          <p:spPr>
            <a:xfrm>
              <a:off x="1209700" y="3497850"/>
              <a:ext cx="43625" cy="31225"/>
            </a:xfrm>
            <a:custGeom>
              <a:rect b="b" l="l" r="r" t="t"/>
              <a:pathLst>
                <a:path extrusionOk="0" h="1249" w="1745">
                  <a:moveTo>
                    <a:pt x="1" y="1"/>
                  </a:moveTo>
                  <a:lnTo>
                    <a:pt x="1" y="1248"/>
                  </a:lnTo>
                  <a:cubicBezTo>
                    <a:pt x="268" y="1084"/>
                    <a:pt x="570" y="1002"/>
                    <a:pt x="873" y="1002"/>
                  </a:cubicBezTo>
                  <a:cubicBezTo>
                    <a:pt x="1175" y="1002"/>
                    <a:pt x="1477" y="1084"/>
                    <a:pt x="1745" y="1248"/>
                  </a:cubicBezTo>
                  <a:lnTo>
                    <a:pt x="1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9"/>
            <p:cNvSpPr/>
            <p:nvPr/>
          </p:nvSpPr>
          <p:spPr>
            <a:xfrm>
              <a:off x="1273250" y="3497850"/>
              <a:ext cx="43625" cy="31225"/>
            </a:xfrm>
            <a:custGeom>
              <a:rect b="b" l="l" r="r" t="t"/>
              <a:pathLst>
                <a:path extrusionOk="0" h="1249" w="1745">
                  <a:moveTo>
                    <a:pt x="1" y="1"/>
                  </a:moveTo>
                  <a:lnTo>
                    <a:pt x="1" y="1248"/>
                  </a:lnTo>
                  <a:cubicBezTo>
                    <a:pt x="268" y="1084"/>
                    <a:pt x="571" y="1002"/>
                    <a:pt x="873" y="1002"/>
                  </a:cubicBezTo>
                  <a:cubicBezTo>
                    <a:pt x="1175" y="1002"/>
                    <a:pt x="1477" y="1084"/>
                    <a:pt x="1745" y="1248"/>
                  </a:cubicBezTo>
                  <a:lnTo>
                    <a:pt x="1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a:off x="1253300" y="3564525"/>
              <a:ext cx="25" cy="275"/>
            </a:xfrm>
            <a:custGeom>
              <a:rect b="b" l="l" r="r" t="t"/>
              <a:pathLst>
                <a:path extrusionOk="0" h="11" w="1">
                  <a:moveTo>
                    <a:pt x="1" y="11"/>
                  </a:moveTo>
                  <a:lnTo>
                    <a:pt x="1" y="0"/>
                  </a:lnTo>
                  <a:lnTo>
                    <a:pt x="1" y="0"/>
                  </a:lnTo>
                  <a:close/>
                  <a:moveTo>
                    <a:pt x="1" y="1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79"/>
          <p:cNvGrpSpPr/>
          <p:nvPr/>
        </p:nvGrpSpPr>
        <p:grpSpPr>
          <a:xfrm>
            <a:off x="994488" y="3277075"/>
            <a:ext cx="333975" cy="330875"/>
            <a:chOff x="236600" y="3255850"/>
            <a:chExt cx="333975" cy="330875"/>
          </a:xfrm>
        </p:grpSpPr>
        <p:sp>
          <p:nvSpPr>
            <p:cNvPr id="1681" name="Google Shape;1681;p79"/>
            <p:cNvSpPr/>
            <p:nvPr/>
          </p:nvSpPr>
          <p:spPr>
            <a:xfrm>
              <a:off x="236600" y="3255850"/>
              <a:ext cx="333975" cy="330875"/>
            </a:xfrm>
            <a:custGeom>
              <a:rect b="b" l="l" r="r" t="t"/>
              <a:pathLst>
                <a:path extrusionOk="0" h="13235" w="13359">
                  <a:moveTo>
                    <a:pt x="4765" y="1"/>
                  </a:moveTo>
                  <a:cubicBezTo>
                    <a:pt x="3736" y="1"/>
                    <a:pt x="2741" y="367"/>
                    <a:pt x="1957" y="1034"/>
                  </a:cubicBezTo>
                  <a:cubicBezTo>
                    <a:pt x="1177" y="1697"/>
                    <a:pt x="919" y="2330"/>
                    <a:pt x="527" y="3119"/>
                  </a:cubicBezTo>
                  <a:cubicBezTo>
                    <a:pt x="437" y="3300"/>
                    <a:pt x="572" y="3503"/>
                    <a:pt x="764" y="3503"/>
                  </a:cubicBezTo>
                  <a:cubicBezTo>
                    <a:pt x="778" y="3503"/>
                    <a:pt x="793" y="3502"/>
                    <a:pt x="809" y="3499"/>
                  </a:cubicBezTo>
                  <a:lnTo>
                    <a:pt x="2053" y="3291"/>
                  </a:lnTo>
                  <a:cubicBezTo>
                    <a:pt x="2055" y="3291"/>
                    <a:pt x="2057" y="3290"/>
                    <a:pt x="2059" y="3290"/>
                  </a:cubicBezTo>
                  <a:cubicBezTo>
                    <a:pt x="2096" y="3290"/>
                    <a:pt x="2111" y="3341"/>
                    <a:pt x="2076" y="3360"/>
                  </a:cubicBezTo>
                  <a:cubicBezTo>
                    <a:pt x="1541" y="3645"/>
                    <a:pt x="1109" y="4091"/>
                    <a:pt x="839" y="4635"/>
                  </a:cubicBezTo>
                  <a:lnTo>
                    <a:pt x="90" y="6143"/>
                  </a:lnTo>
                  <a:cubicBezTo>
                    <a:pt x="0" y="6323"/>
                    <a:pt x="135" y="6526"/>
                    <a:pt x="326" y="6526"/>
                  </a:cubicBezTo>
                  <a:cubicBezTo>
                    <a:pt x="340" y="6526"/>
                    <a:pt x="355" y="6525"/>
                    <a:pt x="371" y="6523"/>
                  </a:cubicBezTo>
                  <a:lnTo>
                    <a:pt x="669" y="6523"/>
                  </a:lnTo>
                  <a:cubicBezTo>
                    <a:pt x="858" y="6523"/>
                    <a:pt x="1011" y="6674"/>
                    <a:pt x="1011" y="6863"/>
                  </a:cubicBezTo>
                  <a:lnTo>
                    <a:pt x="1011" y="8843"/>
                  </a:lnTo>
                  <a:cubicBezTo>
                    <a:pt x="1011" y="11138"/>
                    <a:pt x="2701" y="13018"/>
                    <a:pt x="4940" y="13234"/>
                  </a:cubicBezTo>
                  <a:cubicBezTo>
                    <a:pt x="4941" y="13234"/>
                    <a:pt x="4942" y="13234"/>
                    <a:pt x="4943" y="13234"/>
                  </a:cubicBezTo>
                  <a:cubicBezTo>
                    <a:pt x="4975" y="13234"/>
                    <a:pt x="4987" y="13189"/>
                    <a:pt x="4955" y="13176"/>
                  </a:cubicBezTo>
                  <a:cubicBezTo>
                    <a:pt x="4896" y="13145"/>
                    <a:pt x="4836" y="13115"/>
                    <a:pt x="4776" y="13083"/>
                  </a:cubicBezTo>
                  <a:cubicBezTo>
                    <a:pt x="3720" y="12502"/>
                    <a:pt x="3248" y="11586"/>
                    <a:pt x="3248" y="11559"/>
                  </a:cubicBezTo>
                  <a:cubicBezTo>
                    <a:pt x="3095" y="11255"/>
                    <a:pt x="3043" y="10827"/>
                    <a:pt x="3155" y="10435"/>
                  </a:cubicBezTo>
                  <a:cubicBezTo>
                    <a:pt x="3245" y="10121"/>
                    <a:pt x="3259" y="9788"/>
                    <a:pt x="3198" y="9466"/>
                  </a:cubicBezTo>
                  <a:cubicBezTo>
                    <a:pt x="3078" y="8858"/>
                    <a:pt x="3231" y="8228"/>
                    <a:pt x="3618" y="7741"/>
                  </a:cubicBezTo>
                  <a:cubicBezTo>
                    <a:pt x="3552" y="7675"/>
                    <a:pt x="3481" y="7612"/>
                    <a:pt x="3408" y="7554"/>
                  </a:cubicBezTo>
                  <a:cubicBezTo>
                    <a:pt x="2799" y="7077"/>
                    <a:pt x="2450" y="6342"/>
                    <a:pt x="2467" y="5568"/>
                  </a:cubicBezTo>
                  <a:cubicBezTo>
                    <a:pt x="2491" y="4180"/>
                    <a:pt x="3638" y="3138"/>
                    <a:pt x="4937" y="3138"/>
                  </a:cubicBezTo>
                  <a:cubicBezTo>
                    <a:pt x="5201" y="3138"/>
                    <a:pt x="5472" y="3181"/>
                    <a:pt x="5740" y="3273"/>
                  </a:cubicBezTo>
                  <a:cubicBezTo>
                    <a:pt x="6034" y="3373"/>
                    <a:pt x="6357" y="3423"/>
                    <a:pt x="6679" y="3423"/>
                  </a:cubicBezTo>
                  <a:cubicBezTo>
                    <a:pt x="7002" y="3423"/>
                    <a:pt x="7325" y="3373"/>
                    <a:pt x="7620" y="3273"/>
                  </a:cubicBezTo>
                  <a:cubicBezTo>
                    <a:pt x="7888" y="3181"/>
                    <a:pt x="8158" y="3138"/>
                    <a:pt x="8422" y="3138"/>
                  </a:cubicBezTo>
                  <a:cubicBezTo>
                    <a:pt x="9734" y="3138"/>
                    <a:pt x="10892" y="4202"/>
                    <a:pt x="10892" y="5614"/>
                  </a:cubicBezTo>
                  <a:cubicBezTo>
                    <a:pt x="10895" y="6371"/>
                    <a:pt x="10547" y="7087"/>
                    <a:pt x="9951" y="7554"/>
                  </a:cubicBezTo>
                  <a:cubicBezTo>
                    <a:pt x="9877" y="7612"/>
                    <a:pt x="9808" y="7673"/>
                    <a:pt x="9742" y="7741"/>
                  </a:cubicBezTo>
                  <a:cubicBezTo>
                    <a:pt x="10156" y="8262"/>
                    <a:pt x="10283" y="8942"/>
                    <a:pt x="10161" y="9474"/>
                  </a:cubicBezTo>
                  <a:cubicBezTo>
                    <a:pt x="10101" y="9793"/>
                    <a:pt x="10116" y="10121"/>
                    <a:pt x="10204" y="10432"/>
                  </a:cubicBezTo>
                  <a:cubicBezTo>
                    <a:pt x="10328" y="10875"/>
                    <a:pt x="10259" y="11348"/>
                    <a:pt x="10012" y="11734"/>
                  </a:cubicBezTo>
                  <a:cubicBezTo>
                    <a:pt x="9620" y="12355"/>
                    <a:pt x="9064" y="12853"/>
                    <a:pt x="8403" y="13175"/>
                  </a:cubicBezTo>
                  <a:cubicBezTo>
                    <a:pt x="8373" y="13188"/>
                    <a:pt x="8386" y="13233"/>
                    <a:pt x="8417" y="13233"/>
                  </a:cubicBezTo>
                  <a:cubicBezTo>
                    <a:pt x="8418" y="13233"/>
                    <a:pt x="8419" y="13233"/>
                    <a:pt x="8420" y="13233"/>
                  </a:cubicBezTo>
                  <a:cubicBezTo>
                    <a:pt x="10666" y="13017"/>
                    <a:pt x="12347" y="11126"/>
                    <a:pt x="12347" y="8841"/>
                  </a:cubicBezTo>
                  <a:lnTo>
                    <a:pt x="12347" y="6863"/>
                  </a:lnTo>
                  <a:cubicBezTo>
                    <a:pt x="12347" y="6676"/>
                    <a:pt x="12501" y="6523"/>
                    <a:pt x="12689" y="6523"/>
                  </a:cubicBezTo>
                  <a:lnTo>
                    <a:pt x="12988" y="6523"/>
                  </a:lnTo>
                  <a:cubicBezTo>
                    <a:pt x="13003" y="6525"/>
                    <a:pt x="13018" y="6526"/>
                    <a:pt x="13033" y="6526"/>
                  </a:cubicBezTo>
                  <a:cubicBezTo>
                    <a:pt x="13223" y="6526"/>
                    <a:pt x="13358" y="6323"/>
                    <a:pt x="13270" y="6144"/>
                  </a:cubicBezTo>
                  <a:lnTo>
                    <a:pt x="12521" y="4635"/>
                  </a:lnTo>
                  <a:cubicBezTo>
                    <a:pt x="12251" y="4091"/>
                    <a:pt x="11817" y="3646"/>
                    <a:pt x="11282" y="3360"/>
                  </a:cubicBezTo>
                  <a:cubicBezTo>
                    <a:pt x="11248" y="3341"/>
                    <a:pt x="11262" y="3290"/>
                    <a:pt x="11298" y="3290"/>
                  </a:cubicBezTo>
                  <a:cubicBezTo>
                    <a:pt x="11300" y="3290"/>
                    <a:pt x="11303" y="3290"/>
                    <a:pt x="11305" y="3291"/>
                  </a:cubicBezTo>
                  <a:lnTo>
                    <a:pt x="12551" y="3499"/>
                  </a:lnTo>
                  <a:cubicBezTo>
                    <a:pt x="12567" y="3502"/>
                    <a:pt x="12582" y="3503"/>
                    <a:pt x="12596" y="3503"/>
                  </a:cubicBezTo>
                  <a:cubicBezTo>
                    <a:pt x="12786" y="3503"/>
                    <a:pt x="12921" y="3300"/>
                    <a:pt x="12832" y="3119"/>
                  </a:cubicBezTo>
                  <a:lnTo>
                    <a:pt x="12479" y="2410"/>
                  </a:lnTo>
                  <a:cubicBezTo>
                    <a:pt x="11745" y="934"/>
                    <a:pt x="10240" y="1"/>
                    <a:pt x="8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a:off x="316275" y="3352625"/>
              <a:ext cx="180450" cy="91250"/>
            </a:xfrm>
            <a:custGeom>
              <a:rect b="b" l="l" r="r" t="t"/>
              <a:pathLst>
                <a:path extrusionOk="0" h="3650" w="7218">
                  <a:moveTo>
                    <a:pt x="1757" y="1277"/>
                  </a:moveTo>
                  <a:cubicBezTo>
                    <a:pt x="1858" y="1277"/>
                    <a:pt x="1960" y="1314"/>
                    <a:pt x="2044" y="1398"/>
                  </a:cubicBezTo>
                  <a:cubicBezTo>
                    <a:pt x="2205" y="1559"/>
                    <a:pt x="2205" y="1821"/>
                    <a:pt x="2044" y="1982"/>
                  </a:cubicBezTo>
                  <a:cubicBezTo>
                    <a:pt x="1961" y="2065"/>
                    <a:pt x="1859" y="2102"/>
                    <a:pt x="1757" y="2102"/>
                  </a:cubicBezTo>
                  <a:cubicBezTo>
                    <a:pt x="1546" y="2102"/>
                    <a:pt x="1341" y="1939"/>
                    <a:pt x="1341" y="1689"/>
                  </a:cubicBezTo>
                  <a:cubicBezTo>
                    <a:pt x="1341" y="1443"/>
                    <a:pt x="1545" y="1277"/>
                    <a:pt x="1757" y="1277"/>
                  </a:cubicBezTo>
                  <a:close/>
                  <a:moveTo>
                    <a:pt x="5173" y="1277"/>
                  </a:moveTo>
                  <a:cubicBezTo>
                    <a:pt x="5274" y="1277"/>
                    <a:pt x="5378" y="1315"/>
                    <a:pt x="5461" y="1398"/>
                  </a:cubicBezTo>
                  <a:cubicBezTo>
                    <a:pt x="5622" y="1559"/>
                    <a:pt x="5622" y="1820"/>
                    <a:pt x="5461" y="1982"/>
                  </a:cubicBezTo>
                  <a:cubicBezTo>
                    <a:pt x="5379" y="2065"/>
                    <a:pt x="5276" y="2102"/>
                    <a:pt x="5174" y="2102"/>
                  </a:cubicBezTo>
                  <a:cubicBezTo>
                    <a:pt x="4963" y="2102"/>
                    <a:pt x="4758" y="1939"/>
                    <a:pt x="4758" y="1689"/>
                  </a:cubicBezTo>
                  <a:cubicBezTo>
                    <a:pt x="4758" y="1440"/>
                    <a:pt x="4961" y="1277"/>
                    <a:pt x="5173" y="1277"/>
                  </a:cubicBezTo>
                  <a:close/>
                  <a:moveTo>
                    <a:pt x="5233" y="1"/>
                  </a:moveTo>
                  <a:cubicBezTo>
                    <a:pt x="5044" y="1"/>
                    <a:pt x="4853" y="32"/>
                    <a:pt x="4669" y="96"/>
                  </a:cubicBezTo>
                  <a:cubicBezTo>
                    <a:pt x="4301" y="221"/>
                    <a:pt x="3896" y="284"/>
                    <a:pt x="3492" y="284"/>
                  </a:cubicBezTo>
                  <a:cubicBezTo>
                    <a:pt x="3088" y="284"/>
                    <a:pt x="2683" y="221"/>
                    <a:pt x="2314" y="96"/>
                  </a:cubicBezTo>
                  <a:cubicBezTo>
                    <a:pt x="2125" y="31"/>
                    <a:pt x="1936" y="1"/>
                    <a:pt x="1750" y="1"/>
                  </a:cubicBezTo>
                  <a:cubicBezTo>
                    <a:pt x="837" y="1"/>
                    <a:pt x="29" y="734"/>
                    <a:pt x="11" y="1711"/>
                  </a:cubicBezTo>
                  <a:cubicBezTo>
                    <a:pt x="0" y="2255"/>
                    <a:pt x="245" y="2773"/>
                    <a:pt x="674" y="3108"/>
                  </a:cubicBezTo>
                  <a:cubicBezTo>
                    <a:pt x="782" y="3193"/>
                    <a:pt x="884" y="3286"/>
                    <a:pt x="978" y="3384"/>
                  </a:cubicBezTo>
                  <a:cubicBezTo>
                    <a:pt x="1311" y="3181"/>
                    <a:pt x="1684" y="3083"/>
                    <a:pt x="2055" y="3083"/>
                  </a:cubicBezTo>
                  <a:cubicBezTo>
                    <a:pt x="2576" y="3083"/>
                    <a:pt x="3094" y="3277"/>
                    <a:pt x="3492" y="3649"/>
                  </a:cubicBezTo>
                  <a:cubicBezTo>
                    <a:pt x="3892" y="3277"/>
                    <a:pt x="4410" y="3083"/>
                    <a:pt x="4931" y="3083"/>
                  </a:cubicBezTo>
                  <a:cubicBezTo>
                    <a:pt x="5302" y="3083"/>
                    <a:pt x="5674" y="3181"/>
                    <a:pt x="6007" y="3384"/>
                  </a:cubicBezTo>
                  <a:cubicBezTo>
                    <a:pt x="6100" y="3286"/>
                    <a:pt x="6201" y="3193"/>
                    <a:pt x="6309" y="3108"/>
                  </a:cubicBezTo>
                  <a:cubicBezTo>
                    <a:pt x="7217" y="2393"/>
                    <a:pt x="7196" y="997"/>
                    <a:pt x="6229" y="318"/>
                  </a:cubicBezTo>
                  <a:cubicBezTo>
                    <a:pt x="5934" y="109"/>
                    <a:pt x="5586" y="1"/>
                    <a:pt x="5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9"/>
            <p:cNvSpPr/>
            <p:nvPr/>
          </p:nvSpPr>
          <p:spPr>
            <a:xfrm>
              <a:off x="339600" y="3530700"/>
              <a:ext cx="127275" cy="46125"/>
            </a:xfrm>
            <a:custGeom>
              <a:rect b="b" l="l" r="r" t="t"/>
              <a:pathLst>
                <a:path extrusionOk="0" h="1845" w="5091">
                  <a:moveTo>
                    <a:pt x="2506" y="1"/>
                  </a:moveTo>
                  <a:cubicBezTo>
                    <a:pt x="2387" y="1"/>
                    <a:pt x="2268" y="4"/>
                    <a:pt x="2150" y="11"/>
                  </a:cubicBezTo>
                  <a:cubicBezTo>
                    <a:pt x="1514" y="43"/>
                    <a:pt x="886" y="178"/>
                    <a:pt x="293" y="409"/>
                  </a:cubicBezTo>
                  <a:cubicBezTo>
                    <a:pt x="209" y="443"/>
                    <a:pt x="126" y="478"/>
                    <a:pt x="45" y="515"/>
                  </a:cubicBezTo>
                  <a:cubicBezTo>
                    <a:pt x="11" y="530"/>
                    <a:pt x="0" y="573"/>
                    <a:pt x="23" y="602"/>
                  </a:cubicBezTo>
                  <a:cubicBezTo>
                    <a:pt x="667" y="1432"/>
                    <a:pt x="1614" y="1845"/>
                    <a:pt x="2562" y="1845"/>
                  </a:cubicBezTo>
                  <a:cubicBezTo>
                    <a:pt x="3496" y="1845"/>
                    <a:pt x="4430" y="1443"/>
                    <a:pt x="5071" y="641"/>
                  </a:cubicBezTo>
                  <a:lnTo>
                    <a:pt x="5068" y="641"/>
                  </a:lnTo>
                  <a:cubicBezTo>
                    <a:pt x="5091" y="611"/>
                    <a:pt x="5080" y="569"/>
                    <a:pt x="5048" y="553"/>
                  </a:cubicBezTo>
                  <a:cubicBezTo>
                    <a:pt x="4970" y="515"/>
                    <a:pt x="4890" y="480"/>
                    <a:pt x="4809" y="446"/>
                  </a:cubicBezTo>
                  <a:cubicBezTo>
                    <a:pt x="4079" y="141"/>
                    <a:pt x="3281"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9"/>
            <p:cNvSpPr/>
            <p:nvPr/>
          </p:nvSpPr>
          <p:spPr>
            <a:xfrm>
              <a:off x="332375" y="3447975"/>
              <a:ext cx="144400" cy="79775"/>
            </a:xfrm>
            <a:custGeom>
              <a:rect b="b" l="l" r="r" t="t"/>
              <a:pathLst>
                <a:path extrusionOk="0" h="3191" w="5776">
                  <a:moveTo>
                    <a:pt x="1390" y="964"/>
                  </a:moveTo>
                  <a:cubicBezTo>
                    <a:pt x="1601" y="964"/>
                    <a:pt x="1809" y="1122"/>
                    <a:pt x="1809" y="1377"/>
                  </a:cubicBezTo>
                  <a:cubicBezTo>
                    <a:pt x="1811" y="1605"/>
                    <a:pt x="1625" y="1789"/>
                    <a:pt x="1397" y="1789"/>
                  </a:cubicBezTo>
                  <a:cubicBezTo>
                    <a:pt x="1081" y="1789"/>
                    <a:pt x="882" y="1446"/>
                    <a:pt x="1039" y="1173"/>
                  </a:cubicBezTo>
                  <a:cubicBezTo>
                    <a:pt x="1121" y="1029"/>
                    <a:pt x="1256" y="964"/>
                    <a:pt x="1390" y="964"/>
                  </a:cubicBezTo>
                  <a:close/>
                  <a:moveTo>
                    <a:pt x="4241" y="964"/>
                  </a:moveTo>
                  <a:cubicBezTo>
                    <a:pt x="4342" y="964"/>
                    <a:pt x="4445" y="1002"/>
                    <a:pt x="4529" y="1086"/>
                  </a:cubicBezTo>
                  <a:cubicBezTo>
                    <a:pt x="4788" y="1345"/>
                    <a:pt x="4606" y="1789"/>
                    <a:pt x="4238" y="1789"/>
                  </a:cubicBezTo>
                  <a:cubicBezTo>
                    <a:pt x="4010" y="1789"/>
                    <a:pt x="3826" y="1604"/>
                    <a:pt x="3826" y="1377"/>
                  </a:cubicBezTo>
                  <a:cubicBezTo>
                    <a:pt x="3826" y="1128"/>
                    <a:pt x="4029" y="964"/>
                    <a:pt x="4241" y="964"/>
                  </a:cubicBezTo>
                  <a:close/>
                  <a:moveTo>
                    <a:pt x="4289" y="1"/>
                  </a:moveTo>
                  <a:cubicBezTo>
                    <a:pt x="3834" y="1"/>
                    <a:pt x="3409" y="224"/>
                    <a:pt x="3150" y="600"/>
                  </a:cubicBezTo>
                  <a:cubicBezTo>
                    <a:pt x="3077" y="706"/>
                    <a:pt x="2963" y="758"/>
                    <a:pt x="2848" y="758"/>
                  </a:cubicBezTo>
                  <a:cubicBezTo>
                    <a:pt x="2734" y="758"/>
                    <a:pt x="2619" y="706"/>
                    <a:pt x="2546" y="600"/>
                  </a:cubicBezTo>
                  <a:cubicBezTo>
                    <a:pt x="2276" y="207"/>
                    <a:pt x="1844" y="1"/>
                    <a:pt x="1411" y="1"/>
                  </a:cubicBezTo>
                  <a:cubicBezTo>
                    <a:pt x="1023" y="1"/>
                    <a:pt x="635" y="167"/>
                    <a:pt x="363" y="509"/>
                  </a:cubicBezTo>
                  <a:cubicBezTo>
                    <a:pt x="110" y="828"/>
                    <a:pt x="9" y="1242"/>
                    <a:pt x="87" y="1642"/>
                  </a:cubicBezTo>
                  <a:cubicBezTo>
                    <a:pt x="171" y="2077"/>
                    <a:pt x="151" y="2526"/>
                    <a:pt x="29" y="2952"/>
                  </a:cubicBezTo>
                  <a:cubicBezTo>
                    <a:pt x="18" y="2992"/>
                    <a:pt x="10" y="3032"/>
                    <a:pt x="4" y="3073"/>
                  </a:cubicBezTo>
                  <a:cubicBezTo>
                    <a:pt x="0" y="3109"/>
                    <a:pt x="29" y="3138"/>
                    <a:pt x="62" y="3138"/>
                  </a:cubicBezTo>
                  <a:cubicBezTo>
                    <a:pt x="70" y="3138"/>
                    <a:pt x="78" y="3136"/>
                    <a:pt x="85" y="3133"/>
                  </a:cubicBezTo>
                  <a:lnTo>
                    <a:pt x="84" y="3133"/>
                  </a:lnTo>
                  <a:cubicBezTo>
                    <a:pt x="913" y="2764"/>
                    <a:pt x="1852" y="2577"/>
                    <a:pt x="2794" y="2577"/>
                  </a:cubicBezTo>
                  <a:cubicBezTo>
                    <a:pt x="3772" y="2577"/>
                    <a:pt x="4753" y="2778"/>
                    <a:pt x="5617" y="3185"/>
                  </a:cubicBezTo>
                  <a:cubicBezTo>
                    <a:pt x="5625" y="3189"/>
                    <a:pt x="5634" y="3190"/>
                    <a:pt x="5642" y="3190"/>
                  </a:cubicBezTo>
                  <a:cubicBezTo>
                    <a:pt x="5674" y="3190"/>
                    <a:pt x="5702" y="3164"/>
                    <a:pt x="5700" y="3128"/>
                  </a:cubicBezTo>
                  <a:cubicBezTo>
                    <a:pt x="5695" y="3067"/>
                    <a:pt x="5685" y="3007"/>
                    <a:pt x="5668" y="2947"/>
                  </a:cubicBezTo>
                  <a:cubicBezTo>
                    <a:pt x="5538" y="2483"/>
                    <a:pt x="5534" y="1980"/>
                    <a:pt x="5614" y="1636"/>
                  </a:cubicBezTo>
                  <a:cubicBezTo>
                    <a:pt x="5775" y="790"/>
                    <a:pt x="5135" y="1"/>
                    <a:pt x="42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79"/>
          <p:cNvGrpSpPr/>
          <p:nvPr/>
        </p:nvGrpSpPr>
        <p:grpSpPr>
          <a:xfrm>
            <a:off x="2514838" y="2722300"/>
            <a:ext cx="324725" cy="330975"/>
            <a:chOff x="1756950" y="2701075"/>
            <a:chExt cx="324725" cy="330975"/>
          </a:xfrm>
        </p:grpSpPr>
        <p:sp>
          <p:nvSpPr>
            <p:cNvPr id="1686" name="Google Shape;1686;p79"/>
            <p:cNvSpPr/>
            <p:nvPr/>
          </p:nvSpPr>
          <p:spPr>
            <a:xfrm>
              <a:off x="1809550" y="2701075"/>
              <a:ext cx="272125" cy="220100"/>
            </a:xfrm>
            <a:custGeom>
              <a:rect b="b" l="l" r="r" t="t"/>
              <a:pathLst>
                <a:path extrusionOk="0" h="8804" w="10885">
                  <a:moveTo>
                    <a:pt x="580" y="0"/>
                  </a:moveTo>
                  <a:cubicBezTo>
                    <a:pt x="259" y="0"/>
                    <a:pt x="0" y="259"/>
                    <a:pt x="0" y="580"/>
                  </a:cubicBezTo>
                  <a:lnTo>
                    <a:pt x="0" y="1373"/>
                  </a:lnTo>
                  <a:lnTo>
                    <a:pt x="8200" y="1373"/>
                  </a:lnTo>
                  <a:cubicBezTo>
                    <a:pt x="8948" y="1375"/>
                    <a:pt x="9555" y="1980"/>
                    <a:pt x="9556" y="2730"/>
                  </a:cubicBezTo>
                  <a:lnTo>
                    <a:pt x="9556" y="8804"/>
                  </a:lnTo>
                  <a:lnTo>
                    <a:pt x="10304" y="8804"/>
                  </a:lnTo>
                  <a:cubicBezTo>
                    <a:pt x="10624" y="8804"/>
                    <a:pt x="10885" y="8545"/>
                    <a:pt x="10885" y="8225"/>
                  </a:cubicBezTo>
                  <a:lnTo>
                    <a:pt x="10885" y="581"/>
                  </a:lnTo>
                  <a:cubicBezTo>
                    <a:pt x="10885" y="261"/>
                    <a:pt x="10624" y="2"/>
                    <a:pt x="10304" y="2"/>
                  </a:cubicBezTo>
                  <a:lnTo>
                    <a:pt x="103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9"/>
            <p:cNvSpPr/>
            <p:nvPr/>
          </p:nvSpPr>
          <p:spPr>
            <a:xfrm>
              <a:off x="1756950" y="2754775"/>
              <a:ext cx="272125" cy="277275"/>
            </a:xfrm>
            <a:custGeom>
              <a:rect b="b" l="l" r="r" t="t"/>
              <a:pathLst>
                <a:path extrusionOk="0" h="11091" w="10885">
                  <a:moveTo>
                    <a:pt x="6749" y="1909"/>
                  </a:moveTo>
                  <a:cubicBezTo>
                    <a:pt x="8378" y="1909"/>
                    <a:pt x="9098" y="3580"/>
                    <a:pt x="8766" y="5096"/>
                  </a:cubicBezTo>
                  <a:lnTo>
                    <a:pt x="8767" y="5096"/>
                  </a:lnTo>
                  <a:cubicBezTo>
                    <a:pt x="8683" y="5484"/>
                    <a:pt x="8527" y="5833"/>
                    <a:pt x="8310" y="6116"/>
                  </a:cubicBezTo>
                  <a:cubicBezTo>
                    <a:pt x="7937" y="6604"/>
                    <a:pt x="7397" y="6878"/>
                    <a:pt x="6792" y="6889"/>
                  </a:cubicBezTo>
                  <a:cubicBezTo>
                    <a:pt x="6453" y="6895"/>
                    <a:pt x="5603" y="6898"/>
                    <a:pt x="5566" y="6898"/>
                  </a:cubicBezTo>
                  <a:lnTo>
                    <a:pt x="5565" y="6898"/>
                  </a:lnTo>
                  <a:cubicBezTo>
                    <a:pt x="5350" y="6898"/>
                    <a:pt x="5177" y="6726"/>
                    <a:pt x="5177" y="6512"/>
                  </a:cubicBezTo>
                  <a:cubicBezTo>
                    <a:pt x="5174" y="6317"/>
                    <a:pt x="5168" y="2324"/>
                    <a:pt x="5168" y="2298"/>
                  </a:cubicBezTo>
                  <a:lnTo>
                    <a:pt x="5168" y="2296"/>
                  </a:lnTo>
                  <a:cubicBezTo>
                    <a:pt x="5168" y="2082"/>
                    <a:pt x="5341" y="1909"/>
                    <a:pt x="5555" y="1909"/>
                  </a:cubicBezTo>
                  <a:close/>
                  <a:moveTo>
                    <a:pt x="2432" y="1852"/>
                  </a:moveTo>
                  <a:cubicBezTo>
                    <a:pt x="2642" y="1852"/>
                    <a:pt x="2815" y="2020"/>
                    <a:pt x="2820" y="2232"/>
                  </a:cubicBezTo>
                  <a:lnTo>
                    <a:pt x="2820" y="6575"/>
                  </a:lnTo>
                  <a:cubicBezTo>
                    <a:pt x="2825" y="6792"/>
                    <a:pt x="2650" y="6971"/>
                    <a:pt x="2432" y="6971"/>
                  </a:cubicBezTo>
                  <a:cubicBezTo>
                    <a:pt x="2215" y="6971"/>
                    <a:pt x="2039" y="6792"/>
                    <a:pt x="2045" y="6575"/>
                  </a:cubicBezTo>
                  <a:lnTo>
                    <a:pt x="2045" y="2232"/>
                  </a:lnTo>
                  <a:cubicBezTo>
                    <a:pt x="2049" y="2020"/>
                    <a:pt x="2221" y="1852"/>
                    <a:pt x="2432" y="1852"/>
                  </a:cubicBezTo>
                  <a:close/>
                  <a:moveTo>
                    <a:pt x="580" y="1"/>
                  </a:moveTo>
                  <a:cubicBezTo>
                    <a:pt x="259" y="1"/>
                    <a:pt x="1" y="261"/>
                    <a:pt x="1" y="582"/>
                  </a:cubicBezTo>
                  <a:lnTo>
                    <a:pt x="1" y="8225"/>
                  </a:lnTo>
                  <a:cubicBezTo>
                    <a:pt x="1" y="8545"/>
                    <a:pt x="259" y="8804"/>
                    <a:pt x="580" y="8806"/>
                  </a:cubicBezTo>
                  <a:lnTo>
                    <a:pt x="1373" y="8806"/>
                  </a:lnTo>
                  <a:cubicBezTo>
                    <a:pt x="1536" y="8806"/>
                    <a:pt x="1682" y="8907"/>
                    <a:pt x="1738" y="9059"/>
                  </a:cubicBezTo>
                  <a:lnTo>
                    <a:pt x="2452" y="11003"/>
                  </a:lnTo>
                  <a:cubicBezTo>
                    <a:pt x="2474" y="11061"/>
                    <a:pt x="2525" y="11090"/>
                    <a:pt x="2577" y="11090"/>
                  </a:cubicBezTo>
                  <a:cubicBezTo>
                    <a:pt x="2629" y="11090"/>
                    <a:pt x="2681" y="11061"/>
                    <a:pt x="2702" y="11003"/>
                  </a:cubicBezTo>
                  <a:lnTo>
                    <a:pt x="3416" y="9059"/>
                  </a:lnTo>
                  <a:cubicBezTo>
                    <a:pt x="3471" y="8907"/>
                    <a:pt x="3617" y="8806"/>
                    <a:pt x="3779" y="8806"/>
                  </a:cubicBezTo>
                  <a:lnTo>
                    <a:pt x="10304" y="8806"/>
                  </a:lnTo>
                  <a:cubicBezTo>
                    <a:pt x="10624" y="8804"/>
                    <a:pt x="10885" y="8545"/>
                    <a:pt x="10885" y="8225"/>
                  </a:cubicBezTo>
                  <a:lnTo>
                    <a:pt x="10885" y="582"/>
                  </a:lnTo>
                  <a:cubicBezTo>
                    <a:pt x="10885" y="261"/>
                    <a:pt x="10624" y="1"/>
                    <a:pt x="10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a:off x="1905600" y="2821850"/>
              <a:ext cx="53000" cy="85950"/>
            </a:xfrm>
            <a:custGeom>
              <a:rect b="b" l="l" r="r" t="t"/>
              <a:pathLst>
                <a:path extrusionOk="0" h="3438" w="2120">
                  <a:moveTo>
                    <a:pt x="0" y="1"/>
                  </a:moveTo>
                  <a:cubicBezTo>
                    <a:pt x="0" y="1"/>
                    <a:pt x="2" y="2195"/>
                    <a:pt x="6" y="3438"/>
                  </a:cubicBezTo>
                  <a:cubicBezTo>
                    <a:pt x="285" y="3436"/>
                    <a:pt x="645" y="3433"/>
                    <a:pt x="834" y="3430"/>
                  </a:cubicBezTo>
                  <a:cubicBezTo>
                    <a:pt x="1701" y="3415"/>
                    <a:pt x="2119" y="2557"/>
                    <a:pt x="2119" y="1720"/>
                  </a:cubicBezTo>
                  <a:cubicBezTo>
                    <a:pt x="2119" y="888"/>
                    <a:pt x="1775" y="1"/>
                    <a:pt x="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79"/>
          <p:cNvGrpSpPr/>
          <p:nvPr/>
        </p:nvGrpSpPr>
        <p:grpSpPr>
          <a:xfrm>
            <a:off x="2490463" y="2177800"/>
            <a:ext cx="378725" cy="300600"/>
            <a:chOff x="1732575" y="2156575"/>
            <a:chExt cx="378725" cy="300600"/>
          </a:xfrm>
        </p:grpSpPr>
        <p:sp>
          <p:nvSpPr>
            <p:cNvPr id="1690" name="Google Shape;1690;p79"/>
            <p:cNvSpPr/>
            <p:nvPr/>
          </p:nvSpPr>
          <p:spPr>
            <a:xfrm>
              <a:off x="1799675" y="2316525"/>
              <a:ext cx="244475" cy="140650"/>
            </a:xfrm>
            <a:custGeom>
              <a:rect b="b" l="l" r="r" t="t"/>
              <a:pathLst>
                <a:path extrusionOk="0" h="5626" w="9779">
                  <a:moveTo>
                    <a:pt x="0" y="1"/>
                  </a:moveTo>
                  <a:lnTo>
                    <a:pt x="4602" y="5491"/>
                  </a:lnTo>
                  <a:cubicBezTo>
                    <a:pt x="4677" y="5581"/>
                    <a:pt x="4783" y="5626"/>
                    <a:pt x="4889" y="5626"/>
                  </a:cubicBezTo>
                  <a:cubicBezTo>
                    <a:pt x="4995" y="5626"/>
                    <a:pt x="5101" y="5581"/>
                    <a:pt x="5176" y="5491"/>
                  </a:cubicBezTo>
                  <a:lnTo>
                    <a:pt x="9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a:off x="1732575" y="2156575"/>
              <a:ext cx="378725" cy="140600"/>
            </a:xfrm>
            <a:custGeom>
              <a:rect b="b" l="l" r="r" t="t"/>
              <a:pathLst>
                <a:path extrusionOk="0" h="5624" w="15149">
                  <a:moveTo>
                    <a:pt x="4128" y="0"/>
                  </a:moveTo>
                  <a:cubicBezTo>
                    <a:pt x="4098" y="0"/>
                    <a:pt x="4069" y="0"/>
                    <a:pt x="4040" y="1"/>
                  </a:cubicBezTo>
                  <a:cubicBezTo>
                    <a:pt x="1385" y="61"/>
                    <a:pt x="1" y="3196"/>
                    <a:pt x="1706" y="5229"/>
                  </a:cubicBezTo>
                  <a:lnTo>
                    <a:pt x="2036" y="5623"/>
                  </a:lnTo>
                  <a:cubicBezTo>
                    <a:pt x="2044" y="5623"/>
                    <a:pt x="3276" y="5623"/>
                    <a:pt x="4915" y="5623"/>
                  </a:cubicBezTo>
                  <a:cubicBezTo>
                    <a:pt x="8194" y="5623"/>
                    <a:pt x="13103" y="5623"/>
                    <a:pt x="13113" y="5623"/>
                  </a:cubicBezTo>
                  <a:lnTo>
                    <a:pt x="13443" y="5229"/>
                  </a:lnTo>
                  <a:cubicBezTo>
                    <a:pt x="15148" y="3195"/>
                    <a:pt x="13763" y="59"/>
                    <a:pt x="11109" y="1"/>
                  </a:cubicBezTo>
                  <a:cubicBezTo>
                    <a:pt x="11085" y="1"/>
                    <a:pt x="11061" y="0"/>
                    <a:pt x="11037" y="0"/>
                  </a:cubicBezTo>
                  <a:cubicBezTo>
                    <a:pt x="9504" y="0"/>
                    <a:pt x="8204" y="910"/>
                    <a:pt x="7632" y="2218"/>
                  </a:cubicBezTo>
                  <a:cubicBezTo>
                    <a:pt x="7621" y="2244"/>
                    <a:pt x="7597" y="2256"/>
                    <a:pt x="7574" y="2256"/>
                  </a:cubicBezTo>
                  <a:cubicBezTo>
                    <a:pt x="7551" y="2256"/>
                    <a:pt x="7528" y="2244"/>
                    <a:pt x="7517" y="2218"/>
                  </a:cubicBezTo>
                  <a:cubicBezTo>
                    <a:pt x="6927" y="869"/>
                    <a:pt x="5595"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79"/>
          <p:cNvGrpSpPr/>
          <p:nvPr/>
        </p:nvGrpSpPr>
        <p:grpSpPr>
          <a:xfrm>
            <a:off x="1748463" y="2732750"/>
            <a:ext cx="337675" cy="312250"/>
            <a:chOff x="990575" y="2711525"/>
            <a:chExt cx="337675" cy="312250"/>
          </a:xfrm>
        </p:grpSpPr>
        <p:sp>
          <p:nvSpPr>
            <p:cNvPr id="1693" name="Google Shape;1693;p79"/>
            <p:cNvSpPr/>
            <p:nvPr/>
          </p:nvSpPr>
          <p:spPr>
            <a:xfrm>
              <a:off x="1024400" y="2910350"/>
              <a:ext cx="126725" cy="113425"/>
            </a:xfrm>
            <a:custGeom>
              <a:rect b="b" l="l" r="r" t="t"/>
              <a:pathLst>
                <a:path extrusionOk="0" h="4537" w="5069">
                  <a:moveTo>
                    <a:pt x="2118" y="2265"/>
                  </a:moveTo>
                  <a:cubicBezTo>
                    <a:pt x="2433" y="2265"/>
                    <a:pt x="2620" y="2626"/>
                    <a:pt x="2433" y="2881"/>
                  </a:cubicBezTo>
                  <a:cubicBezTo>
                    <a:pt x="2357" y="2986"/>
                    <a:pt x="2238" y="3041"/>
                    <a:pt x="2118" y="3041"/>
                  </a:cubicBezTo>
                  <a:cubicBezTo>
                    <a:pt x="2039" y="3041"/>
                    <a:pt x="1959" y="3017"/>
                    <a:pt x="1890" y="2967"/>
                  </a:cubicBezTo>
                  <a:cubicBezTo>
                    <a:pt x="1587" y="2747"/>
                    <a:pt x="1746" y="2265"/>
                    <a:pt x="2118" y="2265"/>
                  </a:cubicBezTo>
                  <a:close/>
                  <a:moveTo>
                    <a:pt x="2056" y="1"/>
                  </a:moveTo>
                  <a:lnTo>
                    <a:pt x="821" y="1266"/>
                  </a:lnTo>
                  <a:cubicBezTo>
                    <a:pt x="1" y="2108"/>
                    <a:pt x="117" y="3479"/>
                    <a:pt x="1067" y="4169"/>
                  </a:cubicBezTo>
                  <a:cubicBezTo>
                    <a:pt x="1411" y="4418"/>
                    <a:pt x="1806" y="4536"/>
                    <a:pt x="2195" y="4536"/>
                  </a:cubicBezTo>
                  <a:cubicBezTo>
                    <a:pt x="2886" y="4536"/>
                    <a:pt x="3561" y="4165"/>
                    <a:pt x="3907" y="3499"/>
                  </a:cubicBezTo>
                  <a:lnTo>
                    <a:pt x="5068" y="1265"/>
                  </a:lnTo>
                  <a:cubicBezTo>
                    <a:pt x="4340" y="1155"/>
                    <a:pt x="3678" y="778"/>
                    <a:pt x="3213" y="206"/>
                  </a:cubicBezTo>
                  <a:lnTo>
                    <a:pt x="2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9"/>
            <p:cNvSpPr/>
            <p:nvPr/>
          </p:nvSpPr>
          <p:spPr>
            <a:xfrm>
              <a:off x="1172200" y="2910825"/>
              <a:ext cx="126825" cy="112950"/>
            </a:xfrm>
            <a:custGeom>
              <a:rect b="b" l="l" r="r" t="t"/>
              <a:pathLst>
                <a:path extrusionOk="0" h="4518" w="5073">
                  <a:moveTo>
                    <a:pt x="2863" y="2247"/>
                  </a:moveTo>
                  <a:cubicBezTo>
                    <a:pt x="2977" y="2247"/>
                    <a:pt x="3092" y="2297"/>
                    <a:pt x="3173" y="2407"/>
                  </a:cubicBezTo>
                  <a:cubicBezTo>
                    <a:pt x="3298" y="2581"/>
                    <a:pt x="3260" y="2823"/>
                    <a:pt x="3087" y="2948"/>
                  </a:cubicBezTo>
                  <a:cubicBezTo>
                    <a:pt x="3016" y="3000"/>
                    <a:pt x="2937" y="3023"/>
                    <a:pt x="2860" y="3023"/>
                  </a:cubicBezTo>
                  <a:cubicBezTo>
                    <a:pt x="2659" y="3023"/>
                    <a:pt x="2471" y="2865"/>
                    <a:pt x="2471" y="2636"/>
                  </a:cubicBezTo>
                  <a:cubicBezTo>
                    <a:pt x="2471" y="2397"/>
                    <a:pt x="2665" y="2247"/>
                    <a:pt x="2863" y="2247"/>
                  </a:cubicBezTo>
                  <a:close/>
                  <a:moveTo>
                    <a:pt x="3027" y="0"/>
                  </a:moveTo>
                  <a:lnTo>
                    <a:pt x="1942" y="187"/>
                  </a:lnTo>
                  <a:cubicBezTo>
                    <a:pt x="1458" y="782"/>
                    <a:pt x="762" y="1165"/>
                    <a:pt x="1" y="1258"/>
                  </a:cubicBezTo>
                  <a:lnTo>
                    <a:pt x="1171" y="3488"/>
                  </a:lnTo>
                  <a:cubicBezTo>
                    <a:pt x="1520" y="4150"/>
                    <a:pt x="2191" y="4517"/>
                    <a:pt x="2878" y="4517"/>
                  </a:cubicBezTo>
                  <a:cubicBezTo>
                    <a:pt x="3269" y="4517"/>
                    <a:pt x="3666" y="4398"/>
                    <a:pt x="4011" y="4147"/>
                  </a:cubicBezTo>
                  <a:cubicBezTo>
                    <a:pt x="4959" y="3454"/>
                    <a:pt x="5073" y="2079"/>
                    <a:pt x="4248" y="1243"/>
                  </a:cubicBezTo>
                  <a:lnTo>
                    <a:pt x="30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9"/>
            <p:cNvSpPr/>
            <p:nvPr/>
          </p:nvSpPr>
          <p:spPr>
            <a:xfrm>
              <a:off x="990575" y="2788675"/>
              <a:ext cx="112925" cy="104775"/>
            </a:xfrm>
            <a:custGeom>
              <a:rect b="b" l="l" r="r" t="t"/>
              <a:pathLst>
                <a:path extrusionOk="0" h="4191" w="4517">
                  <a:moveTo>
                    <a:pt x="2099" y="1521"/>
                  </a:moveTo>
                  <a:cubicBezTo>
                    <a:pt x="2212" y="1521"/>
                    <a:pt x="2327" y="1571"/>
                    <a:pt x="2408" y="1682"/>
                  </a:cubicBezTo>
                  <a:cubicBezTo>
                    <a:pt x="2603" y="1949"/>
                    <a:pt x="2394" y="2299"/>
                    <a:pt x="2097" y="2299"/>
                  </a:cubicBezTo>
                  <a:cubicBezTo>
                    <a:pt x="2058" y="2299"/>
                    <a:pt x="2016" y="2293"/>
                    <a:pt x="1974" y="2280"/>
                  </a:cubicBezTo>
                  <a:cubicBezTo>
                    <a:pt x="1815" y="2227"/>
                    <a:pt x="1706" y="2079"/>
                    <a:pt x="1706" y="1910"/>
                  </a:cubicBezTo>
                  <a:cubicBezTo>
                    <a:pt x="1706" y="1672"/>
                    <a:pt x="1900" y="1521"/>
                    <a:pt x="2099" y="1521"/>
                  </a:cubicBezTo>
                  <a:close/>
                  <a:moveTo>
                    <a:pt x="2196" y="0"/>
                  </a:moveTo>
                  <a:cubicBezTo>
                    <a:pt x="1391" y="0"/>
                    <a:pt x="628" y="509"/>
                    <a:pt x="361" y="1336"/>
                  </a:cubicBezTo>
                  <a:cubicBezTo>
                    <a:pt x="1" y="2454"/>
                    <a:pt x="718" y="3633"/>
                    <a:pt x="1876" y="3826"/>
                  </a:cubicBezTo>
                  <a:lnTo>
                    <a:pt x="4059" y="4189"/>
                  </a:lnTo>
                  <a:lnTo>
                    <a:pt x="4059" y="4189"/>
                  </a:lnTo>
                  <a:cubicBezTo>
                    <a:pt x="3705" y="3213"/>
                    <a:pt x="3878" y="2126"/>
                    <a:pt x="4516" y="1308"/>
                  </a:cubicBezTo>
                  <a:lnTo>
                    <a:pt x="4454" y="896"/>
                  </a:lnTo>
                  <a:lnTo>
                    <a:pt x="3047" y="200"/>
                  </a:lnTo>
                  <a:cubicBezTo>
                    <a:pt x="2771" y="64"/>
                    <a:pt x="2481" y="0"/>
                    <a:pt x="2196" y="0"/>
                  </a:cubicBezTo>
                  <a:close/>
                  <a:moveTo>
                    <a:pt x="4059" y="4189"/>
                  </a:moveTo>
                  <a:cubicBezTo>
                    <a:pt x="4059" y="4189"/>
                    <a:pt x="4060" y="4190"/>
                    <a:pt x="4060" y="4190"/>
                  </a:cubicBezTo>
                  <a:lnTo>
                    <a:pt x="4060" y="4189"/>
                  </a:lnTo>
                  <a:lnTo>
                    <a:pt x="4059" y="418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9"/>
            <p:cNvSpPr/>
            <p:nvPr/>
          </p:nvSpPr>
          <p:spPr>
            <a:xfrm>
              <a:off x="1221775" y="2788625"/>
              <a:ext cx="106475" cy="105050"/>
            </a:xfrm>
            <a:custGeom>
              <a:rect b="b" l="l" r="r" t="t"/>
              <a:pathLst>
                <a:path extrusionOk="0" h="4202" w="4259">
                  <a:moveTo>
                    <a:pt x="2331" y="1523"/>
                  </a:moveTo>
                  <a:cubicBezTo>
                    <a:pt x="2530" y="1523"/>
                    <a:pt x="2720" y="1678"/>
                    <a:pt x="2720" y="1912"/>
                  </a:cubicBezTo>
                  <a:cubicBezTo>
                    <a:pt x="2720" y="2125"/>
                    <a:pt x="2547" y="2300"/>
                    <a:pt x="2333" y="2300"/>
                  </a:cubicBezTo>
                  <a:cubicBezTo>
                    <a:pt x="1988" y="2300"/>
                    <a:pt x="1815" y="1882"/>
                    <a:pt x="2058" y="1638"/>
                  </a:cubicBezTo>
                  <a:cubicBezTo>
                    <a:pt x="2138" y="1559"/>
                    <a:pt x="2235" y="1523"/>
                    <a:pt x="2331" y="1523"/>
                  </a:cubicBezTo>
                  <a:close/>
                  <a:moveTo>
                    <a:pt x="2328" y="1"/>
                  </a:moveTo>
                  <a:cubicBezTo>
                    <a:pt x="2043" y="1"/>
                    <a:pt x="1752" y="65"/>
                    <a:pt x="1471" y="205"/>
                  </a:cubicBezTo>
                  <a:lnTo>
                    <a:pt x="57" y="912"/>
                  </a:lnTo>
                  <a:lnTo>
                    <a:pt x="0" y="1299"/>
                  </a:lnTo>
                  <a:cubicBezTo>
                    <a:pt x="649" y="2121"/>
                    <a:pt x="822" y="3219"/>
                    <a:pt x="462" y="4202"/>
                  </a:cubicBezTo>
                  <a:lnTo>
                    <a:pt x="1124" y="4088"/>
                  </a:lnTo>
                  <a:lnTo>
                    <a:pt x="2656" y="3826"/>
                  </a:lnTo>
                  <a:cubicBezTo>
                    <a:pt x="3582" y="3670"/>
                    <a:pt x="4259" y="2867"/>
                    <a:pt x="4257" y="1929"/>
                  </a:cubicBezTo>
                  <a:cubicBezTo>
                    <a:pt x="4257" y="810"/>
                    <a:pt x="3337" y="1"/>
                    <a:pt x="2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9"/>
            <p:cNvSpPr/>
            <p:nvPr/>
          </p:nvSpPr>
          <p:spPr>
            <a:xfrm>
              <a:off x="1110525" y="2711525"/>
              <a:ext cx="103925" cy="93800"/>
            </a:xfrm>
            <a:custGeom>
              <a:rect b="b" l="l" r="r" t="t"/>
              <a:pathLst>
                <a:path extrusionOk="0" h="3752" w="4157">
                  <a:moveTo>
                    <a:pt x="2088" y="1484"/>
                  </a:moveTo>
                  <a:cubicBezTo>
                    <a:pt x="2434" y="1484"/>
                    <a:pt x="2607" y="1902"/>
                    <a:pt x="2362" y="2148"/>
                  </a:cubicBezTo>
                  <a:cubicBezTo>
                    <a:pt x="2283" y="2226"/>
                    <a:pt x="2186" y="2261"/>
                    <a:pt x="2091" y="2261"/>
                  </a:cubicBezTo>
                  <a:cubicBezTo>
                    <a:pt x="1892" y="2261"/>
                    <a:pt x="1700" y="2106"/>
                    <a:pt x="1700" y="1872"/>
                  </a:cubicBezTo>
                  <a:cubicBezTo>
                    <a:pt x="1700" y="1659"/>
                    <a:pt x="1875" y="1484"/>
                    <a:pt x="2088" y="1484"/>
                  </a:cubicBezTo>
                  <a:close/>
                  <a:moveTo>
                    <a:pt x="2078" y="1"/>
                  </a:moveTo>
                  <a:cubicBezTo>
                    <a:pt x="901" y="1"/>
                    <a:pt x="0" y="1047"/>
                    <a:pt x="175" y="2210"/>
                  </a:cubicBezTo>
                  <a:cubicBezTo>
                    <a:pt x="186" y="2287"/>
                    <a:pt x="394" y="3675"/>
                    <a:pt x="405" y="3752"/>
                  </a:cubicBezTo>
                  <a:lnTo>
                    <a:pt x="407" y="3752"/>
                  </a:lnTo>
                  <a:cubicBezTo>
                    <a:pt x="914" y="3409"/>
                    <a:pt x="1501" y="3237"/>
                    <a:pt x="2088" y="3237"/>
                  </a:cubicBezTo>
                  <a:cubicBezTo>
                    <a:pt x="2671" y="3237"/>
                    <a:pt x="3253" y="3406"/>
                    <a:pt x="3759" y="3744"/>
                  </a:cubicBezTo>
                  <a:cubicBezTo>
                    <a:pt x="3759" y="3744"/>
                    <a:pt x="3983" y="2212"/>
                    <a:pt x="3983" y="2203"/>
                  </a:cubicBezTo>
                  <a:cubicBezTo>
                    <a:pt x="4156" y="1038"/>
                    <a:pt x="3246" y="1"/>
                    <a:pt x="20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9"/>
            <p:cNvSpPr/>
            <p:nvPr/>
          </p:nvSpPr>
          <p:spPr>
            <a:xfrm>
              <a:off x="1103900" y="2811825"/>
              <a:ext cx="131050" cy="111650"/>
            </a:xfrm>
            <a:custGeom>
              <a:rect b="b" l="l" r="r" t="t"/>
              <a:pathLst>
                <a:path extrusionOk="0" h="4466" w="5242">
                  <a:moveTo>
                    <a:pt x="2353" y="972"/>
                  </a:moveTo>
                  <a:cubicBezTo>
                    <a:pt x="2516" y="972"/>
                    <a:pt x="2679" y="1004"/>
                    <a:pt x="2835" y="1068"/>
                  </a:cubicBezTo>
                  <a:cubicBezTo>
                    <a:pt x="3307" y="1263"/>
                    <a:pt x="3614" y="1723"/>
                    <a:pt x="3614" y="2233"/>
                  </a:cubicBezTo>
                  <a:cubicBezTo>
                    <a:pt x="3614" y="2929"/>
                    <a:pt x="3050" y="3494"/>
                    <a:pt x="2353" y="3494"/>
                  </a:cubicBezTo>
                  <a:cubicBezTo>
                    <a:pt x="1844" y="3494"/>
                    <a:pt x="1383" y="3188"/>
                    <a:pt x="1188" y="2716"/>
                  </a:cubicBezTo>
                  <a:cubicBezTo>
                    <a:pt x="993" y="2245"/>
                    <a:pt x="1101" y="1703"/>
                    <a:pt x="1461" y="1341"/>
                  </a:cubicBezTo>
                  <a:cubicBezTo>
                    <a:pt x="1703" y="1100"/>
                    <a:pt x="2025" y="972"/>
                    <a:pt x="2353" y="972"/>
                  </a:cubicBezTo>
                  <a:close/>
                  <a:moveTo>
                    <a:pt x="2353" y="0"/>
                  </a:moveTo>
                  <a:cubicBezTo>
                    <a:pt x="1044" y="0"/>
                    <a:pt x="0" y="1130"/>
                    <a:pt x="131" y="2455"/>
                  </a:cubicBezTo>
                  <a:cubicBezTo>
                    <a:pt x="251" y="3674"/>
                    <a:pt x="1272" y="4465"/>
                    <a:pt x="2350" y="4465"/>
                  </a:cubicBezTo>
                  <a:cubicBezTo>
                    <a:pt x="2988" y="4465"/>
                    <a:pt x="3646" y="4188"/>
                    <a:pt x="4148" y="3559"/>
                  </a:cubicBezTo>
                  <a:lnTo>
                    <a:pt x="4150" y="3559"/>
                  </a:lnTo>
                  <a:lnTo>
                    <a:pt x="4153" y="3554"/>
                  </a:lnTo>
                  <a:cubicBezTo>
                    <a:pt x="5241" y="2077"/>
                    <a:pt x="4171" y="0"/>
                    <a:pt x="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9"/>
            <p:cNvSpPr/>
            <p:nvPr/>
          </p:nvSpPr>
          <p:spPr>
            <a:xfrm>
              <a:off x="1146500" y="2855500"/>
              <a:ext cx="28375" cy="24325"/>
            </a:xfrm>
            <a:custGeom>
              <a:rect b="b" l="l" r="r" t="t"/>
              <a:pathLst>
                <a:path extrusionOk="0" h="973" w="1135">
                  <a:moveTo>
                    <a:pt x="649" y="0"/>
                  </a:moveTo>
                  <a:cubicBezTo>
                    <a:pt x="216" y="0"/>
                    <a:pt x="0" y="524"/>
                    <a:pt x="305" y="829"/>
                  </a:cubicBezTo>
                  <a:cubicBezTo>
                    <a:pt x="404" y="928"/>
                    <a:pt x="526" y="973"/>
                    <a:pt x="645" y="973"/>
                  </a:cubicBezTo>
                  <a:cubicBezTo>
                    <a:pt x="895" y="973"/>
                    <a:pt x="1134" y="779"/>
                    <a:pt x="1134" y="486"/>
                  </a:cubicBezTo>
                  <a:cubicBezTo>
                    <a:pt x="1134" y="218"/>
                    <a:pt x="917" y="0"/>
                    <a:pt x="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79"/>
          <p:cNvGrpSpPr/>
          <p:nvPr/>
        </p:nvGrpSpPr>
        <p:grpSpPr>
          <a:xfrm>
            <a:off x="1754138" y="2167500"/>
            <a:ext cx="324375" cy="330975"/>
            <a:chOff x="996250" y="2146275"/>
            <a:chExt cx="324375" cy="330975"/>
          </a:xfrm>
        </p:grpSpPr>
        <p:sp>
          <p:nvSpPr>
            <p:cNvPr id="1701" name="Google Shape;1701;p79"/>
            <p:cNvSpPr/>
            <p:nvPr/>
          </p:nvSpPr>
          <p:spPr>
            <a:xfrm>
              <a:off x="996250" y="2439725"/>
              <a:ext cx="86325" cy="37525"/>
            </a:xfrm>
            <a:custGeom>
              <a:rect b="b" l="l" r="r" t="t"/>
              <a:pathLst>
                <a:path extrusionOk="0" h="1501" w="3453">
                  <a:moveTo>
                    <a:pt x="567" y="1"/>
                  </a:moveTo>
                  <a:lnTo>
                    <a:pt x="74" y="1139"/>
                  </a:lnTo>
                  <a:cubicBezTo>
                    <a:pt x="0" y="1309"/>
                    <a:pt x="125" y="1501"/>
                    <a:pt x="311" y="1501"/>
                  </a:cubicBezTo>
                  <a:lnTo>
                    <a:pt x="3453" y="1501"/>
                  </a:lnTo>
                  <a:lnTo>
                    <a:pt x="5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9"/>
            <p:cNvSpPr/>
            <p:nvPr/>
          </p:nvSpPr>
          <p:spPr>
            <a:xfrm>
              <a:off x="1106200" y="2347950"/>
              <a:ext cx="214425" cy="129300"/>
            </a:xfrm>
            <a:custGeom>
              <a:rect b="b" l="l" r="r" t="t"/>
              <a:pathLst>
                <a:path extrusionOk="0" h="5172" w="8577">
                  <a:moveTo>
                    <a:pt x="1189" y="0"/>
                  </a:moveTo>
                  <a:lnTo>
                    <a:pt x="1189" y="633"/>
                  </a:lnTo>
                  <a:cubicBezTo>
                    <a:pt x="1189" y="795"/>
                    <a:pt x="1088" y="940"/>
                    <a:pt x="937" y="996"/>
                  </a:cubicBezTo>
                  <a:lnTo>
                    <a:pt x="0" y="1350"/>
                  </a:lnTo>
                  <a:lnTo>
                    <a:pt x="7359" y="5172"/>
                  </a:lnTo>
                  <a:lnTo>
                    <a:pt x="8264" y="5172"/>
                  </a:lnTo>
                  <a:cubicBezTo>
                    <a:pt x="8451" y="5172"/>
                    <a:pt x="8577" y="4982"/>
                    <a:pt x="8502" y="4810"/>
                  </a:cubicBezTo>
                  <a:lnTo>
                    <a:pt x="7938" y="3508"/>
                  </a:lnTo>
                  <a:cubicBezTo>
                    <a:pt x="7728" y="3022"/>
                    <a:pt x="7354" y="2625"/>
                    <a:pt x="6882" y="2385"/>
                  </a:cubicBezTo>
                  <a:cubicBezTo>
                    <a:pt x="6706" y="2294"/>
                    <a:pt x="3425" y="1067"/>
                    <a:pt x="3237" y="996"/>
                  </a:cubicBezTo>
                  <a:cubicBezTo>
                    <a:pt x="3085" y="940"/>
                    <a:pt x="2984" y="794"/>
                    <a:pt x="2985" y="632"/>
                  </a:cubicBezTo>
                  <a:lnTo>
                    <a:pt x="2985" y="2"/>
                  </a:lnTo>
                  <a:cubicBezTo>
                    <a:pt x="2693" y="90"/>
                    <a:pt x="2391" y="134"/>
                    <a:pt x="2089" y="134"/>
                  </a:cubicBezTo>
                  <a:cubicBezTo>
                    <a:pt x="1786" y="134"/>
                    <a:pt x="1483" y="89"/>
                    <a:pt x="1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9"/>
            <p:cNvSpPr/>
            <p:nvPr/>
          </p:nvSpPr>
          <p:spPr>
            <a:xfrm>
              <a:off x="1100100" y="2258950"/>
              <a:ext cx="116650" cy="73075"/>
            </a:xfrm>
            <a:custGeom>
              <a:rect b="b" l="l" r="r" t="t"/>
              <a:pathLst>
                <a:path extrusionOk="0" h="2923" w="4666">
                  <a:moveTo>
                    <a:pt x="1" y="1"/>
                  </a:moveTo>
                  <a:lnTo>
                    <a:pt x="1" y="586"/>
                  </a:lnTo>
                  <a:cubicBezTo>
                    <a:pt x="1" y="1939"/>
                    <a:pt x="1113" y="2922"/>
                    <a:pt x="2335" y="2922"/>
                  </a:cubicBezTo>
                  <a:cubicBezTo>
                    <a:pt x="2699" y="2922"/>
                    <a:pt x="3073" y="2835"/>
                    <a:pt x="3430" y="2644"/>
                  </a:cubicBezTo>
                  <a:lnTo>
                    <a:pt x="3432" y="2644"/>
                  </a:lnTo>
                  <a:lnTo>
                    <a:pt x="3433" y="2642"/>
                  </a:lnTo>
                  <a:cubicBezTo>
                    <a:pt x="4192" y="2236"/>
                    <a:pt x="4665" y="1446"/>
                    <a:pt x="4665" y="586"/>
                  </a:cubicBezTo>
                  <a:lnTo>
                    <a:pt x="46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9"/>
            <p:cNvSpPr/>
            <p:nvPr/>
          </p:nvSpPr>
          <p:spPr>
            <a:xfrm>
              <a:off x="1100100" y="2146275"/>
              <a:ext cx="116675" cy="97075"/>
            </a:xfrm>
            <a:custGeom>
              <a:rect b="b" l="l" r="r" t="t"/>
              <a:pathLst>
                <a:path extrusionOk="0" h="3883" w="4667">
                  <a:moveTo>
                    <a:pt x="2333" y="1"/>
                  </a:moveTo>
                  <a:cubicBezTo>
                    <a:pt x="2317" y="1"/>
                    <a:pt x="2301" y="7"/>
                    <a:pt x="2288" y="19"/>
                  </a:cubicBezTo>
                  <a:lnTo>
                    <a:pt x="191" y="2117"/>
                  </a:lnTo>
                  <a:cubicBezTo>
                    <a:pt x="70" y="2238"/>
                    <a:pt x="1" y="2404"/>
                    <a:pt x="1" y="2577"/>
                  </a:cubicBezTo>
                  <a:lnTo>
                    <a:pt x="1" y="3882"/>
                  </a:lnTo>
                  <a:lnTo>
                    <a:pt x="4665" y="3882"/>
                  </a:lnTo>
                  <a:lnTo>
                    <a:pt x="4665" y="2577"/>
                  </a:lnTo>
                  <a:cubicBezTo>
                    <a:pt x="4667" y="2404"/>
                    <a:pt x="4598" y="2238"/>
                    <a:pt x="4475" y="2117"/>
                  </a:cubicBezTo>
                  <a:lnTo>
                    <a:pt x="2379" y="19"/>
                  </a:lnTo>
                  <a:cubicBezTo>
                    <a:pt x="2366" y="7"/>
                    <a:pt x="2349" y="1"/>
                    <a:pt x="2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9"/>
            <p:cNvSpPr/>
            <p:nvPr/>
          </p:nvSpPr>
          <p:spPr>
            <a:xfrm>
              <a:off x="1019875" y="2390850"/>
              <a:ext cx="228200" cy="86400"/>
            </a:xfrm>
            <a:custGeom>
              <a:rect b="b" l="l" r="r" t="t"/>
              <a:pathLst>
                <a:path extrusionOk="0" h="3456" w="9128">
                  <a:moveTo>
                    <a:pt x="2479" y="0"/>
                  </a:moveTo>
                  <a:cubicBezTo>
                    <a:pt x="922" y="587"/>
                    <a:pt x="468" y="678"/>
                    <a:pt x="1" y="1278"/>
                  </a:cubicBezTo>
                  <a:lnTo>
                    <a:pt x="4192" y="3456"/>
                  </a:lnTo>
                  <a:lnTo>
                    <a:pt x="9128" y="3456"/>
                  </a:lnTo>
                  <a:lnTo>
                    <a:pt x="24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79"/>
          <p:cNvGrpSpPr/>
          <p:nvPr/>
        </p:nvGrpSpPr>
        <p:grpSpPr>
          <a:xfrm>
            <a:off x="995413" y="2732675"/>
            <a:ext cx="332125" cy="314350"/>
            <a:chOff x="237525" y="2711450"/>
            <a:chExt cx="332125" cy="314350"/>
          </a:xfrm>
        </p:grpSpPr>
        <p:sp>
          <p:nvSpPr>
            <p:cNvPr id="1707" name="Google Shape;1707;p79"/>
            <p:cNvSpPr/>
            <p:nvPr/>
          </p:nvSpPr>
          <p:spPr>
            <a:xfrm>
              <a:off x="308025" y="2918350"/>
              <a:ext cx="191025" cy="107450"/>
            </a:xfrm>
            <a:custGeom>
              <a:rect b="b" l="l" r="r" t="t"/>
              <a:pathLst>
                <a:path extrusionOk="0" h="4298" w="7641">
                  <a:moveTo>
                    <a:pt x="1" y="1"/>
                  </a:moveTo>
                  <a:lnTo>
                    <a:pt x="1" y="3893"/>
                  </a:lnTo>
                  <a:cubicBezTo>
                    <a:pt x="1" y="4111"/>
                    <a:pt x="177" y="4288"/>
                    <a:pt x="396" y="4288"/>
                  </a:cubicBezTo>
                  <a:cubicBezTo>
                    <a:pt x="615" y="4288"/>
                    <a:pt x="791" y="4111"/>
                    <a:pt x="791" y="3893"/>
                  </a:cubicBezTo>
                  <a:lnTo>
                    <a:pt x="791" y="2442"/>
                  </a:lnTo>
                  <a:lnTo>
                    <a:pt x="2284" y="2442"/>
                  </a:lnTo>
                  <a:lnTo>
                    <a:pt x="2284" y="3893"/>
                  </a:lnTo>
                  <a:cubicBezTo>
                    <a:pt x="2284" y="4111"/>
                    <a:pt x="2462" y="4288"/>
                    <a:pt x="2679" y="4288"/>
                  </a:cubicBezTo>
                  <a:cubicBezTo>
                    <a:pt x="2898" y="4288"/>
                    <a:pt x="3074" y="4111"/>
                    <a:pt x="3074" y="3893"/>
                  </a:cubicBezTo>
                  <a:lnTo>
                    <a:pt x="3074" y="2442"/>
                  </a:lnTo>
                  <a:lnTo>
                    <a:pt x="4567" y="2442"/>
                  </a:lnTo>
                  <a:lnTo>
                    <a:pt x="4567" y="3893"/>
                  </a:lnTo>
                  <a:cubicBezTo>
                    <a:pt x="4562" y="4115"/>
                    <a:pt x="4740" y="4298"/>
                    <a:pt x="4962" y="4298"/>
                  </a:cubicBezTo>
                  <a:cubicBezTo>
                    <a:pt x="5185" y="4298"/>
                    <a:pt x="5362" y="4115"/>
                    <a:pt x="5358" y="3893"/>
                  </a:cubicBezTo>
                  <a:lnTo>
                    <a:pt x="5358" y="2442"/>
                  </a:lnTo>
                  <a:lnTo>
                    <a:pt x="6850" y="2442"/>
                  </a:lnTo>
                  <a:lnTo>
                    <a:pt x="6850" y="3893"/>
                  </a:lnTo>
                  <a:cubicBezTo>
                    <a:pt x="6850" y="4111"/>
                    <a:pt x="7028" y="4288"/>
                    <a:pt x="7246" y="4288"/>
                  </a:cubicBezTo>
                  <a:cubicBezTo>
                    <a:pt x="7465" y="4288"/>
                    <a:pt x="7641" y="4111"/>
                    <a:pt x="7641" y="3893"/>
                  </a:cubicBezTo>
                  <a:lnTo>
                    <a:pt x="7641" y="1"/>
                  </a:lnTo>
                  <a:lnTo>
                    <a:pt x="6850" y="1"/>
                  </a:lnTo>
                  <a:lnTo>
                    <a:pt x="6850" y="1650"/>
                  </a:lnTo>
                  <a:lnTo>
                    <a:pt x="5358" y="1650"/>
                  </a:lnTo>
                  <a:lnTo>
                    <a:pt x="5358" y="1"/>
                  </a:lnTo>
                  <a:lnTo>
                    <a:pt x="4567" y="1"/>
                  </a:lnTo>
                  <a:lnTo>
                    <a:pt x="4567" y="1650"/>
                  </a:lnTo>
                  <a:lnTo>
                    <a:pt x="3074" y="1650"/>
                  </a:lnTo>
                  <a:lnTo>
                    <a:pt x="3074" y="1"/>
                  </a:lnTo>
                  <a:lnTo>
                    <a:pt x="2284" y="1"/>
                  </a:lnTo>
                  <a:lnTo>
                    <a:pt x="2284" y="1650"/>
                  </a:lnTo>
                  <a:lnTo>
                    <a:pt x="791" y="1650"/>
                  </a:lnTo>
                  <a:lnTo>
                    <a:pt x="7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9"/>
            <p:cNvSpPr/>
            <p:nvPr/>
          </p:nvSpPr>
          <p:spPr>
            <a:xfrm>
              <a:off x="237525" y="2711450"/>
              <a:ext cx="332125" cy="127525"/>
            </a:xfrm>
            <a:custGeom>
              <a:rect b="b" l="l" r="r" t="t"/>
              <a:pathLst>
                <a:path extrusionOk="0" h="5101" w="13285">
                  <a:moveTo>
                    <a:pt x="13128" y="1"/>
                  </a:moveTo>
                  <a:cubicBezTo>
                    <a:pt x="13112" y="1"/>
                    <a:pt x="13096" y="4"/>
                    <a:pt x="13080" y="10"/>
                  </a:cubicBezTo>
                  <a:cubicBezTo>
                    <a:pt x="11105" y="730"/>
                    <a:pt x="9183" y="1227"/>
                    <a:pt x="6639" y="1227"/>
                  </a:cubicBezTo>
                  <a:cubicBezTo>
                    <a:pt x="4215" y="1227"/>
                    <a:pt x="2307" y="781"/>
                    <a:pt x="205" y="11"/>
                  </a:cubicBezTo>
                  <a:cubicBezTo>
                    <a:pt x="189" y="5"/>
                    <a:pt x="173" y="3"/>
                    <a:pt x="157" y="3"/>
                  </a:cubicBezTo>
                  <a:cubicBezTo>
                    <a:pt x="71" y="3"/>
                    <a:pt x="0" y="89"/>
                    <a:pt x="30" y="180"/>
                  </a:cubicBezTo>
                  <a:lnTo>
                    <a:pt x="1579" y="4921"/>
                  </a:lnTo>
                  <a:cubicBezTo>
                    <a:pt x="1615" y="5028"/>
                    <a:pt x="1714" y="5100"/>
                    <a:pt x="1825" y="5100"/>
                  </a:cubicBezTo>
                  <a:lnTo>
                    <a:pt x="11485" y="5100"/>
                  </a:lnTo>
                  <a:cubicBezTo>
                    <a:pt x="11596" y="5100"/>
                    <a:pt x="11696" y="5027"/>
                    <a:pt x="11731" y="4920"/>
                  </a:cubicBezTo>
                  <a:lnTo>
                    <a:pt x="13254" y="177"/>
                  </a:lnTo>
                  <a:cubicBezTo>
                    <a:pt x="13284" y="86"/>
                    <a:pt x="13214" y="1"/>
                    <a:pt x="13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9"/>
            <p:cNvSpPr/>
            <p:nvPr/>
          </p:nvSpPr>
          <p:spPr>
            <a:xfrm>
              <a:off x="293650" y="2858725"/>
              <a:ext cx="219775" cy="39900"/>
            </a:xfrm>
            <a:custGeom>
              <a:rect b="b" l="l" r="r" t="t"/>
              <a:pathLst>
                <a:path extrusionOk="0" h="1596" w="8791">
                  <a:moveTo>
                    <a:pt x="1" y="0"/>
                  </a:moveTo>
                  <a:lnTo>
                    <a:pt x="373" y="1494"/>
                  </a:lnTo>
                  <a:cubicBezTo>
                    <a:pt x="389" y="1554"/>
                    <a:pt x="441" y="1594"/>
                    <a:pt x="500" y="1595"/>
                  </a:cubicBezTo>
                  <a:lnTo>
                    <a:pt x="8291" y="1595"/>
                  </a:lnTo>
                  <a:cubicBezTo>
                    <a:pt x="8351" y="1594"/>
                    <a:pt x="8403" y="1554"/>
                    <a:pt x="8418" y="1494"/>
                  </a:cubicBezTo>
                  <a:lnTo>
                    <a:pt x="87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79"/>
          <p:cNvGrpSpPr/>
          <p:nvPr/>
        </p:nvGrpSpPr>
        <p:grpSpPr>
          <a:xfrm>
            <a:off x="995338" y="2157775"/>
            <a:ext cx="332300" cy="330975"/>
            <a:chOff x="237450" y="2136550"/>
            <a:chExt cx="332300" cy="330975"/>
          </a:xfrm>
        </p:grpSpPr>
        <p:sp>
          <p:nvSpPr>
            <p:cNvPr id="1711" name="Google Shape;1711;p79"/>
            <p:cNvSpPr/>
            <p:nvPr/>
          </p:nvSpPr>
          <p:spPr>
            <a:xfrm>
              <a:off x="238125" y="2416350"/>
              <a:ext cx="330925" cy="51175"/>
            </a:xfrm>
            <a:custGeom>
              <a:rect b="b" l="l" r="r" t="t"/>
              <a:pathLst>
                <a:path extrusionOk="0" h="2047" w="13237">
                  <a:moveTo>
                    <a:pt x="259" y="1"/>
                  </a:moveTo>
                  <a:cubicBezTo>
                    <a:pt x="116" y="1"/>
                    <a:pt x="2" y="116"/>
                    <a:pt x="0" y="258"/>
                  </a:cubicBezTo>
                  <a:lnTo>
                    <a:pt x="0" y="1788"/>
                  </a:lnTo>
                  <a:cubicBezTo>
                    <a:pt x="2" y="1930"/>
                    <a:pt x="116" y="2047"/>
                    <a:pt x="259" y="2047"/>
                  </a:cubicBezTo>
                  <a:lnTo>
                    <a:pt x="12978" y="2047"/>
                  </a:lnTo>
                  <a:cubicBezTo>
                    <a:pt x="13120" y="2047"/>
                    <a:pt x="13237" y="1930"/>
                    <a:pt x="13237" y="1788"/>
                  </a:cubicBezTo>
                  <a:lnTo>
                    <a:pt x="13237" y="258"/>
                  </a:lnTo>
                  <a:cubicBezTo>
                    <a:pt x="13237" y="116"/>
                    <a:pt x="13120" y="1"/>
                    <a:pt x="12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9"/>
            <p:cNvSpPr/>
            <p:nvPr/>
          </p:nvSpPr>
          <p:spPr>
            <a:xfrm>
              <a:off x="429125" y="2136550"/>
              <a:ext cx="140625" cy="260450"/>
            </a:xfrm>
            <a:custGeom>
              <a:rect b="b" l="l" r="r" t="t"/>
              <a:pathLst>
                <a:path extrusionOk="0" h="10418" w="5625">
                  <a:moveTo>
                    <a:pt x="2812" y="1"/>
                  </a:moveTo>
                  <a:cubicBezTo>
                    <a:pt x="2777" y="1"/>
                    <a:pt x="2742" y="18"/>
                    <a:pt x="2720" y="51"/>
                  </a:cubicBezTo>
                  <a:lnTo>
                    <a:pt x="969" y="2863"/>
                  </a:lnTo>
                  <a:cubicBezTo>
                    <a:pt x="915" y="2952"/>
                    <a:pt x="978" y="3065"/>
                    <a:pt x="1082" y="3067"/>
                  </a:cubicBezTo>
                  <a:lnTo>
                    <a:pt x="1432" y="3067"/>
                  </a:lnTo>
                  <a:cubicBezTo>
                    <a:pt x="1530" y="3068"/>
                    <a:pt x="1594" y="3168"/>
                    <a:pt x="1553" y="3257"/>
                  </a:cubicBezTo>
                  <a:lnTo>
                    <a:pt x="394" y="5719"/>
                  </a:lnTo>
                  <a:cubicBezTo>
                    <a:pt x="354" y="5807"/>
                    <a:pt x="419" y="5908"/>
                    <a:pt x="515" y="5909"/>
                  </a:cubicBezTo>
                  <a:lnTo>
                    <a:pt x="889" y="5909"/>
                  </a:lnTo>
                  <a:cubicBezTo>
                    <a:pt x="986" y="5909"/>
                    <a:pt x="1050" y="6009"/>
                    <a:pt x="1010" y="6096"/>
                  </a:cubicBezTo>
                  <a:lnTo>
                    <a:pt x="39" y="8242"/>
                  </a:lnTo>
                  <a:cubicBezTo>
                    <a:pt x="0" y="8331"/>
                    <a:pt x="65" y="8430"/>
                    <a:pt x="161" y="8430"/>
                  </a:cubicBezTo>
                  <a:lnTo>
                    <a:pt x="2012" y="8430"/>
                  </a:lnTo>
                  <a:lnTo>
                    <a:pt x="2012" y="10418"/>
                  </a:lnTo>
                  <a:lnTo>
                    <a:pt x="3612" y="10418"/>
                  </a:lnTo>
                  <a:lnTo>
                    <a:pt x="3612" y="8430"/>
                  </a:lnTo>
                  <a:lnTo>
                    <a:pt x="5463" y="8430"/>
                  </a:lnTo>
                  <a:cubicBezTo>
                    <a:pt x="5560" y="8430"/>
                    <a:pt x="5624" y="8331"/>
                    <a:pt x="5584" y="8242"/>
                  </a:cubicBezTo>
                  <a:lnTo>
                    <a:pt x="4613" y="6096"/>
                  </a:lnTo>
                  <a:cubicBezTo>
                    <a:pt x="4574" y="6009"/>
                    <a:pt x="4639" y="5909"/>
                    <a:pt x="4735" y="5909"/>
                  </a:cubicBezTo>
                  <a:lnTo>
                    <a:pt x="5109" y="5909"/>
                  </a:lnTo>
                  <a:cubicBezTo>
                    <a:pt x="5206" y="5908"/>
                    <a:pt x="5270" y="5807"/>
                    <a:pt x="5229" y="5719"/>
                  </a:cubicBezTo>
                  <a:lnTo>
                    <a:pt x="4070" y="3257"/>
                  </a:lnTo>
                  <a:cubicBezTo>
                    <a:pt x="4030" y="3168"/>
                    <a:pt x="4093" y="3068"/>
                    <a:pt x="4191" y="3067"/>
                  </a:cubicBezTo>
                  <a:lnTo>
                    <a:pt x="4542" y="3067"/>
                  </a:lnTo>
                  <a:cubicBezTo>
                    <a:pt x="4646" y="3065"/>
                    <a:pt x="4709" y="2952"/>
                    <a:pt x="4656" y="2863"/>
                  </a:cubicBezTo>
                  <a:lnTo>
                    <a:pt x="2903" y="51"/>
                  </a:lnTo>
                  <a:cubicBezTo>
                    <a:pt x="2882" y="18"/>
                    <a:pt x="2847" y="1"/>
                    <a:pt x="2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237450" y="2136575"/>
              <a:ext cx="140600" cy="260425"/>
            </a:xfrm>
            <a:custGeom>
              <a:rect b="b" l="l" r="r" t="t"/>
              <a:pathLst>
                <a:path extrusionOk="0" h="10417" w="5624">
                  <a:moveTo>
                    <a:pt x="2811" y="0"/>
                  </a:moveTo>
                  <a:cubicBezTo>
                    <a:pt x="2776" y="0"/>
                    <a:pt x="2742" y="17"/>
                    <a:pt x="2721" y="52"/>
                  </a:cubicBezTo>
                  <a:lnTo>
                    <a:pt x="968" y="2862"/>
                  </a:lnTo>
                  <a:cubicBezTo>
                    <a:pt x="914" y="2951"/>
                    <a:pt x="977" y="3064"/>
                    <a:pt x="1081" y="3066"/>
                  </a:cubicBezTo>
                  <a:lnTo>
                    <a:pt x="1432" y="3066"/>
                  </a:lnTo>
                  <a:cubicBezTo>
                    <a:pt x="1530" y="3067"/>
                    <a:pt x="1593" y="3169"/>
                    <a:pt x="1553" y="3256"/>
                  </a:cubicBezTo>
                  <a:lnTo>
                    <a:pt x="395" y="5718"/>
                  </a:lnTo>
                  <a:cubicBezTo>
                    <a:pt x="353" y="5806"/>
                    <a:pt x="418" y="5907"/>
                    <a:pt x="514" y="5908"/>
                  </a:cubicBezTo>
                  <a:lnTo>
                    <a:pt x="888" y="5908"/>
                  </a:lnTo>
                  <a:cubicBezTo>
                    <a:pt x="985" y="5908"/>
                    <a:pt x="1049" y="6008"/>
                    <a:pt x="1011" y="6097"/>
                  </a:cubicBezTo>
                  <a:lnTo>
                    <a:pt x="39" y="8242"/>
                  </a:lnTo>
                  <a:cubicBezTo>
                    <a:pt x="1" y="8330"/>
                    <a:pt x="64" y="8429"/>
                    <a:pt x="160" y="8429"/>
                  </a:cubicBezTo>
                  <a:lnTo>
                    <a:pt x="2013" y="8429"/>
                  </a:lnTo>
                  <a:lnTo>
                    <a:pt x="2013" y="10417"/>
                  </a:lnTo>
                  <a:lnTo>
                    <a:pt x="3611" y="10417"/>
                  </a:lnTo>
                  <a:lnTo>
                    <a:pt x="3611" y="8429"/>
                  </a:lnTo>
                  <a:lnTo>
                    <a:pt x="5462" y="8429"/>
                  </a:lnTo>
                  <a:cubicBezTo>
                    <a:pt x="5559" y="8429"/>
                    <a:pt x="5623" y="8330"/>
                    <a:pt x="5583" y="8241"/>
                  </a:cubicBezTo>
                  <a:lnTo>
                    <a:pt x="4612" y="6095"/>
                  </a:lnTo>
                  <a:cubicBezTo>
                    <a:pt x="4574" y="6008"/>
                    <a:pt x="4638" y="5908"/>
                    <a:pt x="4734" y="5908"/>
                  </a:cubicBezTo>
                  <a:lnTo>
                    <a:pt x="5108" y="5908"/>
                  </a:lnTo>
                  <a:cubicBezTo>
                    <a:pt x="5205" y="5907"/>
                    <a:pt x="5269" y="5806"/>
                    <a:pt x="5228" y="5718"/>
                  </a:cubicBezTo>
                  <a:lnTo>
                    <a:pt x="4069" y="3256"/>
                  </a:lnTo>
                  <a:cubicBezTo>
                    <a:pt x="4030" y="3167"/>
                    <a:pt x="4094" y="3067"/>
                    <a:pt x="4190" y="3066"/>
                  </a:cubicBezTo>
                  <a:lnTo>
                    <a:pt x="4541" y="3066"/>
                  </a:lnTo>
                  <a:cubicBezTo>
                    <a:pt x="4646" y="3064"/>
                    <a:pt x="4708" y="2951"/>
                    <a:pt x="4655" y="2862"/>
                  </a:cubicBezTo>
                  <a:lnTo>
                    <a:pt x="2903" y="52"/>
                  </a:lnTo>
                  <a:cubicBezTo>
                    <a:pt x="2882" y="17"/>
                    <a:pt x="2847" y="0"/>
                    <a:pt x="2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79"/>
          <p:cNvGrpSpPr/>
          <p:nvPr/>
        </p:nvGrpSpPr>
        <p:grpSpPr>
          <a:xfrm>
            <a:off x="2503488" y="1642800"/>
            <a:ext cx="333475" cy="296550"/>
            <a:chOff x="1745600" y="1621575"/>
            <a:chExt cx="333475" cy="296550"/>
          </a:xfrm>
        </p:grpSpPr>
        <p:sp>
          <p:nvSpPr>
            <p:cNvPr id="1715" name="Google Shape;1715;p79"/>
            <p:cNvSpPr/>
            <p:nvPr/>
          </p:nvSpPr>
          <p:spPr>
            <a:xfrm>
              <a:off x="1745600" y="1621575"/>
              <a:ext cx="333475" cy="262775"/>
            </a:xfrm>
            <a:custGeom>
              <a:rect b="b" l="l" r="r" t="t"/>
              <a:pathLst>
                <a:path extrusionOk="0" h="10511" w="13339">
                  <a:moveTo>
                    <a:pt x="1615" y="0"/>
                  </a:moveTo>
                  <a:cubicBezTo>
                    <a:pt x="1505" y="0"/>
                    <a:pt x="1394" y="22"/>
                    <a:pt x="1291" y="66"/>
                  </a:cubicBezTo>
                  <a:lnTo>
                    <a:pt x="637" y="343"/>
                  </a:lnTo>
                  <a:cubicBezTo>
                    <a:pt x="211" y="526"/>
                    <a:pt x="13" y="1016"/>
                    <a:pt x="192" y="1442"/>
                  </a:cubicBezTo>
                  <a:lnTo>
                    <a:pt x="372" y="1867"/>
                  </a:lnTo>
                  <a:cubicBezTo>
                    <a:pt x="379" y="1885"/>
                    <a:pt x="378" y="1906"/>
                    <a:pt x="367" y="1923"/>
                  </a:cubicBezTo>
                  <a:lnTo>
                    <a:pt x="185" y="2198"/>
                  </a:lnTo>
                  <a:cubicBezTo>
                    <a:pt x="29" y="2429"/>
                    <a:pt x="1" y="2725"/>
                    <a:pt x="108" y="2982"/>
                  </a:cubicBezTo>
                  <a:lnTo>
                    <a:pt x="643" y="4277"/>
                  </a:lnTo>
                  <a:cubicBezTo>
                    <a:pt x="727" y="4481"/>
                    <a:pt x="890" y="4645"/>
                    <a:pt x="1093" y="4729"/>
                  </a:cubicBezTo>
                  <a:lnTo>
                    <a:pt x="2358" y="5258"/>
                  </a:lnTo>
                  <a:cubicBezTo>
                    <a:pt x="2460" y="5299"/>
                    <a:pt x="2571" y="5322"/>
                    <a:pt x="2681" y="5322"/>
                  </a:cubicBezTo>
                  <a:lnTo>
                    <a:pt x="3717" y="5322"/>
                  </a:lnTo>
                  <a:cubicBezTo>
                    <a:pt x="3726" y="5322"/>
                    <a:pt x="3737" y="5324"/>
                    <a:pt x="3746" y="5330"/>
                  </a:cubicBezTo>
                  <a:lnTo>
                    <a:pt x="5344" y="6186"/>
                  </a:lnTo>
                  <a:cubicBezTo>
                    <a:pt x="5352" y="6189"/>
                    <a:pt x="5358" y="6196"/>
                    <a:pt x="5364" y="6202"/>
                  </a:cubicBezTo>
                  <a:lnTo>
                    <a:pt x="6251" y="7303"/>
                  </a:lnTo>
                  <a:cubicBezTo>
                    <a:pt x="6259" y="7313"/>
                    <a:pt x="6264" y="7326"/>
                    <a:pt x="6265" y="7339"/>
                  </a:cubicBezTo>
                  <a:lnTo>
                    <a:pt x="6282" y="7734"/>
                  </a:lnTo>
                  <a:cubicBezTo>
                    <a:pt x="6284" y="7755"/>
                    <a:pt x="6273" y="7777"/>
                    <a:pt x="6256" y="7788"/>
                  </a:cubicBezTo>
                  <a:lnTo>
                    <a:pt x="5890" y="8040"/>
                  </a:lnTo>
                  <a:cubicBezTo>
                    <a:pt x="5620" y="8227"/>
                    <a:pt x="5484" y="8552"/>
                    <a:pt x="5539" y="8874"/>
                  </a:cubicBezTo>
                  <a:lnTo>
                    <a:pt x="5703" y="9816"/>
                  </a:lnTo>
                  <a:cubicBezTo>
                    <a:pt x="5773" y="10218"/>
                    <a:pt x="6121" y="10511"/>
                    <a:pt x="6529" y="10511"/>
                  </a:cubicBezTo>
                  <a:lnTo>
                    <a:pt x="7787" y="10511"/>
                  </a:lnTo>
                  <a:cubicBezTo>
                    <a:pt x="8098" y="10511"/>
                    <a:pt x="8384" y="10339"/>
                    <a:pt x="8529" y="10062"/>
                  </a:cubicBezTo>
                  <a:lnTo>
                    <a:pt x="8852" y="9444"/>
                  </a:lnTo>
                  <a:cubicBezTo>
                    <a:pt x="9014" y="9139"/>
                    <a:pt x="8971" y="8765"/>
                    <a:pt x="8745" y="8505"/>
                  </a:cubicBezTo>
                  <a:cubicBezTo>
                    <a:pt x="8723" y="8482"/>
                    <a:pt x="8723" y="8445"/>
                    <a:pt x="8746" y="8422"/>
                  </a:cubicBezTo>
                  <a:lnTo>
                    <a:pt x="9069" y="8083"/>
                  </a:lnTo>
                  <a:cubicBezTo>
                    <a:pt x="9079" y="8073"/>
                    <a:pt x="11872" y="6464"/>
                    <a:pt x="11883" y="6456"/>
                  </a:cubicBezTo>
                  <a:cubicBezTo>
                    <a:pt x="11976" y="6402"/>
                    <a:pt x="12059" y="6330"/>
                    <a:pt x="12125" y="6246"/>
                  </a:cubicBezTo>
                  <a:lnTo>
                    <a:pt x="13104" y="4993"/>
                  </a:lnTo>
                  <a:cubicBezTo>
                    <a:pt x="13316" y="4718"/>
                    <a:pt x="13339" y="4343"/>
                    <a:pt x="13161" y="4044"/>
                  </a:cubicBezTo>
                  <a:lnTo>
                    <a:pt x="12126" y="2329"/>
                  </a:lnTo>
                  <a:cubicBezTo>
                    <a:pt x="12030" y="2170"/>
                    <a:pt x="11883" y="2046"/>
                    <a:pt x="11708" y="1980"/>
                  </a:cubicBezTo>
                  <a:lnTo>
                    <a:pt x="7955" y="552"/>
                  </a:lnTo>
                  <a:cubicBezTo>
                    <a:pt x="7859" y="515"/>
                    <a:pt x="7757" y="497"/>
                    <a:pt x="7655" y="497"/>
                  </a:cubicBezTo>
                  <a:cubicBezTo>
                    <a:pt x="7626" y="497"/>
                    <a:pt x="7596" y="498"/>
                    <a:pt x="7566" y="501"/>
                  </a:cubicBezTo>
                  <a:lnTo>
                    <a:pt x="6103" y="661"/>
                  </a:lnTo>
                  <a:cubicBezTo>
                    <a:pt x="5999" y="671"/>
                    <a:pt x="5897" y="702"/>
                    <a:pt x="5804" y="753"/>
                  </a:cubicBezTo>
                  <a:lnTo>
                    <a:pt x="4768" y="1297"/>
                  </a:lnTo>
                  <a:cubicBezTo>
                    <a:pt x="4759" y="1301"/>
                    <a:pt x="4750" y="1303"/>
                    <a:pt x="4740" y="1303"/>
                  </a:cubicBezTo>
                  <a:cubicBezTo>
                    <a:pt x="4724" y="1303"/>
                    <a:pt x="4708" y="1297"/>
                    <a:pt x="4696" y="1286"/>
                  </a:cubicBezTo>
                  <a:lnTo>
                    <a:pt x="3835" y="426"/>
                  </a:lnTo>
                  <a:cubicBezTo>
                    <a:pt x="3673" y="266"/>
                    <a:pt x="3458" y="182"/>
                    <a:pt x="3242" y="182"/>
                  </a:cubicBezTo>
                  <a:cubicBezTo>
                    <a:pt x="3101" y="182"/>
                    <a:pt x="2959" y="218"/>
                    <a:pt x="2830" y="291"/>
                  </a:cubicBezTo>
                  <a:lnTo>
                    <a:pt x="2460" y="503"/>
                  </a:lnTo>
                  <a:cubicBezTo>
                    <a:pt x="2451" y="508"/>
                    <a:pt x="2440" y="511"/>
                    <a:pt x="2430" y="511"/>
                  </a:cubicBezTo>
                  <a:cubicBezTo>
                    <a:pt x="2407" y="511"/>
                    <a:pt x="2385" y="499"/>
                    <a:pt x="2375" y="477"/>
                  </a:cubicBezTo>
                  <a:cubicBezTo>
                    <a:pt x="2209" y="158"/>
                    <a:pt x="1911" y="0"/>
                    <a:pt x="1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9"/>
            <p:cNvSpPr/>
            <p:nvPr/>
          </p:nvSpPr>
          <p:spPr>
            <a:xfrm>
              <a:off x="1987600" y="1820050"/>
              <a:ext cx="89950" cy="98075"/>
            </a:xfrm>
            <a:custGeom>
              <a:rect b="b" l="l" r="r" t="t"/>
              <a:pathLst>
                <a:path extrusionOk="0" h="3923" w="3598">
                  <a:moveTo>
                    <a:pt x="2089" y="0"/>
                  </a:moveTo>
                  <a:cubicBezTo>
                    <a:pt x="2000" y="0"/>
                    <a:pt x="1909" y="14"/>
                    <a:pt x="1820" y="45"/>
                  </a:cubicBezTo>
                  <a:lnTo>
                    <a:pt x="926" y="348"/>
                  </a:lnTo>
                  <a:cubicBezTo>
                    <a:pt x="540" y="478"/>
                    <a:pt x="304" y="868"/>
                    <a:pt x="367" y="1271"/>
                  </a:cubicBezTo>
                  <a:lnTo>
                    <a:pt x="398" y="1461"/>
                  </a:lnTo>
                  <a:cubicBezTo>
                    <a:pt x="399" y="1476"/>
                    <a:pt x="395" y="1493"/>
                    <a:pt x="385" y="1507"/>
                  </a:cubicBezTo>
                  <a:lnTo>
                    <a:pt x="246" y="1694"/>
                  </a:lnTo>
                  <a:cubicBezTo>
                    <a:pt x="1" y="2028"/>
                    <a:pt x="35" y="2490"/>
                    <a:pt x="326" y="2786"/>
                  </a:cubicBezTo>
                  <a:lnTo>
                    <a:pt x="1214" y="3676"/>
                  </a:lnTo>
                  <a:cubicBezTo>
                    <a:pt x="1377" y="3840"/>
                    <a:pt x="1592" y="3923"/>
                    <a:pt x="1807" y="3923"/>
                  </a:cubicBezTo>
                  <a:cubicBezTo>
                    <a:pt x="2006" y="3923"/>
                    <a:pt x="2204" y="3853"/>
                    <a:pt x="2364" y="3712"/>
                  </a:cubicBezTo>
                  <a:lnTo>
                    <a:pt x="3228" y="2942"/>
                  </a:lnTo>
                  <a:cubicBezTo>
                    <a:pt x="3530" y="2674"/>
                    <a:pt x="3597" y="2227"/>
                    <a:pt x="3387" y="1882"/>
                  </a:cubicBezTo>
                  <a:lnTo>
                    <a:pt x="2963" y="1183"/>
                  </a:lnTo>
                  <a:cubicBezTo>
                    <a:pt x="2958" y="1176"/>
                    <a:pt x="2955" y="1166"/>
                    <a:pt x="2954" y="1157"/>
                  </a:cubicBezTo>
                  <a:lnTo>
                    <a:pt x="2923" y="770"/>
                  </a:lnTo>
                  <a:cubicBezTo>
                    <a:pt x="2886" y="322"/>
                    <a:pt x="2509" y="0"/>
                    <a:pt x="2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9"/>
          <p:cNvGrpSpPr/>
          <p:nvPr/>
        </p:nvGrpSpPr>
        <p:grpSpPr>
          <a:xfrm>
            <a:off x="1754938" y="1603050"/>
            <a:ext cx="331350" cy="330925"/>
            <a:chOff x="997050" y="1581825"/>
            <a:chExt cx="331350" cy="330925"/>
          </a:xfrm>
        </p:grpSpPr>
        <p:sp>
          <p:nvSpPr>
            <p:cNvPr id="1718" name="Google Shape;1718;p79"/>
            <p:cNvSpPr/>
            <p:nvPr/>
          </p:nvSpPr>
          <p:spPr>
            <a:xfrm>
              <a:off x="1130900" y="1581825"/>
              <a:ext cx="63650" cy="108850"/>
            </a:xfrm>
            <a:custGeom>
              <a:rect b="b" l="l" r="r" t="t"/>
              <a:pathLst>
                <a:path extrusionOk="0" h="4354" w="2546">
                  <a:moveTo>
                    <a:pt x="1273" y="0"/>
                  </a:moveTo>
                  <a:cubicBezTo>
                    <a:pt x="1220" y="0"/>
                    <a:pt x="1166" y="32"/>
                    <a:pt x="1147" y="95"/>
                  </a:cubicBezTo>
                  <a:lnTo>
                    <a:pt x="1" y="4353"/>
                  </a:lnTo>
                  <a:lnTo>
                    <a:pt x="2546" y="4353"/>
                  </a:lnTo>
                  <a:lnTo>
                    <a:pt x="1400" y="95"/>
                  </a:lnTo>
                  <a:cubicBezTo>
                    <a:pt x="1381" y="32"/>
                    <a:pt x="1327" y="0"/>
                    <a:pt x="1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1011275" y="1844400"/>
              <a:ext cx="47125" cy="24700"/>
            </a:xfrm>
            <a:custGeom>
              <a:rect b="b" l="l" r="r" t="t"/>
              <a:pathLst>
                <a:path extrusionOk="0" h="988" w="1885">
                  <a:moveTo>
                    <a:pt x="959" y="1"/>
                  </a:moveTo>
                  <a:cubicBezTo>
                    <a:pt x="414" y="1"/>
                    <a:pt x="0" y="473"/>
                    <a:pt x="41" y="988"/>
                  </a:cubicBezTo>
                  <a:lnTo>
                    <a:pt x="1885" y="988"/>
                  </a:lnTo>
                  <a:cubicBezTo>
                    <a:pt x="1885" y="398"/>
                    <a:pt x="1467" y="1"/>
                    <a:pt x="9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9"/>
            <p:cNvSpPr/>
            <p:nvPr/>
          </p:nvSpPr>
          <p:spPr>
            <a:xfrm>
              <a:off x="1077650" y="1844400"/>
              <a:ext cx="47100" cy="24700"/>
            </a:xfrm>
            <a:custGeom>
              <a:rect b="b" l="l" r="r" t="t"/>
              <a:pathLst>
                <a:path extrusionOk="0" h="988" w="1884">
                  <a:moveTo>
                    <a:pt x="920" y="1"/>
                  </a:moveTo>
                  <a:cubicBezTo>
                    <a:pt x="532" y="1"/>
                    <a:pt x="200" y="246"/>
                    <a:pt x="74" y="562"/>
                  </a:cubicBezTo>
                  <a:cubicBezTo>
                    <a:pt x="10" y="709"/>
                    <a:pt x="1" y="835"/>
                    <a:pt x="1" y="988"/>
                  </a:cubicBezTo>
                  <a:lnTo>
                    <a:pt x="1841" y="988"/>
                  </a:lnTo>
                  <a:cubicBezTo>
                    <a:pt x="1884" y="477"/>
                    <a:pt x="146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9"/>
            <p:cNvSpPr/>
            <p:nvPr/>
          </p:nvSpPr>
          <p:spPr>
            <a:xfrm>
              <a:off x="1200925" y="1844400"/>
              <a:ext cx="46925" cy="24700"/>
            </a:xfrm>
            <a:custGeom>
              <a:rect b="b" l="l" r="r" t="t"/>
              <a:pathLst>
                <a:path extrusionOk="0" h="988" w="1877">
                  <a:moveTo>
                    <a:pt x="957" y="1"/>
                  </a:moveTo>
                  <a:cubicBezTo>
                    <a:pt x="422" y="2"/>
                    <a:pt x="1" y="455"/>
                    <a:pt x="39" y="988"/>
                  </a:cubicBezTo>
                  <a:lnTo>
                    <a:pt x="1876" y="988"/>
                  </a:lnTo>
                  <a:cubicBezTo>
                    <a:pt x="1876" y="361"/>
                    <a:pt x="1434"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1267325" y="1844400"/>
              <a:ext cx="46950" cy="24700"/>
            </a:xfrm>
            <a:custGeom>
              <a:rect b="b" l="l" r="r" t="t"/>
              <a:pathLst>
                <a:path extrusionOk="0" h="988" w="1878">
                  <a:moveTo>
                    <a:pt x="915" y="1"/>
                  </a:moveTo>
                  <a:cubicBezTo>
                    <a:pt x="443" y="1"/>
                    <a:pt x="0" y="344"/>
                    <a:pt x="0" y="988"/>
                  </a:cubicBezTo>
                  <a:lnTo>
                    <a:pt x="1836" y="988"/>
                  </a:lnTo>
                  <a:cubicBezTo>
                    <a:pt x="1878" y="477"/>
                    <a:pt x="1462"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9"/>
            <p:cNvSpPr/>
            <p:nvPr/>
          </p:nvSpPr>
          <p:spPr>
            <a:xfrm>
              <a:off x="997050" y="1888475"/>
              <a:ext cx="331350" cy="24275"/>
            </a:xfrm>
            <a:custGeom>
              <a:rect b="b" l="l" r="r" t="t"/>
              <a:pathLst>
                <a:path extrusionOk="0" h="971" w="13254">
                  <a:moveTo>
                    <a:pt x="102" y="0"/>
                  </a:moveTo>
                  <a:cubicBezTo>
                    <a:pt x="44" y="0"/>
                    <a:pt x="1" y="54"/>
                    <a:pt x="11" y="110"/>
                  </a:cubicBezTo>
                  <a:cubicBezTo>
                    <a:pt x="109" y="608"/>
                    <a:pt x="548" y="969"/>
                    <a:pt x="1056" y="970"/>
                  </a:cubicBezTo>
                  <a:lnTo>
                    <a:pt x="12198" y="970"/>
                  </a:lnTo>
                  <a:cubicBezTo>
                    <a:pt x="12707" y="969"/>
                    <a:pt x="13145" y="610"/>
                    <a:pt x="13245" y="110"/>
                  </a:cubicBezTo>
                  <a:cubicBezTo>
                    <a:pt x="13254" y="54"/>
                    <a:pt x="13211" y="0"/>
                    <a:pt x="13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9"/>
            <p:cNvSpPr/>
            <p:nvPr/>
          </p:nvSpPr>
          <p:spPr>
            <a:xfrm>
              <a:off x="1089300" y="1710025"/>
              <a:ext cx="146900" cy="159075"/>
            </a:xfrm>
            <a:custGeom>
              <a:rect b="b" l="l" r="r" t="t"/>
              <a:pathLst>
                <a:path extrusionOk="0" h="6363" w="5876">
                  <a:moveTo>
                    <a:pt x="1427" y="0"/>
                  </a:moveTo>
                  <a:lnTo>
                    <a:pt x="1" y="4663"/>
                  </a:lnTo>
                  <a:cubicBezTo>
                    <a:pt x="154" y="4621"/>
                    <a:pt x="307" y="4600"/>
                    <a:pt x="457" y="4600"/>
                  </a:cubicBezTo>
                  <a:cubicBezTo>
                    <a:pt x="1379" y="4600"/>
                    <a:pt x="2184" y="5363"/>
                    <a:pt x="2149" y="6363"/>
                  </a:cubicBezTo>
                  <a:lnTo>
                    <a:pt x="3726" y="6363"/>
                  </a:lnTo>
                  <a:cubicBezTo>
                    <a:pt x="3690" y="5362"/>
                    <a:pt x="4497" y="4599"/>
                    <a:pt x="5419" y="4599"/>
                  </a:cubicBezTo>
                  <a:cubicBezTo>
                    <a:pt x="5569" y="4599"/>
                    <a:pt x="5723" y="4619"/>
                    <a:pt x="5876" y="4662"/>
                  </a:cubicBezTo>
                  <a:lnTo>
                    <a:pt x="4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8" name="Shape 1728"/>
        <p:cNvGrpSpPr/>
        <p:nvPr/>
      </p:nvGrpSpPr>
      <p:grpSpPr>
        <a:xfrm>
          <a:off x="0" y="0"/>
          <a:ext cx="0" cy="0"/>
          <a:chOff x="0" y="0"/>
          <a:chExt cx="0" cy="0"/>
        </a:xfrm>
      </p:grpSpPr>
      <p:sp>
        <p:nvSpPr>
          <p:cNvPr id="1729" name="Google Shape;1729;p80"/>
          <p:cNvSpPr txBox="1"/>
          <p:nvPr>
            <p:ph idx="4294967295" type="body"/>
          </p:nvPr>
        </p:nvSpPr>
        <p:spPr>
          <a:xfrm>
            <a:off x="714375" y="1190725"/>
            <a:ext cx="3857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500">
                <a:solidFill>
                  <a:schemeClr val="dk2"/>
                </a:solidFill>
                <a:latin typeface="Sofia"/>
                <a:ea typeface="Sofia"/>
                <a:cs typeface="Sofia"/>
                <a:sym typeface="Sofia"/>
              </a:rPr>
              <a:t>Photos</a:t>
            </a:r>
            <a:r>
              <a:rPr lang="en" sz="2500">
                <a:solidFill>
                  <a:schemeClr val="dk2"/>
                </a:solidFill>
                <a:latin typeface="Sofia"/>
                <a:ea typeface="Sofia"/>
                <a:cs typeface="Sofia"/>
                <a:sym typeface="Sofia"/>
              </a:rPr>
              <a:t>:</a:t>
            </a:r>
            <a:endParaRPr sz="2500">
              <a:solidFill>
                <a:schemeClr val="dk2"/>
              </a:solidFill>
              <a:latin typeface="Sofia"/>
              <a:ea typeface="Sofia"/>
              <a:cs typeface="Sofia"/>
              <a:sym typeface="Sofia"/>
            </a:endParaRPr>
          </a:p>
          <a:p>
            <a:pPr indent="-304800" lvl="0" marL="457200" rtl="0" algn="l">
              <a:lnSpc>
                <a:spcPct val="100000"/>
              </a:lnSpc>
              <a:spcBef>
                <a:spcPts val="1200"/>
              </a:spcBef>
              <a:spcAft>
                <a:spcPts val="0"/>
              </a:spcAft>
              <a:buSzPts val="1200"/>
              <a:buChar char="●"/>
            </a:pPr>
            <a:r>
              <a:rPr lang="en" sz="1200">
                <a:solidFill>
                  <a:schemeClr val="hlink"/>
                </a:solidFill>
                <a:uFill>
                  <a:noFill/>
                </a:uFill>
                <a:hlinkClick r:id="rId3"/>
              </a:rPr>
              <a:t>High palms </a:t>
            </a:r>
            <a:r>
              <a:rPr lang="en" sz="1200">
                <a:solidFill>
                  <a:schemeClr val="hlink"/>
                </a:solidFill>
                <a:uFill>
                  <a:noFill/>
                </a:uFill>
                <a:hlinkClick r:id="rId4"/>
              </a:rPr>
              <a:t>wonderful</a:t>
            </a:r>
            <a:r>
              <a:rPr lang="en" sz="1200">
                <a:solidFill>
                  <a:schemeClr val="hlink"/>
                </a:solidFill>
                <a:uFill>
                  <a:noFill/>
                </a:uFill>
                <a:hlinkClick r:id="rId5"/>
              </a:rPr>
              <a:t> sky with clouds sunset</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6"/>
              </a:rPr>
              <a:t>Mom daughter enjoying their sunny holiday</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7"/>
              </a:rPr>
              <a:t>Beautiful view sunset sea</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8"/>
              </a:rPr>
              <a:t>Tropical hawaii landscape with palm trees</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9"/>
              </a:rPr>
              <a:t>Breathtaking hawaii landscape with ocean</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0"/>
              </a:rPr>
              <a:t>Best friends having fun summer</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1"/>
              </a:rPr>
              <a:t>Panorama view hawaii mountains</a:t>
            </a:r>
            <a:endParaRPr sz="1200"/>
          </a:p>
          <a:p>
            <a:pPr indent="0" lvl="0" marL="0" rtl="0" algn="l">
              <a:lnSpc>
                <a:spcPct val="100000"/>
              </a:lnSpc>
              <a:spcBef>
                <a:spcPts val="1200"/>
              </a:spcBef>
              <a:spcAft>
                <a:spcPts val="0"/>
              </a:spcAft>
              <a:buNone/>
            </a:pPr>
            <a:r>
              <a:rPr b="1" lang="en" sz="2500">
                <a:latin typeface="Sofia"/>
                <a:ea typeface="Sofia"/>
                <a:cs typeface="Sofia"/>
                <a:sym typeface="Sofia"/>
              </a:rPr>
              <a:t>Vectors:</a:t>
            </a:r>
            <a:endParaRPr b="1" sz="2500">
              <a:latin typeface="Sofia"/>
              <a:ea typeface="Sofia"/>
              <a:cs typeface="Sofia"/>
              <a:sym typeface="Sofia"/>
            </a:endParaRPr>
          </a:p>
          <a:p>
            <a:pPr indent="-304800" lvl="0" marL="457200" rtl="0" algn="l">
              <a:lnSpc>
                <a:spcPct val="100000"/>
              </a:lnSpc>
              <a:spcBef>
                <a:spcPts val="1200"/>
              </a:spcBef>
              <a:spcAft>
                <a:spcPts val="0"/>
              </a:spcAft>
              <a:buSzPts val="1200"/>
              <a:buChar char="●"/>
            </a:pPr>
            <a:r>
              <a:rPr lang="en" sz="1200">
                <a:solidFill>
                  <a:schemeClr val="hlink"/>
                </a:solidFill>
                <a:uFill>
                  <a:noFill/>
                </a:uFill>
                <a:hlinkClick r:id="rId12"/>
              </a:rPr>
              <a:t>Gradient nyepi greeting card template</a:t>
            </a:r>
            <a:endParaRPr sz="1200"/>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3"/>
              </a:rPr>
              <a:t>Gradient nyepi horizontal banner template</a:t>
            </a:r>
            <a:endParaRPr sz="1200"/>
          </a:p>
        </p:txBody>
      </p:sp>
      <p:grpSp>
        <p:nvGrpSpPr>
          <p:cNvPr id="1730" name="Google Shape;1730;p80"/>
          <p:cNvGrpSpPr/>
          <p:nvPr/>
        </p:nvGrpSpPr>
        <p:grpSpPr>
          <a:xfrm rot="-3600070">
            <a:off x="5467950" y="1368001"/>
            <a:ext cx="1353477" cy="1634715"/>
            <a:chOff x="2800975" y="2535925"/>
            <a:chExt cx="655350" cy="791525"/>
          </a:xfrm>
        </p:grpSpPr>
        <p:sp>
          <p:nvSpPr>
            <p:cNvPr id="1731" name="Google Shape;1731;p80"/>
            <p:cNvSpPr/>
            <p:nvPr/>
          </p:nvSpPr>
          <p:spPr>
            <a:xfrm>
              <a:off x="2800975" y="2535925"/>
              <a:ext cx="546300" cy="791525"/>
            </a:xfrm>
            <a:custGeom>
              <a:rect b="b" l="l" r="r" t="t"/>
              <a:pathLst>
                <a:path extrusionOk="0" h="31661" w="21852">
                  <a:moveTo>
                    <a:pt x="21647" y="0"/>
                  </a:moveTo>
                  <a:cubicBezTo>
                    <a:pt x="21608" y="0"/>
                    <a:pt x="21568" y="15"/>
                    <a:pt x="21534" y="49"/>
                  </a:cubicBezTo>
                  <a:cubicBezTo>
                    <a:pt x="20926" y="662"/>
                    <a:pt x="20376" y="1330"/>
                    <a:pt x="19890" y="2044"/>
                  </a:cubicBezTo>
                  <a:lnTo>
                    <a:pt x="119" y="31066"/>
                  </a:lnTo>
                  <a:cubicBezTo>
                    <a:pt x="0" y="31239"/>
                    <a:pt x="46" y="31476"/>
                    <a:pt x="219" y="31595"/>
                  </a:cubicBezTo>
                  <a:cubicBezTo>
                    <a:pt x="284" y="31639"/>
                    <a:pt x="358" y="31660"/>
                    <a:pt x="432" y="31660"/>
                  </a:cubicBezTo>
                  <a:cubicBezTo>
                    <a:pt x="554" y="31660"/>
                    <a:pt x="674" y="31602"/>
                    <a:pt x="747" y="31494"/>
                  </a:cubicBezTo>
                  <a:lnTo>
                    <a:pt x="20612" y="2334"/>
                  </a:lnTo>
                  <a:cubicBezTo>
                    <a:pt x="21035" y="1711"/>
                    <a:pt x="21409" y="1056"/>
                    <a:pt x="21729" y="375"/>
                  </a:cubicBezTo>
                  <a:lnTo>
                    <a:pt x="21796" y="232"/>
                  </a:lnTo>
                  <a:cubicBezTo>
                    <a:pt x="21852" y="112"/>
                    <a:pt x="21753" y="0"/>
                    <a:pt x="21647" y="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2926275" y="2552500"/>
              <a:ext cx="530050" cy="421875"/>
            </a:xfrm>
            <a:custGeom>
              <a:rect b="b" l="l" r="r" t="t"/>
              <a:pathLst>
                <a:path extrusionOk="0" h="16875" w="21202">
                  <a:moveTo>
                    <a:pt x="8933" y="0"/>
                  </a:moveTo>
                  <a:cubicBezTo>
                    <a:pt x="5482" y="0"/>
                    <a:pt x="2090" y="1652"/>
                    <a:pt x="1" y="4719"/>
                  </a:cubicBezTo>
                  <a:lnTo>
                    <a:pt x="17845" y="16874"/>
                  </a:lnTo>
                  <a:cubicBezTo>
                    <a:pt x="21202" y="11947"/>
                    <a:pt x="19928" y="5231"/>
                    <a:pt x="15000" y="1875"/>
                  </a:cubicBezTo>
                  <a:cubicBezTo>
                    <a:pt x="13140" y="607"/>
                    <a:pt x="11025" y="0"/>
                    <a:pt x="8933" y="0"/>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2995350" y="2572550"/>
              <a:ext cx="291850" cy="209725"/>
            </a:xfrm>
            <a:custGeom>
              <a:rect b="b" l="l" r="r" t="t"/>
              <a:pathLst>
                <a:path extrusionOk="0" h="8389" w="11674">
                  <a:moveTo>
                    <a:pt x="9688" y="0"/>
                  </a:moveTo>
                  <a:cubicBezTo>
                    <a:pt x="6721" y="0"/>
                    <a:pt x="3025" y="2163"/>
                    <a:pt x="0" y="5799"/>
                  </a:cubicBezTo>
                  <a:lnTo>
                    <a:pt x="3803" y="8389"/>
                  </a:lnTo>
                  <a:cubicBezTo>
                    <a:pt x="6952" y="4114"/>
                    <a:pt x="10058" y="1097"/>
                    <a:pt x="11674" y="714"/>
                  </a:cubicBezTo>
                  <a:cubicBezTo>
                    <a:pt x="11238" y="454"/>
                    <a:pt x="10790" y="229"/>
                    <a:pt x="10333" y="36"/>
                  </a:cubicBezTo>
                  <a:cubicBezTo>
                    <a:pt x="10123" y="12"/>
                    <a:pt x="9907" y="0"/>
                    <a:pt x="9688"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3208250" y="2609200"/>
              <a:ext cx="170700" cy="318125"/>
            </a:xfrm>
            <a:custGeom>
              <a:rect b="b" l="l" r="r" t="t"/>
              <a:pathLst>
                <a:path extrusionOk="0" h="12725" w="6828">
                  <a:moveTo>
                    <a:pt x="4262" y="0"/>
                  </a:moveTo>
                  <a:lnTo>
                    <a:pt x="4262" y="0"/>
                  </a:lnTo>
                  <a:cubicBezTo>
                    <a:pt x="4497" y="1645"/>
                    <a:pt x="2826" y="5639"/>
                    <a:pt x="1" y="10134"/>
                  </a:cubicBezTo>
                  <a:lnTo>
                    <a:pt x="3804" y="12725"/>
                  </a:lnTo>
                  <a:cubicBezTo>
                    <a:pt x="6247" y="8274"/>
                    <a:pt x="6828" y="3722"/>
                    <a:pt x="5383" y="1000"/>
                  </a:cubicBezTo>
                  <a:cubicBezTo>
                    <a:pt x="5037" y="645"/>
                    <a:pt x="4663" y="311"/>
                    <a:pt x="4262"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2925600" y="2669250"/>
              <a:ext cx="18450" cy="20475"/>
            </a:xfrm>
            <a:custGeom>
              <a:rect b="b" l="l" r="r" t="t"/>
              <a:pathLst>
                <a:path extrusionOk="0" h="819" w="738">
                  <a:moveTo>
                    <a:pt x="61" y="1"/>
                  </a:moveTo>
                  <a:lnTo>
                    <a:pt x="0" y="819"/>
                  </a:lnTo>
                  <a:lnTo>
                    <a:pt x="738" y="463"/>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2941475" y="2680100"/>
              <a:ext cx="18475" cy="20450"/>
            </a:xfrm>
            <a:custGeom>
              <a:rect b="b" l="l" r="r" t="t"/>
              <a:pathLst>
                <a:path extrusionOk="0" h="818" w="739">
                  <a:moveTo>
                    <a:pt x="62" y="1"/>
                  </a:moveTo>
                  <a:lnTo>
                    <a:pt x="1" y="818"/>
                  </a:lnTo>
                  <a:lnTo>
                    <a:pt x="1" y="818"/>
                  </a:lnTo>
                  <a:lnTo>
                    <a:pt x="738" y="462"/>
                  </a:lnTo>
                  <a:lnTo>
                    <a:pt x="62"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2957375" y="2690925"/>
              <a:ext cx="18475" cy="20450"/>
            </a:xfrm>
            <a:custGeom>
              <a:rect b="b" l="l" r="r" t="t"/>
              <a:pathLst>
                <a:path extrusionOk="0" h="818" w="739">
                  <a:moveTo>
                    <a:pt x="61" y="0"/>
                  </a:moveTo>
                  <a:lnTo>
                    <a:pt x="0" y="817"/>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2973275" y="2701775"/>
              <a:ext cx="18450" cy="20450"/>
            </a:xfrm>
            <a:custGeom>
              <a:rect b="b" l="l" r="r" t="t"/>
              <a:pathLst>
                <a:path extrusionOk="0" h="818" w="738">
                  <a:moveTo>
                    <a:pt x="61" y="0"/>
                  </a:moveTo>
                  <a:lnTo>
                    <a:pt x="0" y="817"/>
                  </a:lnTo>
                  <a:lnTo>
                    <a:pt x="738" y="461"/>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2989150" y="2712575"/>
              <a:ext cx="18500" cy="20450"/>
            </a:xfrm>
            <a:custGeom>
              <a:rect b="b" l="l" r="r" t="t"/>
              <a:pathLst>
                <a:path extrusionOk="0" h="818" w="740">
                  <a:moveTo>
                    <a:pt x="62" y="1"/>
                  </a:moveTo>
                  <a:lnTo>
                    <a:pt x="1" y="818"/>
                  </a:lnTo>
                  <a:lnTo>
                    <a:pt x="1" y="818"/>
                  </a:lnTo>
                  <a:lnTo>
                    <a:pt x="740" y="463"/>
                  </a:lnTo>
                  <a:lnTo>
                    <a:pt x="62"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3005050" y="2723400"/>
              <a:ext cx="18500" cy="20450"/>
            </a:xfrm>
            <a:custGeom>
              <a:rect b="b" l="l" r="r" t="t"/>
              <a:pathLst>
                <a:path extrusionOk="0" h="818" w="740">
                  <a:moveTo>
                    <a:pt x="61" y="1"/>
                  </a:moveTo>
                  <a:lnTo>
                    <a:pt x="1" y="818"/>
                  </a:lnTo>
                  <a:lnTo>
                    <a:pt x="1" y="818"/>
                  </a:lnTo>
                  <a:lnTo>
                    <a:pt x="739" y="462"/>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3020950" y="2734250"/>
              <a:ext cx="18475" cy="20450"/>
            </a:xfrm>
            <a:custGeom>
              <a:rect b="b" l="l" r="r" t="t"/>
              <a:pathLst>
                <a:path extrusionOk="0" h="818" w="739">
                  <a:moveTo>
                    <a:pt x="61" y="0"/>
                  </a:moveTo>
                  <a:lnTo>
                    <a:pt x="0" y="817"/>
                  </a:lnTo>
                  <a:lnTo>
                    <a:pt x="739" y="461"/>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3036825" y="2745075"/>
              <a:ext cx="18500" cy="20450"/>
            </a:xfrm>
            <a:custGeom>
              <a:rect b="b" l="l" r="r" t="t"/>
              <a:pathLst>
                <a:path extrusionOk="0" h="818" w="740">
                  <a:moveTo>
                    <a:pt x="62" y="0"/>
                  </a:moveTo>
                  <a:lnTo>
                    <a:pt x="1" y="817"/>
                  </a:lnTo>
                  <a:lnTo>
                    <a:pt x="1" y="817"/>
                  </a:lnTo>
                  <a:lnTo>
                    <a:pt x="740" y="462"/>
                  </a:lnTo>
                  <a:lnTo>
                    <a:pt x="62"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3052725" y="2755875"/>
              <a:ext cx="18500" cy="20450"/>
            </a:xfrm>
            <a:custGeom>
              <a:rect b="b" l="l" r="r" t="t"/>
              <a:pathLst>
                <a:path extrusionOk="0" h="818" w="740">
                  <a:moveTo>
                    <a:pt x="62" y="1"/>
                  </a:moveTo>
                  <a:lnTo>
                    <a:pt x="1" y="818"/>
                  </a:lnTo>
                  <a:lnTo>
                    <a:pt x="1" y="818"/>
                  </a:lnTo>
                  <a:lnTo>
                    <a:pt x="739" y="462"/>
                  </a:lnTo>
                  <a:lnTo>
                    <a:pt x="62"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3068625" y="2766725"/>
              <a:ext cx="18500" cy="20450"/>
            </a:xfrm>
            <a:custGeom>
              <a:rect b="b" l="l" r="r" t="t"/>
              <a:pathLst>
                <a:path extrusionOk="0" h="818" w="740">
                  <a:moveTo>
                    <a:pt x="62" y="1"/>
                  </a:moveTo>
                  <a:lnTo>
                    <a:pt x="0" y="818"/>
                  </a:lnTo>
                  <a:lnTo>
                    <a:pt x="739" y="461"/>
                  </a:lnTo>
                  <a:lnTo>
                    <a:pt x="62"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3084550" y="2777550"/>
              <a:ext cx="18450" cy="20450"/>
            </a:xfrm>
            <a:custGeom>
              <a:rect b="b" l="l" r="r" t="t"/>
              <a:pathLst>
                <a:path extrusionOk="0" h="818" w="738">
                  <a:moveTo>
                    <a:pt x="61" y="0"/>
                  </a:moveTo>
                  <a:lnTo>
                    <a:pt x="0" y="817"/>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3100425" y="2788375"/>
              <a:ext cx="18475" cy="20475"/>
            </a:xfrm>
            <a:custGeom>
              <a:rect b="b" l="l" r="r" t="t"/>
              <a:pathLst>
                <a:path extrusionOk="0" h="819" w="739">
                  <a:moveTo>
                    <a:pt x="62" y="0"/>
                  </a:moveTo>
                  <a:lnTo>
                    <a:pt x="1" y="818"/>
                  </a:lnTo>
                  <a:lnTo>
                    <a:pt x="1" y="818"/>
                  </a:lnTo>
                  <a:lnTo>
                    <a:pt x="739" y="462"/>
                  </a:lnTo>
                  <a:lnTo>
                    <a:pt x="62"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3116325" y="2799200"/>
              <a:ext cx="18475" cy="20450"/>
            </a:xfrm>
            <a:custGeom>
              <a:rect b="b" l="l" r="r" t="t"/>
              <a:pathLst>
                <a:path extrusionOk="0" h="818" w="739">
                  <a:moveTo>
                    <a:pt x="61" y="1"/>
                  </a:moveTo>
                  <a:lnTo>
                    <a:pt x="1" y="818"/>
                  </a:lnTo>
                  <a:lnTo>
                    <a:pt x="738" y="462"/>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3132225" y="2810025"/>
              <a:ext cx="18450" cy="20450"/>
            </a:xfrm>
            <a:custGeom>
              <a:rect b="b" l="l" r="r" t="t"/>
              <a:pathLst>
                <a:path extrusionOk="0" h="818" w="738">
                  <a:moveTo>
                    <a:pt x="61" y="1"/>
                  </a:moveTo>
                  <a:lnTo>
                    <a:pt x="0" y="818"/>
                  </a:lnTo>
                  <a:lnTo>
                    <a:pt x="738" y="462"/>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3148100" y="2820875"/>
              <a:ext cx="18475" cy="20450"/>
            </a:xfrm>
            <a:custGeom>
              <a:rect b="b" l="l" r="r" t="t"/>
              <a:pathLst>
                <a:path extrusionOk="0" h="818" w="739">
                  <a:moveTo>
                    <a:pt x="62" y="0"/>
                  </a:moveTo>
                  <a:lnTo>
                    <a:pt x="1" y="817"/>
                  </a:lnTo>
                  <a:lnTo>
                    <a:pt x="739" y="461"/>
                  </a:lnTo>
                  <a:lnTo>
                    <a:pt x="62"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3164000" y="2831700"/>
              <a:ext cx="18475" cy="20450"/>
            </a:xfrm>
            <a:custGeom>
              <a:rect b="b" l="l" r="r" t="t"/>
              <a:pathLst>
                <a:path extrusionOk="0" h="818" w="739">
                  <a:moveTo>
                    <a:pt x="61" y="0"/>
                  </a:moveTo>
                  <a:lnTo>
                    <a:pt x="1" y="817"/>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3179900" y="2842500"/>
              <a:ext cx="18475" cy="20450"/>
            </a:xfrm>
            <a:custGeom>
              <a:rect b="b" l="l" r="r" t="t"/>
              <a:pathLst>
                <a:path extrusionOk="0" h="818" w="739">
                  <a:moveTo>
                    <a:pt x="61" y="1"/>
                  </a:moveTo>
                  <a:lnTo>
                    <a:pt x="0" y="818"/>
                  </a:lnTo>
                  <a:lnTo>
                    <a:pt x="738" y="462"/>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3195800" y="2853350"/>
              <a:ext cx="18475" cy="20450"/>
            </a:xfrm>
            <a:custGeom>
              <a:rect b="b" l="l" r="r" t="t"/>
              <a:pathLst>
                <a:path extrusionOk="0" h="818" w="739">
                  <a:moveTo>
                    <a:pt x="61" y="1"/>
                  </a:moveTo>
                  <a:lnTo>
                    <a:pt x="0" y="818"/>
                  </a:lnTo>
                  <a:lnTo>
                    <a:pt x="0" y="818"/>
                  </a:lnTo>
                  <a:lnTo>
                    <a:pt x="739" y="461"/>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3211675" y="2864175"/>
              <a:ext cx="18500" cy="20450"/>
            </a:xfrm>
            <a:custGeom>
              <a:rect b="b" l="l" r="r" t="t"/>
              <a:pathLst>
                <a:path extrusionOk="0" h="818" w="740">
                  <a:moveTo>
                    <a:pt x="62" y="0"/>
                  </a:moveTo>
                  <a:lnTo>
                    <a:pt x="1" y="817"/>
                  </a:lnTo>
                  <a:lnTo>
                    <a:pt x="740" y="462"/>
                  </a:lnTo>
                  <a:lnTo>
                    <a:pt x="62"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3227575" y="2875000"/>
              <a:ext cx="18500" cy="20450"/>
            </a:xfrm>
            <a:custGeom>
              <a:rect b="b" l="l" r="r" t="t"/>
              <a:pathLst>
                <a:path extrusionOk="0" h="818" w="740">
                  <a:moveTo>
                    <a:pt x="61" y="0"/>
                  </a:moveTo>
                  <a:lnTo>
                    <a:pt x="0" y="817"/>
                  </a:lnTo>
                  <a:lnTo>
                    <a:pt x="739"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3243475" y="2885825"/>
              <a:ext cx="18475" cy="20450"/>
            </a:xfrm>
            <a:custGeom>
              <a:rect b="b" l="l" r="r" t="t"/>
              <a:pathLst>
                <a:path extrusionOk="0" h="818" w="739">
                  <a:moveTo>
                    <a:pt x="61" y="1"/>
                  </a:moveTo>
                  <a:lnTo>
                    <a:pt x="0" y="818"/>
                  </a:lnTo>
                  <a:lnTo>
                    <a:pt x="0" y="818"/>
                  </a:lnTo>
                  <a:lnTo>
                    <a:pt x="739" y="461"/>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3259350" y="2896650"/>
              <a:ext cx="18500" cy="20450"/>
            </a:xfrm>
            <a:custGeom>
              <a:rect b="b" l="l" r="r" t="t"/>
              <a:pathLst>
                <a:path extrusionOk="0" h="818" w="740">
                  <a:moveTo>
                    <a:pt x="63" y="1"/>
                  </a:moveTo>
                  <a:lnTo>
                    <a:pt x="1" y="818"/>
                  </a:lnTo>
                  <a:lnTo>
                    <a:pt x="1" y="818"/>
                  </a:lnTo>
                  <a:lnTo>
                    <a:pt x="740" y="462"/>
                  </a:lnTo>
                  <a:lnTo>
                    <a:pt x="63"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3275275" y="2907475"/>
              <a:ext cx="18475" cy="20475"/>
            </a:xfrm>
            <a:custGeom>
              <a:rect b="b" l="l" r="r" t="t"/>
              <a:pathLst>
                <a:path extrusionOk="0" h="819" w="739">
                  <a:moveTo>
                    <a:pt x="61" y="0"/>
                  </a:moveTo>
                  <a:lnTo>
                    <a:pt x="1" y="818"/>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3291175" y="2918325"/>
              <a:ext cx="18475" cy="20450"/>
            </a:xfrm>
            <a:custGeom>
              <a:rect b="b" l="l" r="r" t="t"/>
              <a:pathLst>
                <a:path extrusionOk="0" h="818" w="739">
                  <a:moveTo>
                    <a:pt x="61" y="0"/>
                  </a:moveTo>
                  <a:lnTo>
                    <a:pt x="0" y="817"/>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3307075" y="2929125"/>
              <a:ext cx="18450" cy="20450"/>
            </a:xfrm>
            <a:custGeom>
              <a:rect b="b" l="l" r="r" t="t"/>
              <a:pathLst>
                <a:path extrusionOk="0" h="818" w="738">
                  <a:moveTo>
                    <a:pt x="61" y="1"/>
                  </a:moveTo>
                  <a:lnTo>
                    <a:pt x="0" y="818"/>
                  </a:lnTo>
                  <a:lnTo>
                    <a:pt x="738" y="462"/>
                  </a:lnTo>
                  <a:lnTo>
                    <a:pt x="61"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3322950" y="2939975"/>
              <a:ext cx="18475" cy="20450"/>
            </a:xfrm>
            <a:custGeom>
              <a:rect b="b" l="l" r="r" t="t"/>
              <a:pathLst>
                <a:path extrusionOk="0" h="818" w="739">
                  <a:moveTo>
                    <a:pt x="62" y="1"/>
                  </a:moveTo>
                  <a:lnTo>
                    <a:pt x="1" y="818"/>
                  </a:lnTo>
                  <a:lnTo>
                    <a:pt x="738" y="461"/>
                  </a:lnTo>
                  <a:lnTo>
                    <a:pt x="62"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3338850" y="2950800"/>
              <a:ext cx="18475" cy="20450"/>
            </a:xfrm>
            <a:custGeom>
              <a:rect b="b" l="l" r="r" t="t"/>
              <a:pathLst>
                <a:path extrusionOk="0" h="818" w="739">
                  <a:moveTo>
                    <a:pt x="61" y="0"/>
                  </a:moveTo>
                  <a:lnTo>
                    <a:pt x="0" y="817"/>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3354750" y="2961625"/>
              <a:ext cx="18450" cy="20450"/>
            </a:xfrm>
            <a:custGeom>
              <a:rect b="b" l="l" r="r" t="t"/>
              <a:pathLst>
                <a:path extrusionOk="0" h="818" w="738">
                  <a:moveTo>
                    <a:pt x="61" y="0"/>
                  </a:moveTo>
                  <a:lnTo>
                    <a:pt x="0" y="817"/>
                  </a:lnTo>
                  <a:lnTo>
                    <a:pt x="738" y="462"/>
                  </a:lnTo>
                  <a:lnTo>
                    <a:pt x="6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80"/>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764" name="Google Shape;1764;p80"/>
          <p:cNvSpPr/>
          <p:nvPr/>
        </p:nvSpPr>
        <p:spPr>
          <a:xfrm>
            <a:off x="280675" y="355090"/>
            <a:ext cx="2092412" cy="369861"/>
          </a:xfrm>
          <a:custGeom>
            <a:rect b="b" l="l" r="r" t="t"/>
            <a:pathLst>
              <a:path extrusionOk="0" h="12591" w="71225">
                <a:moveTo>
                  <a:pt x="0" y="11464"/>
                </a:moveTo>
                <a:lnTo>
                  <a:pt x="8082" y="9021"/>
                </a:lnTo>
                <a:lnTo>
                  <a:pt x="9773" y="8457"/>
                </a:lnTo>
                <a:lnTo>
                  <a:pt x="12404" y="7142"/>
                </a:lnTo>
                <a:lnTo>
                  <a:pt x="10712" y="5637"/>
                </a:lnTo>
                <a:lnTo>
                  <a:pt x="13343" y="5262"/>
                </a:lnTo>
                <a:lnTo>
                  <a:pt x="21425" y="4698"/>
                </a:lnTo>
                <a:cubicBezTo>
                  <a:pt x="21425" y="4698"/>
                  <a:pt x="25371" y="5451"/>
                  <a:pt x="27438" y="4886"/>
                </a:cubicBezTo>
                <a:cubicBezTo>
                  <a:pt x="29505" y="4322"/>
                  <a:pt x="31008" y="752"/>
                  <a:pt x="31008" y="752"/>
                </a:cubicBezTo>
                <a:cubicBezTo>
                  <a:pt x="31008" y="752"/>
                  <a:pt x="32699" y="1128"/>
                  <a:pt x="33451" y="564"/>
                </a:cubicBezTo>
                <a:cubicBezTo>
                  <a:pt x="34204" y="0"/>
                  <a:pt x="32511" y="0"/>
                  <a:pt x="34204" y="0"/>
                </a:cubicBezTo>
                <a:cubicBezTo>
                  <a:pt x="35895" y="0"/>
                  <a:pt x="41720" y="376"/>
                  <a:pt x="41720" y="376"/>
                </a:cubicBezTo>
                <a:lnTo>
                  <a:pt x="43036" y="2255"/>
                </a:lnTo>
                <a:lnTo>
                  <a:pt x="43411" y="4510"/>
                </a:lnTo>
                <a:lnTo>
                  <a:pt x="45103" y="4698"/>
                </a:lnTo>
                <a:lnTo>
                  <a:pt x="48109" y="5262"/>
                </a:lnTo>
                <a:lnTo>
                  <a:pt x="51305" y="6202"/>
                </a:lnTo>
                <a:lnTo>
                  <a:pt x="52620" y="8457"/>
                </a:lnTo>
                <a:lnTo>
                  <a:pt x="54499" y="8833"/>
                </a:lnTo>
                <a:lnTo>
                  <a:pt x="71225" y="9960"/>
                </a:lnTo>
                <a:lnTo>
                  <a:pt x="39653" y="10523"/>
                </a:lnTo>
                <a:lnTo>
                  <a:pt x="32136" y="9020"/>
                </a:lnTo>
                <a:lnTo>
                  <a:pt x="31760" y="11275"/>
                </a:lnTo>
                <a:lnTo>
                  <a:pt x="28377" y="10899"/>
                </a:lnTo>
                <a:lnTo>
                  <a:pt x="25558" y="10711"/>
                </a:lnTo>
                <a:cubicBezTo>
                  <a:pt x="25558" y="10711"/>
                  <a:pt x="23303" y="10148"/>
                  <a:pt x="22740" y="10336"/>
                </a:cubicBezTo>
                <a:cubicBezTo>
                  <a:pt x="22176" y="10523"/>
                  <a:pt x="20485" y="10711"/>
                  <a:pt x="20485" y="10711"/>
                </a:cubicBezTo>
                <a:cubicBezTo>
                  <a:pt x="20485" y="10711"/>
                  <a:pt x="19358" y="11275"/>
                  <a:pt x="17665" y="11463"/>
                </a:cubicBezTo>
                <a:cubicBezTo>
                  <a:pt x="15973" y="11651"/>
                  <a:pt x="15034" y="11651"/>
                  <a:pt x="15034" y="11651"/>
                </a:cubicBezTo>
                <a:cubicBezTo>
                  <a:pt x="11652" y="11463"/>
                  <a:pt x="7893" y="12591"/>
                  <a:pt x="7893" y="12591"/>
                </a:cubicBezTo>
                <a:lnTo>
                  <a:pt x="4887" y="12027"/>
                </a:lnTo>
                <a:close/>
              </a:path>
            </a:pathLst>
          </a:custGeom>
          <a:solidFill>
            <a:schemeClr val="lt2"/>
          </a:solidFill>
          <a:ln>
            <a:noFill/>
          </a:ln>
          <a:effectLst>
            <a:outerShdw blurRad="57150" rotWithShape="0" algn="bl" dir="120000" dist="19050">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7379072" y="739712"/>
            <a:ext cx="1319808" cy="297695"/>
          </a:xfrm>
          <a:custGeom>
            <a:rect b="b" l="l" r="r" t="t"/>
            <a:pathLst>
              <a:path extrusionOk="0" h="19397" w="85995">
                <a:moveTo>
                  <a:pt x="7101" y="9365"/>
                </a:moveTo>
                <a:lnTo>
                  <a:pt x="9227" y="8894"/>
                </a:lnTo>
                <a:lnTo>
                  <a:pt x="11323" y="8430"/>
                </a:lnTo>
                <a:cubicBezTo>
                  <a:pt x="12073" y="8588"/>
                  <a:pt x="12855" y="7593"/>
                  <a:pt x="13606" y="7925"/>
                </a:cubicBezTo>
                <a:cubicBezTo>
                  <a:pt x="14356" y="7328"/>
                  <a:pt x="15075" y="8226"/>
                  <a:pt x="15700" y="7462"/>
                </a:cubicBezTo>
                <a:cubicBezTo>
                  <a:pt x="16326" y="7435"/>
                  <a:pt x="16857" y="7299"/>
                  <a:pt x="17233" y="7122"/>
                </a:cubicBezTo>
                <a:cubicBezTo>
                  <a:pt x="17608" y="7355"/>
                  <a:pt x="17827" y="7143"/>
                  <a:pt x="17827" y="6990"/>
                </a:cubicBezTo>
                <a:cubicBezTo>
                  <a:pt x="18659" y="5933"/>
                  <a:pt x="19284" y="5475"/>
                  <a:pt x="19752" y="4826"/>
                </a:cubicBezTo>
                <a:cubicBezTo>
                  <a:pt x="20219" y="4534"/>
                  <a:pt x="20532" y="4104"/>
                  <a:pt x="20741" y="3715"/>
                </a:cubicBezTo>
                <a:cubicBezTo>
                  <a:pt x="20948" y="3357"/>
                  <a:pt x="21052" y="3234"/>
                  <a:pt x="21104" y="3306"/>
                </a:cubicBezTo>
                <a:cubicBezTo>
                  <a:pt x="21156" y="3164"/>
                  <a:pt x="21156" y="3269"/>
                  <a:pt x="21156" y="3247"/>
                </a:cubicBezTo>
                <a:cubicBezTo>
                  <a:pt x="21156" y="3399"/>
                  <a:pt x="21361" y="2967"/>
                  <a:pt x="21667" y="2799"/>
                </a:cubicBezTo>
                <a:cubicBezTo>
                  <a:pt x="21974" y="2595"/>
                  <a:pt x="22383" y="2069"/>
                  <a:pt x="22792" y="1813"/>
                </a:cubicBezTo>
                <a:lnTo>
                  <a:pt x="23917" y="828"/>
                </a:lnTo>
                <a:lnTo>
                  <a:pt x="24428" y="381"/>
                </a:lnTo>
                <a:lnTo>
                  <a:pt x="29660" y="1166"/>
                </a:lnTo>
                <a:cubicBezTo>
                  <a:pt x="29660" y="1166"/>
                  <a:pt x="29886" y="1070"/>
                  <a:pt x="30247" y="936"/>
                </a:cubicBezTo>
                <a:cubicBezTo>
                  <a:pt x="30607" y="802"/>
                  <a:pt x="31099" y="738"/>
                  <a:pt x="31634" y="471"/>
                </a:cubicBezTo>
                <a:cubicBezTo>
                  <a:pt x="32166" y="336"/>
                  <a:pt x="32740" y="117"/>
                  <a:pt x="33261" y="103"/>
                </a:cubicBezTo>
                <a:cubicBezTo>
                  <a:pt x="33781" y="0"/>
                  <a:pt x="34248" y="133"/>
                  <a:pt x="34571" y="169"/>
                </a:cubicBezTo>
                <a:cubicBezTo>
                  <a:pt x="34999" y="173"/>
                  <a:pt x="35571" y="682"/>
                  <a:pt x="36143" y="811"/>
                </a:cubicBezTo>
                <a:cubicBezTo>
                  <a:pt x="36715" y="1109"/>
                  <a:pt x="37286" y="1290"/>
                  <a:pt x="37715" y="1453"/>
                </a:cubicBezTo>
                <a:cubicBezTo>
                  <a:pt x="38144" y="1526"/>
                  <a:pt x="38430" y="1617"/>
                  <a:pt x="38430" y="1744"/>
                </a:cubicBezTo>
                <a:cubicBezTo>
                  <a:pt x="38430" y="1607"/>
                  <a:pt x="38550" y="2190"/>
                  <a:pt x="38710" y="2677"/>
                </a:cubicBezTo>
                <a:cubicBezTo>
                  <a:pt x="38871" y="3159"/>
                  <a:pt x="39072" y="3847"/>
                  <a:pt x="39233" y="4407"/>
                </a:cubicBezTo>
                <a:cubicBezTo>
                  <a:pt x="39393" y="5053"/>
                  <a:pt x="39514" y="5339"/>
                  <a:pt x="39514" y="5339"/>
                </a:cubicBezTo>
                <a:lnTo>
                  <a:pt x="42848" y="8201"/>
                </a:lnTo>
                <a:lnTo>
                  <a:pt x="47233" y="8491"/>
                </a:lnTo>
                <a:lnTo>
                  <a:pt x="47906" y="8666"/>
                </a:lnTo>
                <a:cubicBezTo>
                  <a:pt x="48327" y="8977"/>
                  <a:pt x="48916" y="9135"/>
                  <a:pt x="49589" y="9102"/>
                </a:cubicBezTo>
                <a:cubicBezTo>
                  <a:pt x="50263" y="9249"/>
                  <a:pt x="51021" y="9474"/>
                  <a:pt x="51778" y="9671"/>
                </a:cubicBezTo>
                <a:lnTo>
                  <a:pt x="56325" y="10852"/>
                </a:lnTo>
                <a:lnTo>
                  <a:pt x="72109" y="11893"/>
                </a:lnTo>
                <a:lnTo>
                  <a:pt x="75709" y="12702"/>
                </a:lnTo>
                <a:lnTo>
                  <a:pt x="77899" y="13194"/>
                </a:lnTo>
                <a:cubicBezTo>
                  <a:pt x="78662" y="13586"/>
                  <a:pt x="79443" y="13596"/>
                  <a:pt x="80205" y="13712"/>
                </a:cubicBezTo>
                <a:cubicBezTo>
                  <a:pt x="80966" y="13764"/>
                  <a:pt x="81709" y="13990"/>
                  <a:pt x="82395" y="14203"/>
                </a:cubicBezTo>
                <a:cubicBezTo>
                  <a:pt x="83080" y="14356"/>
                  <a:pt x="83709" y="14498"/>
                  <a:pt x="84242" y="14618"/>
                </a:cubicBezTo>
                <a:lnTo>
                  <a:pt x="85995" y="15011"/>
                </a:lnTo>
                <a:lnTo>
                  <a:pt x="84893" y="15072"/>
                </a:lnTo>
                <a:lnTo>
                  <a:pt x="83628" y="15140"/>
                </a:lnTo>
                <a:cubicBezTo>
                  <a:pt x="83141" y="14827"/>
                  <a:pt x="82591" y="15154"/>
                  <a:pt x="81989" y="15229"/>
                </a:cubicBezTo>
                <a:cubicBezTo>
                  <a:pt x="81389" y="14781"/>
                  <a:pt x="80738" y="14914"/>
                  <a:pt x="80049" y="15334"/>
                </a:cubicBezTo>
                <a:cubicBezTo>
                  <a:pt x="79361" y="14725"/>
                  <a:pt x="78635" y="14889"/>
                  <a:pt x="77885" y="15452"/>
                </a:cubicBezTo>
                <a:cubicBezTo>
                  <a:pt x="77134" y="15352"/>
                  <a:pt x="76357" y="15284"/>
                  <a:pt x="75569" y="15577"/>
                </a:cubicBezTo>
                <a:cubicBezTo>
                  <a:pt x="74781" y="15640"/>
                  <a:pt x="73979" y="15760"/>
                  <a:pt x="73178" y="15707"/>
                </a:cubicBezTo>
                <a:cubicBezTo>
                  <a:pt x="72377" y="15606"/>
                  <a:pt x="71576" y="16061"/>
                  <a:pt x="70787" y="15837"/>
                </a:cubicBezTo>
                <a:cubicBezTo>
                  <a:pt x="69999" y="15970"/>
                  <a:pt x="69223" y="15994"/>
                  <a:pt x="68472" y="15962"/>
                </a:cubicBezTo>
                <a:cubicBezTo>
                  <a:pt x="67721" y="16087"/>
                  <a:pt x="66995" y="16043"/>
                  <a:pt x="66306" y="16080"/>
                </a:cubicBezTo>
                <a:lnTo>
                  <a:pt x="64367" y="16186"/>
                </a:lnTo>
                <a:cubicBezTo>
                  <a:pt x="63766" y="15970"/>
                  <a:pt x="63216" y="16490"/>
                  <a:pt x="62727" y="16275"/>
                </a:cubicBezTo>
                <a:cubicBezTo>
                  <a:pt x="62239" y="16181"/>
                  <a:pt x="61814" y="16202"/>
                  <a:pt x="61463" y="16343"/>
                </a:cubicBezTo>
                <a:cubicBezTo>
                  <a:pt x="61112" y="16171"/>
                  <a:pt x="60836" y="16374"/>
                  <a:pt x="60649" y="16388"/>
                </a:cubicBezTo>
                <a:cubicBezTo>
                  <a:pt x="60461" y="16203"/>
                  <a:pt x="60361" y="16204"/>
                  <a:pt x="60361" y="16403"/>
                </a:cubicBezTo>
                <a:cubicBezTo>
                  <a:pt x="60361" y="16225"/>
                  <a:pt x="60046" y="16126"/>
                  <a:pt x="59573" y="16032"/>
                </a:cubicBezTo>
                <a:cubicBezTo>
                  <a:pt x="59101" y="15949"/>
                  <a:pt x="58470" y="15766"/>
                  <a:pt x="57840" y="15215"/>
                </a:cubicBezTo>
                <a:cubicBezTo>
                  <a:pt x="57210" y="14971"/>
                  <a:pt x="56580" y="14616"/>
                  <a:pt x="56107" y="14397"/>
                </a:cubicBezTo>
                <a:cubicBezTo>
                  <a:pt x="55634" y="14123"/>
                  <a:pt x="55319" y="14013"/>
                  <a:pt x="55319" y="14026"/>
                </a:cubicBezTo>
                <a:cubicBezTo>
                  <a:pt x="55319" y="13992"/>
                  <a:pt x="55004" y="14043"/>
                  <a:pt x="54531" y="14293"/>
                </a:cubicBezTo>
                <a:cubicBezTo>
                  <a:pt x="54059" y="14546"/>
                  <a:pt x="53429" y="14547"/>
                  <a:pt x="52798" y="14883"/>
                </a:cubicBezTo>
                <a:cubicBezTo>
                  <a:pt x="52167" y="15102"/>
                  <a:pt x="51537" y="15310"/>
                  <a:pt x="51065" y="15471"/>
                </a:cubicBezTo>
                <a:lnTo>
                  <a:pt x="50276" y="15739"/>
                </a:lnTo>
                <a:lnTo>
                  <a:pt x="49733" y="15849"/>
                </a:lnTo>
                <a:lnTo>
                  <a:pt x="48330" y="16134"/>
                </a:lnTo>
                <a:cubicBezTo>
                  <a:pt x="47757" y="16367"/>
                  <a:pt x="47099" y="16424"/>
                  <a:pt x="46411" y="16523"/>
                </a:cubicBezTo>
                <a:cubicBezTo>
                  <a:pt x="45724" y="16816"/>
                  <a:pt x="45009" y="16931"/>
                  <a:pt x="44322" y="16948"/>
                </a:cubicBezTo>
                <a:cubicBezTo>
                  <a:pt x="43635" y="17130"/>
                  <a:pt x="42978" y="17262"/>
                  <a:pt x="42405" y="17337"/>
                </a:cubicBezTo>
                <a:cubicBezTo>
                  <a:pt x="41832" y="17282"/>
                  <a:pt x="41345" y="17637"/>
                  <a:pt x="41002" y="17622"/>
                </a:cubicBezTo>
                <a:cubicBezTo>
                  <a:pt x="40658" y="17824"/>
                  <a:pt x="40457" y="17782"/>
                  <a:pt x="40457" y="17731"/>
                </a:cubicBezTo>
                <a:cubicBezTo>
                  <a:pt x="40457" y="17636"/>
                  <a:pt x="40101" y="17980"/>
                  <a:pt x="39567" y="17673"/>
                </a:cubicBezTo>
                <a:cubicBezTo>
                  <a:pt x="39032" y="17814"/>
                  <a:pt x="38320" y="17416"/>
                  <a:pt x="37607" y="17543"/>
                </a:cubicBezTo>
                <a:cubicBezTo>
                  <a:pt x="36895" y="17649"/>
                  <a:pt x="36182" y="17359"/>
                  <a:pt x="35648" y="17415"/>
                </a:cubicBezTo>
                <a:cubicBezTo>
                  <a:pt x="35114" y="17458"/>
                  <a:pt x="34757" y="17397"/>
                  <a:pt x="34757" y="17355"/>
                </a:cubicBezTo>
                <a:cubicBezTo>
                  <a:pt x="34757" y="17292"/>
                  <a:pt x="34320" y="17348"/>
                  <a:pt x="33735" y="17288"/>
                </a:cubicBezTo>
                <a:cubicBezTo>
                  <a:pt x="33150" y="16916"/>
                  <a:pt x="32420" y="17165"/>
                  <a:pt x="31835" y="17163"/>
                </a:cubicBezTo>
                <a:cubicBezTo>
                  <a:pt x="31250" y="17281"/>
                  <a:pt x="30811" y="17362"/>
                  <a:pt x="30811" y="17096"/>
                </a:cubicBezTo>
                <a:cubicBezTo>
                  <a:pt x="30811" y="15573"/>
                  <a:pt x="30468" y="17646"/>
                  <a:pt x="30009" y="17156"/>
                </a:cubicBezTo>
                <a:cubicBezTo>
                  <a:pt x="29549" y="16995"/>
                  <a:pt x="28976" y="17541"/>
                  <a:pt x="28516" y="17271"/>
                </a:cubicBezTo>
                <a:cubicBezTo>
                  <a:pt x="28058" y="16832"/>
                  <a:pt x="27714" y="16508"/>
                  <a:pt x="27714" y="17331"/>
                </a:cubicBezTo>
                <a:cubicBezTo>
                  <a:pt x="27714" y="16785"/>
                  <a:pt x="27430" y="17994"/>
                  <a:pt x="26978" y="17374"/>
                </a:cubicBezTo>
                <a:cubicBezTo>
                  <a:pt x="26525" y="17372"/>
                  <a:pt x="25903" y="17636"/>
                  <a:pt x="25223" y="17477"/>
                </a:cubicBezTo>
                <a:cubicBezTo>
                  <a:pt x="24545" y="17541"/>
                  <a:pt x="23809" y="17561"/>
                  <a:pt x="23130" y="17600"/>
                </a:cubicBezTo>
                <a:cubicBezTo>
                  <a:pt x="22451" y="17709"/>
                  <a:pt x="21829" y="17851"/>
                  <a:pt x="21376" y="17702"/>
                </a:cubicBezTo>
                <a:cubicBezTo>
                  <a:pt x="20923" y="17835"/>
                  <a:pt x="20640" y="17755"/>
                  <a:pt x="20640" y="17746"/>
                </a:cubicBezTo>
                <a:cubicBezTo>
                  <a:pt x="20640" y="17841"/>
                  <a:pt x="20439" y="17739"/>
                  <a:pt x="20087" y="17804"/>
                </a:cubicBezTo>
                <a:cubicBezTo>
                  <a:pt x="19737" y="18048"/>
                  <a:pt x="19234" y="17855"/>
                  <a:pt x="18631" y="17957"/>
                </a:cubicBezTo>
                <a:cubicBezTo>
                  <a:pt x="18028" y="17915"/>
                  <a:pt x="17325" y="18337"/>
                  <a:pt x="16571" y="18174"/>
                </a:cubicBezTo>
                <a:cubicBezTo>
                  <a:pt x="15818" y="18283"/>
                  <a:pt x="15014" y="18404"/>
                  <a:pt x="14210" y="18422"/>
                </a:cubicBezTo>
                <a:cubicBezTo>
                  <a:pt x="13407" y="18264"/>
                  <a:pt x="12602" y="18451"/>
                  <a:pt x="11850" y="18670"/>
                </a:cubicBezTo>
                <a:cubicBezTo>
                  <a:pt x="11095" y="18508"/>
                  <a:pt x="10393" y="19089"/>
                  <a:pt x="9789" y="18887"/>
                </a:cubicBezTo>
                <a:cubicBezTo>
                  <a:pt x="9187" y="19396"/>
                  <a:pt x="8684" y="18624"/>
                  <a:pt x="8332" y="19041"/>
                </a:cubicBezTo>
                <a:cubicBezTo>
                  <a:pt x="7982" y="19022"/>
                  <a:pt x="7780" y="19248"/>
                  <a:pt x="7780" y="19098"/>
                </a:cubicBezTo>
                <a:cubicBezTo>
                  <a:pt x="7780" y="19341"/>
                  <a:pt x="7446" y="18819"/>
                  <a:pt x="7000" y="18819"/>
                </a:cubicBezTo>
                <a:cubicBezTo>
                  <a:pt x="6553" y="18722"/>
                  <a:pt x="5996" y="18492"/>
                  <a:pt x="5549" y="18299"/>
                </a:cubicBezTo>
                <a:cubicBezTo>
                  <a:pt x="5103" y="18382"/>
                  <a:pt x="4769" y="17933"/>
                  <a:pt x="4769" y="18020"/>
                </a:cubicBezTo>
                <a:cubicBezTo>
                  <a:pt x="4769" y="17484"/>
                  <a:pt x="4379" y="17993"/>
                  <a:pt x="3859" y="17959"/>
                </a:cubicBezTo>
                <a:lnTo>
                  <a:pt x="1262" y="17788"/>
                </a:lnTo>
                <a:lnTo>
                  <a:pt x="0" y="10218"/>
                </a:lnTo>
                <a:close/>
              </a:path>
            </a:pathLst>
          </a:custGeom>
          <a:solidFill>
            <a:schemeClr val="lt2"/>
          </a:solidFill>
          <a:ln>
            <a:noFill/>
          </a:ln>
          <a:effectLst>
            <a:outerShdw blurRad="57150" rotWithShape="0" algn="bl" dir="120000" dist="19050">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6994853" y="184896"/>
            <a:ext cx="1574622" cy="355123"/>
          </a:xfrm>
          <a:custGeom>
            <a:rect b="b" l="l" r="r" t="t"/>
            <a:pathLst>
              <a:path extrusionOk="0" h="16401" w="72714">
                <a:moveTo>
                  <a:pt x="66708" y="7919"/>
                </a:moveTo>
                <a:lnTo>
                  <a:pt x="64910" y="7521"/>
                </a:lnTo>
                <a:lnTo>
                  <a:pt x="63139" y="7129"/>
                </a:lnTo>
                <a:cubicBezTo>
                  <a:pt x="62504" y="7262"/>
                  <a:pt x="61844" y="6419"/>
                  <a:pt x="61209" y="6701"/>
                </a:cubicBezTo>
                <a:cubicBezTo>
                  <a:pt x="60575" y="6196"/>
                  <a:pt x="59966" y="6955"/>
                  <a:pt x="59438" y="6309"/>
                </a:cubicBezTo>
                <a:cubicBezTo>
                  <a:pt x="58909" y="6286"/>
                  <a:pt x="58459" y="6172"/>
                  <a:pt x="58142" y="6022"/>
                </a:cubicBezTo>
                <a:cubicBezTo>
                  <a:pt x="57825" y="6220"/>
                  <a:pt x="57639" y="6039"/>
                  <a:pt x="57639" y="5910"/>
                </a:cubicBezTo>
                <a:cubicBezTo>
                  <a:pt x="56935" y="5017"/>
                  <a:pt x="56408" y="4629"/>
                  <a:pt x="56012" y="4081"/>
                </a:cubicBezTo>
                <a:cubicBezTo>
                  <a:pt x="55616" y="3833"/>
                  <a:pt x="55352" y="3470"/>
                  <a:pt x="55176" y="3140"/>
                </a:cubicBezTo>
                <a:cubicBezTo>
                  <a:pt x="55000" y="2838"/>
                  <a:pt x="54912" y="2734"/>
                  <a:pt x="54868" y="2795"/>
                </a:cubicBezTo>
                <a:cubicBezTo>
                  <a:pt x="54824" y="2674"/>
                  <a:pt x="54824" y="2764"/>
                  <a:pt x="54824" y="2746"/>
                </a:cubicBezTo>
                <a:cubicBezTo>
                  <a:pt x="54824" y="2874"/>
                  <a:pt x="54652" y="2508"/>
                  <a:pt x="54392" y="2366"/>
                </a:cubicBezTo>
                <a:cubicBezTo>
                  <a:pt x="54133" y="2195"/>
                  <a:pt x="53787" y="1748"/>
                  <a:pt x="53441" y="1533"/>
                </a:cubicBezTo>
                <a:cubicBezTo>
                  <a:pt x="53095" y="1231"/>
                  <a:pt x="52749" y="927"/>
                  <a:pt x="52490" y="701"/>
                </a:cubicBezTo>
                <a:lnTo>
                  <a:pt x="52058" y="321"/>
                </a:lnTo>
                <a:lnTo>
                  <a:pt x="47633" y="985"/>
                </a:lnTo>
                <a:cubicBezTo>
                  <a:pt x="47633" y="985"/>
                  <a:pt x="47442" y="905"/>
                  <a:pt x="47137" y="792"/>
                </a:cubicBezTo>
                <a:cubicBezTo>
                  <a:pt x="46834" y="678"/>
                  <a:pt x="46416" y="624"/>
                  <a:pt x="45965" y="397"/>
                </a:cubicBezTo>
                <a:cubicBezTo>
                  <a:pt x="45514" y="284"/>
                  <a:pt x="45030" y="98"/>
                  <a:pt x="44590" y="87"/>
                </a:cubicBezTo>
                <a:cubicBezTo>
                  <a:pt x="44150" y="0"/>
                  <a:pt x="43754" y="112"/>
                  <a:pt x="43483" y="143"/>
                </a:cubicBezTo>
                <a:cubicBezTo>
                  <a:pt x="43120" y="146"/>
                  <a:pt x="42636" y="576"/>
                  <a:pt x="42152" y="685"/>
                </a:cubicBezTo>
                <a:cubicBezTo>
                  <a:pt x="41669" y="938"/>
                  <a:pt x="41186" y="1091"/>
                  <a:pt x="40823" y="1228"/>
                </a:cubicBezTo>
                <a:cubicBezTo>
                  <a:pt x="40461" y="1290"/>
                  <a:pt x="40218" y="1367"/>
                  <a:pt x="40218" y="1476"/>
                </a:cubicBezTo>
                <a:cubicBezTo>
                  <a:pt x="40218" y="1359"/>
                  <a:pt x="40117" y="1852"/>
                  <a:pt x="39981" y="2263"/>
                </a:cubicBezTo>
                <a:cubicBezTo>
                  <a:pt x="39845" y="2672"/>
                  <a:pt x="39675" y="3253"/>
                  <a:pt x="39540" y="3727"/>
                </a:cubicBezTo>
                <a:cubicBezTo>
                  <a:pt x="39403" y="4273"/>
                  <a:pt x="39302" y="4515"/>
                  <a:pt x="39302" y="4515"/>
                </a:cubicBezTo>
                <a:lnTo>
                  <a:pt x="36483" y="6935"/>
                </a:lnTo>
                <a:lnTo>
                  <a:pt x="32776" y="7180"/>
                </a:lnTo>
                <a:lnTo>
                  <a:pt x="32207" y="7328"/>
                </a:lnTo>
                <a:cubicBezTo>
                  <a:pt x="31851" y="7591"/>
                  <a:pt x="31352" y="7726"/>
                  <a:pt x="30783" y="7697"/>
                </a:cubicBezTo>
                <a:cubicBezTo>
                  <a:pt x="30213" y="7821"/>
                  <a:pt x="29572" y="8011"/>
                  <a:pt x="28932" y="8179"/>
                </a:cubicBezTo>
                <a:lnTo>
                  <a:pt x="25088" y="9177"/>
                </a:lnTo>
                <a:lnTo>
                  <a:pt x="11742" y="10058"/>
                </a:lnTo>
                <a:lnTo>
                  <a:pt x="8698" y="10740"/>
                </a:lnTo>
                <a:lnTo>
                  <a:pt x="6846" y="11157"/>
                </a:lnTo>
                <a:cubicBezTo>
                  <a:pt x="6202" y="11488"/>
                  <a:pt x="5541" y="11497"/>
                  <a:pt x="4897" y="11595"/>
                </a:cubicBezTo>
                <a:cubicBezTo>
                  <a:pt x="4252" y="11640"/>
                  <a:pt x="3624" y="11829"/>
                  <a:pt x="3045" y="12010"/>
                </a:cubicBezTo>
                <a:cubicBezTo>
                  <a:pt x="2465" y="12139"/>
                  <a:pt x="1933" y="12260"/>
                  <a:pt x="1482" y="12361"/>
                </a:cubicBezTo>
                <a:lnTo>
                  <a:pt x="0" y="12694"/>
                </a:lnTo>
                <a:lnTo>
                  <a:pt x="932" y="12745"/>
                </a:lnTo>
                <a:lnTo>
                  <a:pt x="2000" y="12802"/>
                </a:lnTo>
                <a:cubicBezTo>
                  <a:pt x="2413" y="12537"/>
                  <a:pt x="2879" y="12813"/>
                  <a:pt x="3387" y="12878"/>
                </a:cubicBezTo>
                <a:cubicBezTo>
                  <a:pt x="3896" y="12499"/>
                  <a:pt x="4446" y="12612"/>
                  <a:pt x="5027" y="12967"/>
                </a:cubicBezTo>
                <a:cubicBezTo>
                  <a:pt x="5610" y="12452"/>
                  <a:pt x="6224" y="12590"/>
                  <a:pt x="6858" y="13066"/>
                </a:cubicBezTo>
                <a:cubicBezTo>
                  <a:pt x="7494" y="12981"/>
                  <a:pt x="8150" y="12924"/>
                  <a:pt x="8816" y="13173"/>
                </a:cubicBezTo>
                <a:cubicBezTo>
                  <a:pt x="9483" y="13225"/>
                  <a:pt x="10160" y="13327"/>
                  <a:pt x="10837" y="13283"/>
                </a:cubicBezTo>
                <a:cubicBezTo>
                  <a:pt x="11515" y="13197"/>
                  <a:pt x="12192" y="13582"/>
                  <a:pt x="12859" y="13393"/>
                </a:cubicBezTo>
                <a:cubicBezTo>
                  <a:pt x="13526" y="13505"/>
                  <a:pt x="14182" y="13526"/>
                  <a:pt x="14817" y="13498"/>
                </a:cubicBezTo>
                <a:cubicBezTo>
                  <a:pt x="15452" y="13603"/>
                  <a:pt x="16066" y="13566"/>
                  <a:pt x="16647" y="13598"/>
                </a:cubicBezTo>
                <a:lnTo>
                  <a:pt x="18288" y="13687"/>
                </a:lnTo>
                <a:cubicBezTo>
                  <a:pt x="18797" y="13505"/>
                  <a:pt x="19262" y="13945"/>
                  <a:pt x="19674" y="13762"/>
                </a:cubicBezTo>
                <a:cubicBezTo>
                  <a:pt x="20087" y="13683"/>
                  <a:pt x="20447" y="13700"/>
                  <a:pt x="20743" y="13820"/>
                </a:cubicBezTo>
                <a:cubicBezTo>
                  <a:pt x="21040" y="13675"/>
                  <a:pt x="21272" y="13846"/>
                  <a:pt x="21431" y="13858"/>
                </a:cubicBezTo>
                <a:cubicBezTo>
                  <a:pt x="21590" y="13702"/>
                  <a:pt x="21674" y="13703"/>
                  <a:pt x="21674" y="13871"/>
                </a:cubicBezTo>
                <a:cubicBezTo>
                  <a:pt x="21674" y="13721"/>
                  <a:pt x="21940" y="13637"/>
                  <a:pt x="22341" y="13556"/>
                </a:cubicBezTo>
                <a:cubicBezTo>
                  <a:pt x="22740" y="13487"/>
                  <a:pt x="23273" y="13331"/>
                  <a:pt x="23806" y="12866"/>
                </a:cubicBezTo>
                <a:cubicBezTo>
                  <a:pt x="24339" y="12659"/>
                  <a:pt x="24872" y="12360"/>
                  <a:pt x="25272" y="12174"/>
                </a:cubicBezTo>
                <a:cubicBezTo>
                  <a:pt x="25671" y="11942"/>
                  <a:pt x="25937" y="11849"/>
                  <a:pt x="25937" y="11860"/>
                </a:cubicBezTo>
                <a:cubicBezTo>
                  <a:pt x="25937" y="11831"/>
                  <a:pt x="26204" y="11874"/>
                  <a:pt x="26604" y="12086"/>
                </a:cubicBezTo>
                <a:cubicBezTo>
                  <a:pt x="27004" y="12299"/>
                  <a:pt x="27537" y="12301"/>
                  <a:pt x="28069" y="12584"/>
                </a:cubicBezTo>
                <a:cubicBezTo>
                  <a:pt x="28603" y="12770"/>
                  <a:pt x="29136" y="12946"/>
                  <a:pt x="29535" y="13083"/>
                </a:cubicBezTo>
                <a:lnTo>
                  <a:pt x="30201" y="13308"/>
                </a:lnTo>
                <a:lnTo>
                  <a:pt x="30661" y="13401"/>
                </a:lnTo>
                <a:lnTo>
                  <a:pt x="31847" y="13642"/>
                </a:lnTo>
                <a:cubicBezTo>
                  <a:pt x="32332" y="13840"/>
                  <a:pt x="32889" y="13888"/>
                  <a:pt x="33469" y="13972"/>
                </a:cubicBezTo>
                <a:cubicBezTo>
                  <a:pt x="34051" y="14219"/>
                  <a:pt x="34655" y="14317"/>
                  <a:pt x="35236" y="14332"/>
                </a:cubicBezTo>
                <a:cubicBezTo>
                  <a:pt x="35818" y="14486"/>
                  <a:pt x="36374" y="14597"/>
                  <a:pt x="36858" y="14661"/>
                </a:cubicBezTo>
                <a:cubicBezTo>
                  <a:pt x="37343" y="14615"/>
                  <a:pt x="37754" y="14915"/>
                  <a:pt x="38044" y="14902"/>
                </a:cubicBezTo>
                <a:cubicBezTo>
                  <a:pt x="38335" y="15073"/>
                  <a:pt x="38504" y="15037"/>
                  <a:pt x="38504" y="14996"/>
                </a:cubicBezTo>
                <a:cubicBezTo>
                  <a:pt x="38504" y="14914"/>
                  <a:pt x="38805" y="15206"/>
                  <a:pt x="39257" y="14946"/>
                </a:cubicBezTo>
                <a:cubicBezTo>
                  <a:pt x="39709" y="15065"/>
                  <a:pt x="40311" y="14729"/>
                  <a:pt x="40914" y="14836"/>
                </a:cubicBezTo>
                <a:cubicBezTo>
                  <a:pt x="41517" y="14924"/>
                  <a:pt x="42119" y="14679"/>
                  <a:pt x="42571" y="14726"/>
                </a:cubicBezTo>
                <a:cubicBezTo>
                  <a:pt x="43023" y="14763"/>
                  <a:pt x="43324" y="14712"/>
                  <a:pt x="43324" y="14677"/>
                </a:cubicBezTo>
                <a:cubicBezTo>
                  <a:pt x="43324" y="14622"/>
                  <a:pt x="43695" y="14670"/>
                  <a:pt x="44188" y="14620"/>
                </a:cubicBezTo>
                <a:cubicBezTo>
                  <a:pt x="44683" y="14304"/>
                  <a:pt x="45301" y="14514"/>
                  <a:pt x="45795" y="14513"/>
                </a:cubicBezTo>
                <a:cubicBezTo>
                  <a:pt x="46290" y="14613"/>
                  <a:pt x="46660" y="14681"/>
                  <a:pt x="46660" y="14456"/>
                </a:cubicBezTo>
                <a:cubicBezTo>
                  <a:pt x="46660" y="13168"/>
                  <a:pt x="46952" y="14922"/>
                  <a:pt x="47340" y="14508"/>
                </a:cubicBezTo>
                <a:cubicBezTo>
                  <a:pt x="47728" y="14371"/>
                  <a:pt x="48213" y="14833"/>
                  <a:pt x="48601" y="14604"/>
                </a:cubicBezTo>
                <a:cubicBezTo>
                  <a:pt x="48989" y="14233"/>
                  <a:pt x="49280" y="13959"/>
                  <a:pt x="49280" y="14656"/>
                </a:cubicBezTo>
                <a:cubicBezTo>
                  <a:pt x="49280" y="14194"/>
                  <a:pt x="49519" y="15217"/>
                  <a:pt x="49902" y="14692"/>
                </a:cubicBezTo>
                <a:cubicBezTo>
                  <a:pt x="50284" y="14690"/>
                  <a:pt x="50811" y="14912"/>
                  <a:pt x="51385" y="14779"/>
                </a:cubicBezTo>
                <a:cubicBezTo>
                  <a:pt x="51959" y="14833"/>
                  <a:pt x="52581" y="14849"/>
                  <a:pt x="53155" y="14882"/>
                </a:cubicBezTo>
                <a:cubicBezTo>
                  <a:pt x="53729" y="14976"/>
                  <a:pt x="54256" y="15096"/>
                  <a:pt x="54638" y="14969"/>
                </a:cubicBezTo>
                <a:cubicBezTo>
                  <a:pt x="55021" y="15081"/>
                  <a:pt x="55261" y="15014"/>
                  <a:pt x="55261" y="15006"/>
                </a:cubicBezTo>
                <a:cubicBezTo>
                  <a:pt x="55261" y="15088"/>
                  <a:pt x="55430" y="15000"/>
                  <a:pt x="55728" y="15055"/>
                </a:cubicBezTo>
                <a:cubicBezTo>
                  <a:pt x="56025" y="15262"/>
                  <a:pt x="56449" y="15098"/>
                  <a:pt x="56960" y="15185"/>
                </a:cubicBezTo>
                <a:cubicBezTo>
                  <a:pt x="57470" y="15149"/>
                  <a:pt x="58063" y="15506"/>
                  <a:pt x="58701" y="15367"/>
                </a:cubicBezTo>
                <a:cubicBezTo>
                  <a:pt x="59338" y="15461"/>
                  <a:pt x="60017" y="15563"/>
                  <a:pt x="60697" y="15578"/>
                </a:cubicBezTo>
                <a:cubicBezTo>
                  <a:pt x="61377" y="15444"/>
                  <a:pt x="62057" y="15602"/>
                  <a:pt x="62694" y="15788"/>
                </a:cubicBezTo>
                <a:cubicBezTo>
                  <a:pt x="63331" y="15651"/>
                  <a:pt x="63925" y="16143"/>
                  <a:pt x="64435" y="15971"/>
                </a:cubicBezTo>
                <a:cubicBezTo>
                  <a:pt x="64944" y="16401"/>
                  <a:pt x="65370" y="15749"/>
                  <a:pt x="65667" y="16101"/>
                </a:cubicBezTo>
                <a:cubicBezTo>
                  <a:pt x="65965" y="16086"/>
                  <a:pt x="66134" y="16276"/>
                  <a:pt x="66134" y="16150"/>
                </a:cubicBezTo>
                <a:cubicBezTo>
                  <a:pt x="66134" y="16356"/>
                  <a:pt x="66418" y="15914"/>
                  <a:pt x="66794" y="15914"/>
                </a:cubicBezTo>
                <a:cubicBezTo>
                  <a:pt x="67171" y="15831"/>
                  <a:pt x="67643" y="15638"/>
                  <a:pt x="68020" y="15474"/>
                </a:cubicBezTo>
                <a:cubicBezTo>
                  <a:pt x="68397" y="15544"/>
                  <a:pt x="68679" y="15164"/>
                  <a:pt x="68679" y="15238"/>
                </a:cubicBezTo>
                <a:cubicBezTo>
                  <a:pt x="68679" y="14785"/>
                  <a:pt x="69009" y="15216"/>
                  <a:pt x="69449" y="15186"/>
                </a:cubicBezTo>
                <a:lnTo>
                  <a:pt x="71646" y="15040"/>
                </a:lnTo>
                <a:lnTo>
                  <a:pt x="72714" y="8639"/>
                </a:lnTo>
                <a:close/>
              </a:path>
            </a:pathLst>
          </a:custGeom>
          <a:solidFill>
            <a:schemeClr val="lt2"/>
          </a:solidFill>
          <a:ln>
            <a:noFill/>
          </a:ln>
          <a:effectLst>
            <a:outerShdw blurRad="57150" rotWithShape="0" algn="bl" dir="120000" dist="19050">
              <a:schemeClr val="accen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80"/>
          <p:cNvGrpSpPr/>
          <p:nvPr/>
        </p:nvGrpSpPr>
        <p:grpSpPr>
          <a:xfrm>
            <a:off x="6420203" y="1237094"/>
            <a:ext cx="2723910" cy="3906449"/>
            <a:chOff x="4955225" y="1301150"/>
            <a:chExt cx="1129550" cy="1619925"/>
          </a:xfrm>
        </p:grpSpPr>
        <p:sp>
          <p:nvSpPr>
            <p:cNvPr id="1768" name="Google Shape;1768;p80"/>
            <p:cNvSpPr/>
            <p:nvPr/>
          </p:nvSpPr>
          <p:spPr>
            <a:xfrm>
              <a:off x="5390100" y="2095000"/>
              <a:ext cx="316275" cy="339425"/>
            </a:xfrm>
            <a:custGeom>
              <a:rect b="b" l="l" r="r" t="t"/>
              <a:pathLst>
                <a:path extrusionOk="0" h="13577" w="12651">
                  <a:moveTo>
                    <a:pt x="8605" y="7160"/>
                  </a:moveTo>
                  <a:cubicBezTo>
                    <a:pt x="7636" y="6939"/>
                    <a:pt x="6970" y="5986"/>
                    <a:pt x="7255" y="5034"/>
                  </a:cubicBezTo>
                  <a:cubicBezTo>
                    <a:pt x="7539" y="4089"/>
                    <a:pt x="8519" y="3265"/>
                    <a:pt x="11309" y="3757"/>
                  </a:cubicBezTo>
                  <a:cubicBezTo>
                    <a:pt x="11309" y="3757"/>
                    <a:pt x="6279" y="1"/>
                    <a:pt x="2869" y="3702"/>
                  </a:cubicBezTo>
                  <a:cubicBezTo>
                    <a:pt x="1" y="6817"/>
                    <a:pt x="727" y="10327"/>
                    <a:pt x="1235" y="12104"/>
                  </a:cubicBezTo>
                  <a:cubicBezTo>
                    <a:pt x="1302" y="12335"/>
                    <a:pt x="1516" y="12493"/>
                    <a:pt x="1757" y="12493"/>
                  </a:cubicBezTo>
                  <a:lnTo>
                    <a:pt x="2209" y="12493"/>
                  </a:lnTo>
                  <a:cubicBezTo>
                    <a:pt x="2508" y="12493"/>
                    <a:pt x="2751" y="12735"/>
                    <a:pt x="2751" y="13034"/>
                  </a:cubicBezTo>
                  <a:lnTo>
                    <a:pt x="2751" y="13034"/>
                  </a:lnTo>
                  <a:cubicBezTo>
                    <a:pt x="2751" y="13334"/>
                    <a:pt x="2994" y="13576"/>
                    <a:pt x="3293" y="13576"/>
                  </a:cubicBezTo>
                  <a:lnTo>
                    <a:pt x="11963" y="13576"/>
                  </a:lnTo>
                  <a:cubicBezTo>
                    <a:pt x="11963" y="13576"/>
                    <a:pt x="12650" y="8077"/>
                    <a:pt x="8605" y="716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5450975" y="2164875"/>
              <a:ext cx="255400" cy="269550"/>
            </a:xfrm>
            <a:custGeom>
              <a:rect b="b" l="l" r="r" t="t"/>
              <a:pathLst>
                <a:path extrusionOk="0" h="10782" w="10216">
                  <a:moveTo>
                    <a:pt x="6170" y="4365"/>
                  </a:moveTo>
                  <a:cubicBezTo>
                    <a:pt x="5201" y="4144"/>
                    <a:pt x="4535" y="3191"/>
                    <a:pt x="4820" y="2239"/>
                  </a:cubicBezTo>
                  <a:cubicBezTo>
                    <a:pt x="5104" y="1294"/>
                    <a:pt x="6084" y="470"/>
                    <a:pt x="8874" y="962"/>
                  </a:cubicBezTo>
                  <a:cubicBezTo>
                    <a:pt x="8874" y="962"/>
                    <a:pt x="8196" y="458"/>
                    <a:pt x="7172" y="0"/>
                  </a:cubicBezTo>
                  <a:cubicBezTo>
                    <a:pt x="5831" y="36"/>
                    <a:pt x="4437" y="486"/>
                    <a:pt x="3225" y="1730"/>
                  </a:cubicBezTo>
                  <a:cubicBezTo>
                    <a:pt x="1" y="5037"/>
                    <a:pt x="818" y="8768"/>
                    <a:pt x="1388" y="10656"/>
                  </a:cubicBezTo>
                  <a:cubicBezTo>
                    <a:pt x="1403" y="10701"/>
                    <a:pt x="1428" y="10741"/>
                    <a:pt x="1452" y="10781"/>
                  </a:cubicBezTo>
                  <a:lnTo>
                    <a:pt x="9528" y="10781"/>
                  </a:lnTo>
                  <a:cubicBezTo>
                    <a:pt x="9528" y="10781"/>
                    <a:pt x="10215" y="5282"/>
                    <a:pt x="6170" y="436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5651250" y="2275275"/>
              <a:ext cx="148275" cy="159150"/>
            </a:xfrm>
            <a:custGeom>
              <a:rect b="b" l="l" r="r" t="t"/>
              <a:pathLst>
                <a:path extrusionOk="0" h="6366" w="5931">
                  <a:moveTo>
                    <a:pt x="4035" y="3357"/>
                  </a:moveTo>
                  <a:cubicBezTo>
                    <a:pt x="3580" y="3254"/>
                    <a:pt x="3267" y="2807"/>
                    <a:pt x="3401" y="2361"/>
                  </a:cubicBezTo>
                  <a:cubicBezTo>
                    <a:pt x="3534" y="1918"/>
                    <a:pt x="3994" y="1531"/>
                    <a:pt x="5302" y="1762"/>
                  </a:cubicBezTo>
                  <a:cubicBezTo>
                    <a:pt x="5302" y="1762"/>
                    <a:pt x="2944" y="0"/>
                    <a:pt x="1345" y="1736"/>
                  </a:cubicBezTo>
                  <a:cubicBezTo>
                    <a:pt x="0" y="3196"/>
                    <a:pt x="341" y="4843"/>
                    <a:pt x="579" y="5675"/>
                  </a:cubicBezTo>
                  <a:cubicBezTo>
                    <a:pt x="610" y="5783"/>
                    <a:pt x="710" y="5857"/>
                    <a:pt x="824" y="5857"/>
                  </a:cubicBezTo>
                  <a:lnTo>
                    <a:pt x="1036" y="5857"/>
                  </a:lnTo>
                  <a:cubicBezTo>
                    <a:pt x="1176" y="5857"/>
                    <a:pt x="1289" y="5971"/>
                    <a:pt x="1289" y="6111"/>
                  </a:cubicBezTo>
                  <a:lnTo>
                    <a:pt x="1289" y="6111"/>
                  </a:lnTo>
                  <a:cubicBezTo>
                    <a:pt x="1289" y="6252"/>
                    <a:pt x="1404" y="6365"/>
                    <a:pt x="1544" y="6365"/>
                  </a:cubicBezTo>
                  <a:lnTo>
                    <a:pt x="5608" y="6365"/>
                  </a:lnTo>
                  <a:cubicBezTo>
                    <a:pt x="5609" y="6365"/>
                    <a:pt x="5931" y="3787"/>
                    <a:pt x="4035" y="335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5679775" y="2308025"/>
              <a:ext cx="119750" cy="126400"/>
            </a:xfrm>
            <a:custGeom>
              <a:rect b="b" l="l" r="r" t="t"/>
              <a:pathLst>
                <a:path extrusionOk="0" h="5056" w="4790">
                  <a:moveTo>
                    <a:pt x="2894" y="2047"/>
                  </a:moveTo>
                  <a:cubicBezTo>
                    <a:pt x="2439" y="1944"/>
                    <a:pt x="2126" y="1497"/>
                    <a:pt x="2260" y="1051"/>
                  </a:cubicBezTo>
                  <a:cubicBezTo>
                    <a:pt x="2393" y="608"/>
                    <a:pt x="2853" y="221"/>
                    <a:pt x="4161" y="452"/>
                  </a:cubicBezTo>
                  <a:cubicBezTo>
                    <a:pt x="4161" y="452"/>
                    <a:pt x="3843" y="215"/>
                    <a:pt x="3363" y="1"/>
                  </a:cubicBezTo>
                  <a:cubicBezTo>
                    <a:pt x="2734" y="17"/>
                    <a:pt x="2081" y="228"/>
                    <a:pt x="1512" y="812"/>
                  </a:cubicBezTo>
                  <a:cubicBezTo>
                    <a:pt x="1" y="2362"/>
                    <a:pt x="384" y="4112"/>
                    <a:pt x="651" y="4997"/>
                  </a:cubicBezTo>
                  <a:cubicBezTo>
                    <a:pt x="658" y="5018"/>
                    <a:pt x="670" y="5037"/>
                    <a:pt x="681" y="5055"/>
                  </a:cubicBezTo>
                  <a:lnTo>
                    <a:pt x="4467" y="5055"/>
                  </a:lnTo>
                  <a:cubicBezTo>
                    <a:pt x="4468" y="5055"/>
                    <a:pt x="4790" y="2477"/>
                    <a:pt x="2894" y="204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5425575" y="2434400"/>
              <a:ext cx="636400" cy="64850"/>
            </a:xfrm>
            <a:custGeom>
              <a:rect b="b" l="l" r="r" t="t"/>
              <a:pathLst>
                <a:path extrusionOk="0" h="2594" w="25456">
                  <a:moveTo>
                    <a:pt x="39" y="0"/>
                  </a:moveTo>
                  <a:cubicBezTo>
                    <a:pt x="18" y="0"/>
                    <a:pt x="1" y="18"/>
                    <a:pt x="1" y="40"/>
                  </a:cubicBezTo>
                  <a:lnTo>
                    <a:pt x="1" y="2556"/>
                  </a:lnTo>
                  <a:cubicBezTo>
                    <a:pt x="1" y="2576"/>
                    <a:pt x="18" y="2594"/>
                    <a:pt x="39" y="2594"/>
                  </a:cubicBezTo>
                  <a:lnTo>
                    <a:pt x="25456" y="2594"/>
                  </a:lnTo>
                  <a:lnTo>
                    <a:pt x="25456" y="78"/>
                  </a:lnTo>
                  <a:cubicBezTo>
                    <a:pt x="25456" y="35"/>
                    <a:pt x="25421" y="0"/>
                    <a:pt x="25378" y="0"/>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5330000" y="2418775"/>
              <a:ext cx="194775" cy="209075"/>
            </a:xfrm>
            <a:custGeom>
              <a:rect b="b" l="l" r="r" t="t"/>
              <a:pathLst>
                <a:path extrusionOk="0" h="8363" w="7791">
                  <a:moveTo>
                    <a:pt x="5299" y="4410"/>
                  </a:moveTo>
                  <a:cubicBezTo>
                    <a:pt x="4702" y="4274"/>
                    <a:pt x="4291" y="3688"/>
                    <a:pt x="4468" y="3100"/>
                  </a:cubicBezTo>
                  <a:cubicBezTo>
                    <a:pt x="4642" y="2519"/>
                    <a:pt x="5246" y="2011"/>
                    <a:pt x="6964" y="2314"/>
                  </a:cubicBezTo>
                  <a:cubicBezTo>
                    <a:pt x="6964" y="2314"/>
                    <a:pt x="3866" y="0"/>
                    <a:pt x="1766" y="2280"/>
                  </a:cubicBezTo>
                  <a:cubicBezTo>
                    <a:pt x="0" y="4198"/>
                    <a:pt x="447" y="6360"/>
                    <a:pt x="761" y="7454"/>
                  </a:cubicBezTo>
                  <a:cubicBezTo>
                    <a:pt x="801" y="7598"/>
                    <a:pt x="933" y="7693"/>
                    <a:pt x="1081" y="7693"/>
                  </a:cubicBezTo>
                  <a:lnTo>
                    <a:pt x="1359" y="7693"/>
                  </a:lnTo>
                  <a:cubicBezTo>
                    <a:pt x="1544" y="7693"/>
                    <a:pt x="1693" y="7843"/>
                    <a:pt x="1693" y="8028"/>
                  </a:cubicBezTo>
                  <a:lnTo>
                    <a:pt x="1693" y="8028"/>
                  </a:lnTo>
                  <a:cubicBezTo>
                    <a:pt x="1693" y="8213"/>
                    <a:pt x="1842" y="8362"/>
                    <a:pt x="2028" y="8362"/>
                  </a:cubicBezTo>
                  <a:lnTo>
                    <a:pt x="7367" y="8362"/>
                  </a:lnTo>
                  <a:cubicBezTo>
                    <a:pt x="7367" y="8362"/>
                    <a:pt x="7790" y="4974"/>
                    <a:pt x="5299" y="441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5367475" y="2461800"/>
              <a:ext cx="157300" cy="166050"/>
            </a:xfrm>
            <a:custGeom>
              <a:rect b="b" l="l" r="r" t="t"/>
              <a:pathLst>
                <a:path extrusionOk="0" h="6642" w="6292">
                  <a:moveTo>
                    <a:pt x="3800" y="2689"/>
                  </a:moveTo>
                  <a:cubicBezTo>
                    <a:pt x="3203" y="2553"/>
                    <a:pt x="2792" y="1967"/>
                    <a:pt x="2969" y="1379"/>
                  </a:cubicBezTo>
                  <a:cubicBezTo>
                    <a:pt x="3143" y="798"/>
                    <a:pt x="3747" y="290"/>
                    <a:pt x="5465" y="593"/>
                  </a:cubicBezTo>
                  <a:cubicBezTo>
                    <a:pt x="5465" y="593"/>
                    <a:pt x="5048" y="282"/>
                    <a:pt x="4416" y="1"/>
                  </a:cubicBezTo>
                  <a:cubicBezTo>
                    <a:pt x="3591" y="22"/>
                    <a:pt x="2733" y="300"/>
                    <a:pt x="1987" y="1066"/>
                  </a:cubicBezTo>
                  <a:cubicBezTo>
                    <a:pt x="0" y="3103"/>
                    <a:pt x="503" y="5401"/>
                    <a:pt x="855" y="6563"/>
                  </a:cubicBezTo>
                  <a:cubicBezTo>
                    <a:pt x="864" y="6592"/>
                    <a:pt x="879" y="6616"/>
                    <a:pt x="895" y="6641"/>
                  </a:cubicBezTo>
                  <a:lnTo>
                    <a:pt x="5868" y="6641"/>
                  </a:lnTo>
                  <a:cubicBezTo>
                    <a:pt x="5868" y="6641"/>
                    <a:pt x="6291" y="3253"/>
                    <a:pt x="3800" y="2689"/>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5490825" y="2529800"/>
              <a:ext cx="91325" cy="98050"/>
            </a:xfrm>
            <a:custGeom>
              <a:rect b="b" l="l" r="r" t="t"/>
              <a:pathLst>
                <a:path extrusionOk="0" h="3922" w="3653">
                  <a:moveTo>
                    <a:pt x="2485" y="2068"/>
                  </a:moveTo>
                  <a:cubicBezTo>
                    <a:pt x="2204" y="2005"/>
                    <a:pt x="2013" y="1729"/>
                    <a:pt x="2095" y="1454"/>
                  </a:cubicBezTo>
                  <a:cubicBezTo>
                    <a:pt x="2177" y="1182"/>
                    <a:pt x="2460" y="944"/>
                    <a:pt x="3266" y="1086"/>
                  </a:cubicBezTo>
                  <a:cubicBezTo>
                    <a:pt x="3266" y="1086"/>
                    <a:pt x="1813" y="1"/>
                    <a:pt x="829" y="1069"/>
                  </a:cubicBezTo>
                  <a:cubicBezTo>
                    <a:pt x="0" y="1969"/>
                    <a:pt x="210" y="2983"/>
                    <a:pt x="357" y="3496"/>
                  </a:cubicBezTo>
                  <a:cubicBezTo>
                    <a:pt x="376" y="3563"/>
                    <a:pt x="437" y="3608"/>
                    <a:pt x="507" y="3608"/>
                  </a:cubicBezTo>
                  <a:lnTo>
                    <a:pt x="637" y="3608"/>
                  </a:lnTo>
                  <a:cubicBezTo>
                    <a:pt x="724" y="3608"/>
                    <a:pt x="794" y="3678"/>
                    <a:pt x="794" y="3765"/>
                  </a:cubicBezTo>
                  <a:lnTo>
                    <a:pt x="794" y="3765"/>
                  </a:lnTo>
                  <a:cubicBezTo>
                    <a:pt x="794" y="3851"/>
                    <a:pt x="864" y="3921"/>
                    <a:pt x="950" y="3921"/>
                  </a:cubicBezTo>
                  <a:lnTo>
                    <a:pt x="3454" y="3921"/>
                  </a:lnTo>
                  <a:cubicBezTo>
                    <a:pt x="3454" y="3921"/>
                    <a:pt x="3653" y="2332"/>
                    <a:pt x="2485" y="206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5508400" y="2549975"/>
              <a:ext cx="73750" cy="77875"/>
            </a:xfrm>
            <a:custGeom>
              <a:rect b="b" l="l" r="r" t="t"/>
              <a:pathLst>
                <a:path extrusionOk="0" h="3115" w="2950">
                  <a:moveTo>
                    <a:pt x="1782" y="1261"/>
                  </a:moveTo>
                  <a:cubicBezTo>
                    <a:pt x="1501" y="1198"/>
                    <a:pt x="1310" y="922"/>
                    <a:pt x="1392" y="647"/>
                  </a:cubicBezTo>
                  <a:cubicBezTo>
                    <a:pt x="1474" y="375"/>
                    <a:pt x="1757" y="137"/>
                    <a:pt x="2563" y="279"/>
                  </a:cubicBezTo>
                  <a:cubicBezTo>
                    <a:pt x="2563" y="279"/>
                    <a:pt x="2367" y="132"/>
                    <a:pt x="2071" y="1"/>
                  </a:cubicBezTo>
                  <a:cubicBezTo>
                    <a:pt x="1684" y="11"/>
                    <a:pt x="1282" y="141"/>
                    <a:pt x="932" y="500"/>
                  </a:cubicBezTo>
                  <a:cubicBezTo>
                    <a:pt x="0" y="1455"/>
                    <a:pt x="236" y="2532"/>
                    <a:pt x="401" y="3077"/>
                  </a:cubicBezTo>
                  <a:cubicBezTo>
                    <a:pt x="405" y="3090"/>
                    <a:pt x="412" y="3102"/>
                    <a:pt x="420" y="3114"/>
                  </a:cubicBezTo>
                  <a:lnTo>
                    <a:pt x="2751" y="3114"/>
                  </a:lnTo>
                  <a:cubicBezTo>
                    <a:pt x="2751" y="3114"/>
                    <a:pt x="2950" y="1525"/>
                    <a:pt x="1782" y="126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5351825" y="2627825"/>
              <a:ext cx="391975" cy="39950"/>
            </a:xfrm>
            <a:custGeom>
              <a:rect b="b" l="l" r="r" t="t"/>
              <a:pathLst>
                <a:path extrusionOk="0" h="1598" w="15679">
                  <a:moveTo>
                    <a:pt x="15668" y="1597"/>
                  </a:moveTo>
                  <a:lnTo>
                    <a:pt x="27" y="1597"/>
                  </a:lnTo>
                  <a:cubicBezTo>
                    <a:pt x="12" y="1597"/>
                    <a:pt x="1" y="1585"/>
                    <a:pt x="1" y="1570"/>
                  </a:cubicBezTo>
                  <a:lnTo>
                    <a:pt x="1" y="26"/>
                  </a:lnTo>
                  <a:cubicBezTo>
                    <a:pt x="1" y="11"/>
                    <a:pt x="12" y="0"/>
                    <a:pt x="27" y="0"/>
                  </a:cubicBezTo>
                  <a:lnTo>
                    <a:pt x="15636" y="0"/>
                  </a:lnTo>
                  <a:cubicBezTo>
                    <a:pt x="15659" y="0"/>
                    <a:pt x="15678" y="19"/>
                    <a:pt x="15678" y="42"/>
                  </a:cubicBezTo>
                  <a:lnTo>
                    <a:pt x="15678" y="1587"/>
                  </a:lnTo>
                  <a:cubicBezTo>
                    <a:pt x="15678" y="1592"/>
                    <a:pt x="15673" y="1597"/>
                    <a:pt x="15668" y="159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4955225" y="1301175"/>
              <a:ext cx="1129550" cy="1619900"/>
            </a:xfrm>
            <a:custGeom>
              <a:rect b="b" l="l" r="r" t="t"/>
              <a:pathLst>
                <a:path extrusionOk="0" h="64796" w="45182">
                  <a:moveTo>
                    <a:pt x="45182" y="0"/>
                  </a:moveTo>
                  <a:lnTo>
                    <a:pt x="42448" y="3576"/>
                  </a:lnTo>
                  <a:lnTo>
                    <a:pt x="41921" y="3576"/>
                  </a:lnTo>
                  <a:cubicBezTo>
                    <a:pt x="41665" y="3269"/>
                    <a:pt x="41280" y="3074"/>
                    <a:pt x="40849" y="3074"/>
                  </a:cubicBezTo>
                  <a:cubicBezTo>
                    <a:pt x="40078" y="3074"/>
                    <a:pt x="39454" y="3698"/>
                    <a:pt x="39454" y="4469"/>
                  </a:cubicBezTo>
                  <a:cubicBezTo>
                    <a:pt x="39454" y="5240"/>
                    <a:pt x="40078" y="5864"/>
                    <a:pt x="40849" y="5864"/>
                  </a:cubicBezTo>
                  <a:cubicBezTo>
                    <a:pt x="40937" y="5864"/>
                    <a:pt x="41022" y="5855"/>
                    <a:pt x="41105" y="5839"/>
                  </a:cubicBezTo>
                  <a:lnTo>
                    <a:pt x="43264" y="11961"/>
                  </a:lnTo>
                  <a:lnTo>
                    <a:pt x="37179" y="11961"/>
                  </a:lnTo>
                  <a:lnTo>
                    <a:pt x="37179" y="17741"/>
                  </a:lnTo>
                  <a:lnTo>
                    <a:pt x="39625" y="17741"/>
                  </a:lnTo>
                  <a:lnTo>
                    <a:pt x="39625" y="21999"/>
                  </a:lnTo>
                  <a:lnTo>
                    <a:pt x="37521" y="21999"/>
                  </a:lnTo>
                  <a:lnTo>
                    <a:pt x="37521" y="31034"/>
                  </a:lnTo>
                  <a:lnTo>
                    <a:pt x="35202" y="31034"/>
                  </a:lnTo>
                  <a:lnTo>
                    <a:pt x="35202" y="38656"/>
                  </a:lnTo>
                  <a:lnTo>
                    <a:pt x="29667" y="38656"/>
                  </a:lnTo>
                  <a:lnTo>
                    <a:pt x="29667" y="47468"/>
                  </a:lnTo>
                  <a:lnTo>
                    <a:pt x="25389" y="47468"/>
                  </a:lnTo>
                  <a:lnTo>
                    <a:pt x="25389" y="53981"/>
                  </a:lnTo>
                  <a:lnTo>
                    <a:pt x="0" y="53981"/>
                  </a:lnTo>
                  <a:lnTo>
                    <a:pt x="0" y="64795"/>
                  </a:lnTo>
                  <a:lnTo>
                    <a:pt x="45182" y="64795"/>
                  </a:lnTo>
                  <a:lnTo>
                    <a:pt x="45182"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4955225" y="1301150"/>
              <a:ext cx="1129550" cy="1417925"/>
            </a:xfrm>
            <a:custGeom>
              <a:rect b="b" l="l" r="r" t="t"/>
              <a:pathLst>
                <a:path extrusionOk="0" h="56717" w="45182">
                  <a:moveTo>
                    <a:pt x="45182" y="0"/>
                  </a:moveTo>
                  <a:lnTo>
                    <a:pt x="42448" y="3577"/>
                  </a:lnTo>
                  <a:lnTo>
                    <a:pt x="41921" y="3577"/>
                  </a:lnTo>
                  <a:cubicBezTo>
                    <a:pt x="41665" y="3270"/>
                    <a:pt x="41280" y="3075"/>
                    <a:pt x="40849" y="3075"/>
                  </a:cubicBezTo>
                  <a:cubicBezTo>
                    <a:pt x="40078" y="3075"/>
                    <a:pt x="39454" y="3699"/>
                    <a:pt x="39454" y="4470"/>
                  </a:cubicBezTo>
                  <a:cubicBezTo>
                    <a:pt x="39454" y="5241"/>
                    <a:pt x="40078" y="5865"/>
                    <a:pt x="40849" y="5865"/>
                  </a:cubicBezTo>
                  <a:cubicBezTo>
                    <a:pt x="40937" y="5865"/>
                    <a:pt x="41022" y="5856"/>
                    <a:pt x="41106" y="5840"/>
                  </a:cubicBezTo>
                  <a:lnTo>
                    <a:pt x="43265" y="11961"/>
                  </a:lnTo>
                  <a:lnTo>
                    <a:pt x="37179" y="11961"/>
                  </a:lnTo>
                  <a:lnTo>
                    <a:pt x="37179" y="17742"/>
                  </a:lnTo>
                  <a:lnTo>
                    <a:pt x="39625" y="17742"/>
                  </a:lnTo>
                  <a:lnTo>
                    <a:pt x="39625" y="22000"/>
                  </a:lnTo>
                  <a:lnTo>
                    <a:pt x="37522" y="22000"/>
                  </a:lnTo>
                  <a:lnTo>
                    <a:pt x="37522" y="31035"/>
                  </a:lnTo>
                  <a:lnTo>
                    <a:pt x="35202" y="31035"/>
                  </a:lnTo>
                  <a:lnTo>
                    <a:pt x="35202" y="38657"/>
                  </a:lnTo>
                  <a:lnTo>
                    <a:pt x="29667" y="38657"/>
                  </a:lnTo>
                  <a:lnTo>
                    <a:pt x="29667" y="47469"/>
                  </a:lnTo>
                  <a:lnTo>
                    <a:pt x="25389" y="47469"/>
                  </a:lnTo>
                  <a:lnTo>
                    <a:pt x="25389" y="53982"/>
                  </a:lnTo>
                  <a:lnTo>
                    <a:pt x="0" y="53982"/>
                  </a:lnTo>
                  <a:lnTo>
                    <a:pt x="0" y="56717"/>
                  </a:lnTo>
                  <a:lnTo>
                    <a:pt x="28124" y="56717"/>
                  </a:lnTo>
                  <a:lnTo>
                    <a:pt x="28124" y="50204"/>
                  </a:lnTo>
                  <a:lnTo>
                    <a:pt x="32402" y="50204"/>
                  </a:lnTo>
                  <a:lnTo>
                    <a:pt x="32402" y="41392"/>
                  </a:lnTo>
                  <a:lnTo>
                    <a:pt x="37936" y="41392"/>
                  </a:lnTo>
                  <a:lnTo>
                    <a:pt x="37936" y="33769"/>
                  </a:lnTo>
                  <a:lnTo>
                    <a:pt x="40257" y="33769"/>
                  </a:lnTo>
                  <a:lnTo>
                    <a:pt x="40257" y="24735"/>
                  </a:lnTo>
                  <a:lnTo>
                    <a:pt x="42360" y="24735"/>
                  </a:lnTo>
                  <a:lnTo>
                    <a:pt x="42360" y="20477"/>
                  </a:lnTo>
                  <a:lnTo>
                    <a:pt x="39914" y="20477"/>
                  </a:lnTo>
                  <a:lnTo>
                    <a:pt x="39914" y="14697"/>
                  </a:lnTo>
                  <a:lnTo>
                    <a:pt x="45181" y="14697"/>
                  </a:lnTo>
                  <a:lnTo>
                    <a:pt x="45181" y="12377"/>
                  </a:lnTo>
                  <a:lnTo>
                    <a:pt x="43840" y="8575"/>
                  </a:lnTo>
                  <a:cubicBezTo>
                    <a:pt x="43757" y="8590"/>
                    <a:pt x="43671" y="8599"/>
                    <a:pt x="43584" y="8599"/>
                  </a:cubicBezTo>
                  <a:cubicBezTo>
                    <a:pt x="42813" y="8599"/>
                    <a:pt x="42189" y="7975"/>
                    <a:pt x="42189" y="7204"/>
                  </a:cubicBezTo>
                  <a:cubicBezTo>
                    <a:pt x="42189" y="6434"/>
                    <a:pt x="42813" y="5809"/>
                    <a:pt x="43584" y="5809"/>
                  </a:cubicBezTo>
                  <a:cubicBezTo>
                    <a:pt x="44014" y="5809"/>
                    <a:pt x="44400" y="6005"/>
                    <a:pt x="44655" y="6312"/>
                  </a:cubicBezTo>
                  <a:lnTo>
                    <a:pt x="45182" y="6312"/>
                  </a:lnTo>
                  <a:lnTo>
                    <a:pt x="45182"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5941575" y="1301175"/>
              <a:ext cx="143200" cy="299050"/>
            </a:xfrm>
            <a:custGeom>
              <a:rect b="b" l="l" r="r" t="t"/>
              <a:pathLst>
                <a:path extrusionOk="0" h="11962" w="5728">
                  <a:moveTo>
                    <a:pt x="5728" y="0"/>
                  </a:moveTo>
                  <a:lnTo>
                    <a:pt x="2994" y="3576"/>
                  </a:lnTo>
                  <a:lnTo>
                    <a:pt x="2467" y="3576"/>
                  </a:lnTo>
                  <a:cubicBezTo>
                    <a:pt x="2211" y="3269"/>
                    <a:pt x="1826" y="3074"/>
                    <a:pt x="1395" y="3074"/>
                  </a:cubicBezTo>
                  <a:cubicBezTo>
                    <a:pt x="624" y="3074"/>
                    <a:pt x="0" y="3698"/>
                    <a:pt x="0" y="4469"/>
                  </a:cubicBezTo>
                  <a:cubicBezTo>
                    <a:pt x="0" y="5240"/>
                    <a:pt x="624" y="5864"/>
                    <a:pt x="1395" y="5864"/>
                  </a:cubicBezTo>
                  <a:cubicBezTo>
                    <a:pt x="1483" y="5864"/>
                    <a:pt x="1568" y="5855"/>
                    <a:pt x="1651" y="5839"/>
                  </a:cubicBezTo>
                  <a:lnTo>
                    <a:pt x="3810" y="11961"/>
                  </a:lnTo>
                  <a:lnTo>
                    <a:pt x="5728" y="11961"/>
                  </a:lnTo>
                  <a:lnTo>
                    <a:pt x="5728"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5921600" y="1568350"/>
              <a:ext cx="163150" cy="36350"/>
            </a:xfrm>
            <a:custGeom>
              <a:rect b="b" l="l" r="r" t="t"/>
              <a:pathLst>
                <a:path extrusionOk="0" h="1454" w="6526">
                  <a:moveTo>
                    <a:pt x="792" y="1"/>
                  </a:moveTo>
                  <a:cubicBezTo>
                    <a:pt x="395" y="1"/>
                    <a:pt x="37" y="299"/>
                    <a:pt x="19" y="695"/>
                  </a:cubicBezTo>
                  <a:cubicBezTo>
                    <a:pt x="1" y="1112"/>
                    <a:pt x="332" y="1454"/>
                    <a:pt x="744" y="1454"/>
                  </a:cubicBezTo>
                  <a:lnTo>
                    <a:pt x="6526" y="1454"/>
                  </a:lnTo>
                  <a:lnTo>
                    <a:pt x="6526" y="38"/>
                  </a:lnTo>
                  <a:cubicBezTo>
                    <a:pt x="6439" y="16"/>
                    <a:pt x="6350" y="1"/>
                    <a:pt x="6257" y="1"/>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4955225" y="2643925"/>
              <a:ext cx="1129525" cy="86200"/>
            </a:xfrm>
            <a:custGeom>
              <a:rect b="b" l="l" r="r" t="t"/>
              <a:pathLst>
                <a:path extrusionOk="0" h="3448" w="45181">
                  <a:moveTo>
                    <a:pt x="25389" y="0"/>
                  </a:moveTo>
                  <a:lnTo>
                    <a:pt x="25389" y="271"/>
                  </a:lnTo>
                  <a:lnTo>
                    <a:pt x="0" y="271"/>
                  </a:lnTo>
                  <a:lnTo>
                    <a:pt x="0" y="3448"/>
                  </a:lnTo>
                  <a:lnTo>
                    <a:pt x="45181" y="3448"/>
                  </a:lnTo>
                  <a:lnTo>
                    <a:pt x="45181" y="0"/>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5677125" y="1798150"/>
              <a:ext cx="225625" cy="242150"/>
            </a:xfrm>
            <a:custGeom>
              <a:rect b="b" l="l" r="r" t="t"/>
              <a:pathLst>
                <a:path extrusionOk="0" h="9686" w="9025">
                  <a:moveTo>
                    <a:pt x="6138" y="5108"/>
                  </a:moveTo>
                  <a:cubicBezTo>
                    <a:pt x="5447" y="4951"/>
                    <a:pt x="4972" y="4271"/>
                    <a:pt x="5176" y="3591"/>
                  </a:cubicBezTo>
                  <a:cubicBezTo>
                    <a:pt x="5378" y="2917"/>
                    <a:pt x="6077" y="2330"/>
                    <a:pt x="8067" y="2680"/>
                  </a:cubicBezTo>
                  <a:cubicBezTo>
                    <a:pt x="8067" y="2680"/>
                    <a:pt x="4479" y="0"/>
                    <a:pt x="2047" y="2641"/>
                  </a:cubicBezTo>
                  <a:cubicBezTo>
                    <a:pt x="1" y="4863"/>
                    <a:pt x="519" y="7367"/>
                    <a:pt x="882" y="8635"/>
                  </a:cubicBezTo>
                  <a:cubicBezTo>
                    <a:pt x="928" y="8800"/>
                    <a:pt x="1081" y="8912"/>
                    <a:pt x="1253" y="8912"/>
                  </a:cubicBezTo>
                  <a:lnTo>
                    <a:pt x="1575" y="8912"/>
                  </a:lnTo>
                  <a:cubicBezTo>
                    <a:pt x="1789" y="8912"/>
                    <a:pt x="1963" y="9085"/>
                    <a:pt x="1963" y="9299"/>
                  </a:cubicBezTo>
                  <a:lnTo>
                    <a:pt x="1963" y="9299"/>
                  </a:lnTo>
                  <a:cubicBezTo>
                    <a:pt x="1963" y="9512"/>
                    <a:pt x="2136" y="9685"/>
                    <a:pt x="2349" y="9685"/>
                  </a:cubicBezTo>
                  <a:lnTo>
                    <a:pt x="8534" y="9685"/>
                  </a:lnTo>
                  <a:cubicBezTo>
                    <a:pt x="8534" y="9685"/>
                    <a:pt x="9024" y="5762"/>
                    <a:pt x="6138" y="510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5720525" y="1848000"/>
              <a:ext cx="182225" cy="192300"/>
            </a:xfrm>
            <a:custGeom>
              <a:rect b="b" l="l" r="r" t="t"/>
              <a:pathLst>
                <a:path extrusionOk="0" h="7692" w="7289">
                  <a:moveTo>
                    <a:pt x="4402" y="3114"/>
                  </a:moveTo>
                  <a:cubicBezTo>
                    <a:pt x="3711" y="2957"/>
                    <a:pt x="3236" y="2277"/>
                    <a:pt x="3440" y="1597"/>
                  </a:cubicBezTo>
                  <a:cubicBezTo>
                    <a:pt x="3642" y="923"/>
                    <a:pt x="4341" y="336"/>
                    <a:pt x="6331" y="686"/>
                  </a:cubicBezTo>
                  <a:cubicBezTo>
                    <a:pt x="6331" y="686"/>
                    <a:pt x="5848" y="327"/>
                    <a:pt x="5116" y="0"/>
                  </a:cubicBezTo>
                  <a:cubicBezTo>
                    <a:pt x="4161" y="26"/>
                    <a:pt x="3166" y="347"/>
                    <a:pt x="2302" y="1233"/>
                  </a:cubicBezTo>
                  <a:cubicBezTo>
                    <a:pt x="1" y="3594"/>
                    <a:pt x="584" y="6255"/>
                    <a:pt x="991" y="7601"/>
                  </a:cubicBezTo>
                  <a:cubicBezTo>
                    <a:pt x="1001" y="7634"/>
                    <a:pt x="1019" y="7663"/>
                    <a:pt x="1036" y="7691"/>
                  </a:cubicBezTo>
                  <a:lnTo>
                    <a:pt x="6798" y="7691"/>
                  </a:lnTo>
                  <a:cubicBezTo>
                    <a:pt x="6798" y="7691"/>
                    <a:pt x="7288" y="3768"/>
                    <a:pt x="4402" y="31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5863425" y="1926750"/>
              <a:ext cx="105800" cy="113550"/>
            </a:xfrm>
            <a:custGeom>
              <a:rect b="b" l="l" r="r" t="t"/>
              <a:pathLst>
                <a:path extrusionOk="0" h="4542" w="4232">
                  <a:moveTo>
                    <a:pt x="2878" y="2395"/>
                  </a:moveTo>
                  <a:cubicBezTo>
                    <a:pt x="2553" y="2321"/>
                    <a:pt x="2331" y="2003"/>
                    <a:pt x="2426" y="1684"/>
                  </a:cubicBezTo>
                  <a:cubicBezTo>
                    <a:pt x="2521" y="1368"/>
                    <a:pt x="2849" y="1093"/>
                    <a:pt x="3782" y="1257"/>
                  </a:cubicBezTo>
                  <a:cubicBezTo>
                    <a:pt x="3782" y="1257"/>
                    <a:pt x="2100" y="1"/>
                    <a:pt x="959" y="1238"/>
                  </a:cubicBezTo>
                  <a:cubicBezTo>
                    <a:pt x="0" y="2280"/>
                    <a:pt x="243" y="3454"/>
                    <a:pt x="413" y="4049"/>
                  </a:cubicBezTo>
                  <a:cubicBezTo>
                    <a:pt x="435" y="4126"/>
                    <a:pt x="507" y="4179"/>
                    <a:pt x="587" y="4179"/>
                  </a:cubicBezTo>
                  <a:lnTo>
                    <a:pt x="738" y="4179"/>
                  </a:lnTo>
                  <a:cubicBezTo>
                    <a:pt x="839" y="4179"/>
                    <a:pt x="920" y="4260"/>
                    <a:pt x="920" y="4360"/>
                  </a:cubicBezTo>
                  <a:lnTo>
                    <a:pt x="920" y="4360"/>
                  </a:lnTo>
                  <a:cubicBezTo>
                    <a:pt x="920" y="4460"/>
                    <a:pt x="1000" y="4541"/>
                    <a:pt x="1101" y="4541"/>
                  </a:cubicBezTo>
                  <a:lnTo>
                    <a:pt x="4001" y="4541"/>
                  </a:lnTo>
                  <a:cubicBezTo>
                    <a:pt x="4001" y="4541"/>
                    <a:pt x="4232" y="2701"/>
                    <a:pt x="2878" y="239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5883775" y="1950125"/>
              <a:ext cx="85450" cy="90175"/>
            </a:xfrm>
            <a:custGeom>
              <a:rect b="b" l="l" r="r" t="t"/>
              <a:pathLst>
                <a:path extrusionOk="0" h="3607" w="3418">
                  <a:moveTo>
                    <a:pt x="2064" y="1460"/>
                  </a:moveTo>
                  <a:cubicBezTo>
                    <a:pt x="1739" y="1386"/>
                    <a:pt x="1517" y="1068"/>
                    <a:pt x="1612" y="749"/>
                  </a:cubicBezTo>
                  <a:cubicBezTo>
                    <a:pt x="1707" y="433"/>
                    <a:pt x="2035" y="158"/>
                    <a:pt x="2968" y="322"/>
                  </a:cubicBezTo>
                  <a:cubicBezTo>
                    <a:pt x="2968" y="322"/>
                    <a:pt x="2742" y="154"/>
                    <a:pt x="2399" y="0"/>
                  </a:cubicBezTo>
                  <a:cubicBezTo>
                    <a:pt x="1950" y="13"/>
                    <a:pt x="1485" y="163"/>
                    <a:pt x="1079" y="578"/>
                  </a:cubicBezTo>
                  <a:cubicBezTo>
                    <a:pt x="0" y="1685"/>
                    <a:pt x="273" y="2933"/>
                    <a:pt x="465" y="3564"/>
                  </a:cubicBezTo>
                  <a:cubicBezTo>
                    <a:pt x="469" y="3580"/>
                    <a:pt x="477" y="3593"/>
                    <a:pt x="486" y="3606"/>
                  </a:cubicBezTo>
                  <a:lnTo>
                    <a:pt x="3187" y="3606"/>
                  </a:lnTo>
                  <a:cubicBezTo>
                    <a:pt x="3187" y="3606"/>
                    <a:pt x="3418" y="1766"/>
                    <a:pt x="2064" y="146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5702425" y="2040275"/>
              <a:ext cx="382325" cy="46250"/>
            </a:xfrm>
            <a:custGeom>
              <a:rect b="b" l="l" r="r" t="t"/>
              <a:pathLst>
                <a:path extrusionOk="0" h="1850" w="15293">
                  <a:moveTo>
                    <a:pt x="926" y="0"/>
                  </a:moveTo>
                  <a:cubicBezTo>
                    <a:pt x="415" y="0"/>
                    <a:pt x="1" y="415"/>
                    <a:pt x="1" y="926"/>
                  </a:cubicBezTo>
                  <a:cubicBezTo>
                    <a:pt x="1" y="1436"/>
                    <a:pt x="415" y="1850"/>
                    <a:pt x="926" y="1850"/>
                  </a:cubicBezTo>
                  <a:lnTo>
                    <a:pt x="15293" y="1850"/>
                  </a:lnTo>
                  <a:lnTo>
                    <a:pt x="15293"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5831400" y="1532000"/>
              <a:ext cx="177200" cy="190200"/>
            </a:xfrm>
            <a:custGeom>
              <a:rect b="b" l="l" r="r" t="t"/>
              <a:pathLst>
                <a:path extrusionOk="0" h="7608" w="7088">
                  <a:moveTo>
                    <a:pt x="4821" y="4011"/>
                  </a:moveTo>
                  <a:cubicBezTo>
                    <a:pt x="4278" y="3888"/>
                    <a:pt x="3905" y="3354"/>
                    <a:pt x="4065" y="2820"/>
                  </a:cubicBezTo>
                  <a:cubicBezTo>
                    <a:pt x="4224" y="2291"/>
                    <a:pt x="4773" y="1829"/>
                    <a:pt x="6336" y="2105"/>
                  </a:cubicBezTo>
                  <a:cubicBezTo>
                    <a:pt x="6336" y="2105"/>
                    <a:pt x="3518" y="0"/>
                    <a:pt x="1608" y="2074"/>
                  </a:cubicBezTo>
                  <a:cubicBezTo>
                    <a:pt x="0" y="3819"/>
                    <a:pt x="407" y="5785"/>
                    <a:pt x="692" y="6781"/>
                  </a:cubicBezTo>
                  <a:cubicBezTo>
                    <a:pt x="729" y="6911"/>
                    <a:pt x="849" y="6999"/>
                    <a:pt x="984" y="6999"/>
                  </a:cubicBezTo>
                  <a:lnTo>
                    <a:pt x="1237" y="6999"/>
                  </a:lnTo>
                  <a:cubicBezTo>
                    <a:pt x="1405" y="6999"/>
                    <a:pt x="1541" y="7135"/>
                    <a:pt x="1541" y="7302"/>
                  </a:cubicBezTo>
                  <a:lnTo>
                    <a:pt x="1541" y="7302"/>
                  </a:lnTo>
                  <a:cubicBezTo>
                    <a:pt x="1541" y="7470"/>
                    <a:pt x="1677" y="7606"/>
                    <a:pt x="1845" y="7606"/>
                  </a:cubicBezTo>
                  <a:lnTo>
                    <a:pt x="6703" y="7606"/>
                  </a:lnTo>
                  <a:cubicBezTo>
                    <a:pt x="6703" y="7607"/>
                    <a:pt x="7088" y="4525"/>
                    <a:pt x="4821" y="401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5865500" y="1571150"/>
              <a:ext cx="143100" cy="151050"/>
            </a:xfrm>
            <a:custGeom>
              <a:rect b="b" l="l" r="r" t="t"/>
              <a:pathLst>
                <a:path extrusionOk="0" h="6042" w="5724">
                  <a:moveTo>
                    <a:pt x="3457" y="2445"/>
                  </a:moveTo>
                  <a:cubicBezTo>
                    <a:pt x="2914" y="2322"/>
                    <a:pt x="2541" y="1788"/>
                    <a:pt x="2701" y="1254"/>
                  </a:cubicBezTo>
                  <a:cubicBezTo>
                    <a:pt x="2860" y="725"/>
                    <a:pt x="3409" y="263"/>
                    <a:pt x="4972" y="539"/>
                  </a:cubicBezTo>
                  <a:cubicBezTo>
                    <a:pt x="4972" y="539"/>
                    <a:pt x="4592" y="256"/>
                    <a:pt x="4018" y="0"/>
                  </a:cubicBezTo>
                  <a:cubicBezTo>
                    <a:pt x="3268" y="20"/>
                    <a:pt x="2487" y="272"/>
                    <a:pt x="1808" y="969"/>
                  </a:cubicBezTo>
                  <a:cubicBezTo>
                    <a:pt x="1" y="2822"/>
                    <a:pt x="458" y="4912"/>
                    <a:pt x="778" y="5970"/>
                  </a:cubicBezTo>
                  <a:cubicBezTo>
                    <a:pt x="786" y="5996"/>
                    <a:pt x="800" y="6018"/>
                    <a:pt x="813" y="6041"/>
                  </a:cubicBezTo>
                  <a:lnTo>
                    <a:pt x="5339" y="6041"/>
                  </a:lnTo>
                  <a:cubicBezTo>
                    <a:pt x="5339" y="6041"/>
                    <a:pt x="5724" y="2959"/>
                    <a:pt x="3457" y="244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5977700" y="1633000"/>
              <a:ext cx="83100" cy="89200"/>
            </a:xfrm>
            <a:custGeom>
              <a:rect b="b" l="l" r="r" t="t"/>
              <a:pathLst>
                <a:path extrusionOk="0" h="3568" w="3324">
                  <a:moveTo>
                    <a:pt x="2261" y="1881"/>
                  </a:moveTo>
                  <a:cubicBezTo>
                    <a:pt x="2007" y="1824"/>
                    <a:pt x="1831" y="1572"/>
                    <a:pt x="1907" y="1323"/>
                  </a:cubicBezTo>
                  <a:cubicBezTo>
                    <a:pt x="1981" y="1075"/>
                    <a:pt x="2238" y="858"/>
                    <a:pt x="2971" y="987"/>
                  </a:cubicBezTo>
                  <a:cubicBezTo>
                    <a:pt x="2971" y="987"/>
                    <a:pt x="1650" y="0"/>
                    <a:pt x="755" y="973"/>
                  </a:cubicBezTo>
                  <a:cubicBezTo>
                    <a:pt x="1" y="1791"/>
                    <a:pt x="192" y="2713"/>
                    <a:pt x="325" y="3180"/>
                  </a:cubicBezTo>
                  <a:cubicBezTo>
                    <a:pt x="343" y="3240"/>
                    <a:pt x="398" y="3282"/>
                    <a:pt x="462" y="3282"/>
                  </a:cubicBezTo>
                  <a:lnTo>
                    <a:pt x="581" y="3282"/>
                  </a:lnTo>
                  <a:cubicBezTo>
                    <a:pt x="659" y="3282"/>
                    <a:pt x="723" y="3345"/>
                    <a:pt x="723" y="3424"/>
                  </a:cubicBezTo>
                  <a:lnTo>
                    <a:pt x="723" y="3424"/>
                  </a:lnTo>
                  <a:cubicBezTo>
                    <a:pt x="723" y="3503"/>
                    <a:pt x="787" y="3567"/>
                    <a:pt x="866" y="3567"/>
                  </a:cubicBezTo>
                  <a:lnTo>
                    <a:pt x="3143" y="3567"/>
                  </a:lnTo>
                  <a:cubicBezTo>
                    <a:pt x="3143" y="3567"/>
                    <a:pt x="3323" y="2121"/>
                    <a:pt x="2261" y="188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5993700" y="1651350"/>
              <a:ext cx="67100" cy="70850"/>
            </a:xfrm>
            <a:custGeom>
              <a:rect b="b" l="l" r="r" t="t"/>
              <a:pathLst>
                <a:path extrusionOk="0" h="2834" w="2684">
                  <a:moveTo>
                    <a:pt x="1621" y="1147"/>
                  </a:moveTo>
                  <a:cubicBezTo>
                    <a:pt x="1367" y="1090"/>
                    <a:pt x="1191" y="838"/>
                    <a:pt x="1267" y="589"/>
                  </a:cubicBezTo>
                  <a:cubicBezTo>
                    <a:pt x="1341" y="341"/>
                    <a:pt x="1598" y="124"/>
                    <a:pt x="2331" y="253"/>
                  </a:cubicBezTo>
                  <a:cubicBezTo>
                    <a:pt x="2331" y="253"/>
                    <a:pt x="2153" y="120"/>
                    <a:pt x="1884" y="1"/>
                  </a:cubicBezTo>
                  <a:cubicBezTo>
                    <a:pt x="1532" y="10"/>
                    <a:pt x="1166" y="128"/>
                    <a:pt x="847" y="455"/>
                  </a:cubicBezTo>
                  <a:cubicBezTo>
                    <a:pt x="0" y="1324"/>
                    <a:pt x="215" y="2303"/>
                    <a:pt x="365" y="2799"/>
                  </a:cubicBezTo>
                  <a:cubicBezTo>
                    <a:pt x="368" y="2811"/>
                    <a:pt x="375" y="2822"/>
                    <a:pt x="382" y="2833"/>
                  </a:cubicBezTo>
                  <a:lnTo>
                    <a:pt x="2503" y="2833"/>
                  </a:lnTo>
                  <a:cubicBezTo>
                    <a:pt x="2503" y="2833"/>
                    <a:pt x="2683" y="1387"/>
                    <a:pt x="1621" y="114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5851250" y="1722175"/>
              <a:ext cx="233500" cy="36325"/>
            </a:xfrm>
            <a:custGeom>
              <a:rect b="b" l="l" r="r" t="t"/>
              <a:pathLst>
                <a:path extrusionOk="0" h="1453" w="9340">
                  <a:moveTo>
                    <a:pt x="727" y="0"/>
                  </a:moveTo>
                  <a:cubicBezTo>
                    <a:pt x="326" y="0"/>
                    <a:pt x="1" y="325"/>
                    <a:pt x="1" y="726"/>
                  </a:cubicBezTo>
                  <a:cubicBezTo>
                    <a:pt x="1" y="1127"/>
                    <a:pt x="326" y="1453"/>
                    <a:pt x="727" y="1453"/>
                  </a:cubicBezTo>
                  <a:lnTo>
                    <a:pt x="9340" y="1453"/>
                  </a:lnTo>
                  <a:lnTo>
                    <a:pt x="9340" y="36"/>
                  </a:lnTo>
                  <a:cubicBezTo>
                    <a:pt x="9253" y="14"/>
                    <a:pt x="9164" y="0"/>
                    <a:pt x="9071" y="0"/>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5891150" y="1301400"/>
              <a:ext cx="135425" cy="145325"/>
            </a:xfrm>
            <a:custGeom>
              <a:rect b="b" l="l" r="r" t="t"/>
              <a:pathLst>
                <a:path extrusionOk="0" h="5813" w="5417">
                  <a:moveTo>
                    <a:pt x="3684" y="3065"/>
                  </a:moveTo>
                  <a:cubicBezTo>
                    <a:pt x="3269" y="2971"/>
                    <a:pt x="2983" y="2563"/>
                    <a:pt x="3106" y="2155"/>
                  </a:cubicBezTo>
                  <a:cubicBezTo>
                    <a:pt x="3228" y="1751"/>
                    <a:pt x="3647" y="1398"/>
                    <a:pt x="4841" y="1609"/>
                  </a:cubicBezTo>
                  <a:cubicBezTo>
                    <a:pt x="4841" y="1609"/>
                    <a:pt x="2688" y="1"/>
                    <a:pt x="1228" y="1585"/>
                  </a:cubicBezTo>
                  <a:cubicBezTo>
                    <a:pt x="1" y="2919"/>
                    <a:pt x="312" y="4422"/>
                    <a:pt x="529" y="5182"/>
                  </a:cubicBezTo>
                  <a:cubicBezTo>
                    <a:pt x="557" y="5281"/>
                    <a:pt x="649" y="5348"/>
                    <a:pt x="752" y="5348"/>
                  </a:cubicBezTo>
                  <a:lnTo>
                    <a:pt x="946" y="5348"/>
                  </a:lnTo>
                  <a:cubicBezTo>
                    <a:pt x="1073" y="5348"/>
                    <a:pt x="1177" y="5452"/>
                    <a:pt x="1177" y="5581"/>
                  </a:cubicBezTo>
                  <a:lnTo>
                    <a:pt x="1177" y="5581"/>
                  </a:lnTo>
                  <a:cubicBezTo>
                    <a:pt x="1177" y="5709"/>
                    <a:pt x="1281" y="5813"/>
                    <a:pt x="1410" y="5813"/>
                  </a:cubicBezTo>
                  <a:lnTo>
                    <a:pt x="5121" y="5813"/>
                  </a:lnTo>
                  <a:cubicBezTo>
                    <a:pt x="5121" y="5813"/>
                    <a:pt x="5416" y="3457"/>
                    <a:pt x="3684" y="306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5917200" y="1331300"/>
              <a:ext cx="109375" cy="115425"/>
            </a:xfrm>
            <a:custGeom>
              <a:rect b="b" l="l" r="r" t="t"/>
              <a:pathLst>
                <a:path extrusionOk="0" h="4617" w="4375">
                  <a:moveTo>
                    <a:pt x="2642" y="1869"/>
                  </a:moveTo>
                  <a:cubicBezTo>
                    <a:pt x="2227" y="1775"/>
                    <a:pt x="1941" y="1367"/>
                    <a:pt x="2064" y="959"/>
                  </a:cubicBezTo>
                  <a:cubicBezTo>
                    <a:pt x="2186" y="555"/>
                    <a:pt x="2605" y="202"/>
                    <a:pt x="3799" y="413"/>
                  </a:cubicBezTo>
                  <a:cubicBezTo>
                    <a:pt x="3799" y="413"/>
                    <a:pt x="3510" y="197"/>
                    <a:pt x="3071" y="1"/>
                  </a:cubicBezTo>
                  <a:cubicBezTo>
                    <a:pt x="2497" y="16"/>
                    <a:pt x="1900" y="209"/>
                    <a:pt x="1381" y="742"/>
                  </a:cubicBezTo>
                  <a:cubicBezTo>
                    <a:pt x="0" y="2157"/>
                    <a:pt x="351" y="3754"/>
                    <a:pt x="595" y="4563"/>
                  </a:cubicBezTo>
                  <a:cubicBezTo>
                    <a:pt x="601" y="4583"/>
                    <a:pt x="611" y="4600"/>
                    <a:pt x="622" y="4617"/>
                  </a:cubicBezTo>
                  <a:lnTo>
                    <a:pt x="4079" y="4617"/>
                  </a:lnTo>
                  <a:cubicBezTo>
                    <a:pt x="4079" y="4617"/>
                    <a:pt x="4374" y="2261"/>
                    <a:pt x="2642" y="1869"/>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6002950" y="1378575"/>
              <a:ext cx="63525" cy="68150"/>
            </a:xfrm>
            <a:custGeom>
              <a:rect b="b" l="l" r="r" t="t"/>
              <a:pathLst>
                <a:path extrusionOk="0" h="2726" w="2541">
                  <a:moveTo>
                    <a:pt x="1728" y="1438"/>
                  </a:moveTo>
                  <a:cubicBezTo>
                    <a:pt x="1533" y="1394"/>
                    <a:pt x="1399" y="1202"/>
                    <a:pt x="1456" y="1011"/>
                  </a:cubicBezTo>
                  <a:cubicBezTo>
                    <a:pt x="1514" y="822"/>
                    <a:pt x="1711" y="656"/>
                    <a:pt x="2270" y="755"/>
                  </a:cubicBezTo>
                  <a:cubicBezTo>
                    <a:pt x="2270" y="755"/>
                    <a:pt x="1260" y="1"/>
                    <a:pt x="576" y="743"/>
                  </a:cubicBezTo>
                  <a:cubicBezTo>
                    <a:pt x="0" y="1369"/>
                    <a:pt x="147" y="2074"/>
                    <a:pt x="249" y="2430"/>
                  </a:cubicBezTo>
                  <a:cubicBezTo>
                    <a:pt x="262" y="2476"/>
                    <a:pt x="304" y="2508"/>
                    <a:pt x="353" y="2508"/>
                  </a:cubicBezTo>
                  <a:lnTo>
                    <a:pt x="443" y="2508"/>
                  </a:lnTo>
                  <a:cubicBezTo>
                    <a:pt x="504" y="2508"/>
                    <a:pt x="553" y="2557"/>
                    <a:pt x="553" y="2617"/>
                  </a:cubicBezTo>
                  <a:lnTo>
                    <a:pt x="553" y="2617"/>
                  </a:lnTo>
                  <a:cubicBezTo>
                    <a:pt x="553" y="2677"/>
                    <a:pt x="601" y="2726"/>
                    <a:pt x="662" y="2726"/>
                  </a:cubicBezTo>
                  <a:lnTo>
                    <a:pt x="2402" y="2726"/>
                  </a:lnTo>
                  <a:cubicBezTo>
                    <a:pt x="2402" y="2726"/>
                    <a:pt x="2540" y="1621"/>
                    <a:pt x="1728" y="143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0"/>
            <p:cNvSpPr/>
            <p:nvPr/>
          </p:nvSpPr>
          <p:spPr>
            <a:xfrm>
              <a:off x="6015150" y="1392600"/>
              <a:ext cx="51325" cy="54125"/>
            </a:xfrm>
            <a:custGeom>
              <a:rect b="b" l="l" r="r" t="t"/>
              <a:pathLst>
                <a:path extrusionOk="0" h="2165" w="2053">
                  <a:moveTo>
                    <a:pt x="1240" y="877"/>
                  </a:moveTo>
                  <a:cubicBezTo>
                    <a:pt x="1045" y="833"/>
                    <a:pt x="911" y="641"/>
                    <a:pt x="968" y="450"/>
                  </a:cubicBezTo>
                  <a:cubicBezTo>
                    <a:pt x="1026" y="261"/>
                    <a:pt x="1223" y="95"/>
                    <a:pt x="1782" y="194"/>
                  </a:cubicBezTo>
                  <a:cubicBezTo>
                    <a:pt x="1782" y="194"/>
                    <a:pt x="1646" y="93"/>
                    <a:pt x="1440" y="0"/>
                  </a:cubicBezTo>
                  <a:cubicBezTo>
                    <a:pt x="1172" y="7"/>
                    <a:pt x="892" y="98"/>
                    <a:pt x="649" y="347"/>
                  </a:cubicBezTo>
                  <a:cubicBezTo>
                    <a:pt x="1" y="1012"/>
                    <a:pt x="166" y="1760"/>
                    <a:pt x="280" y="2139"/>
                  </a:cubicBezTo>
                  <a:cubicBezTo>
                    <a:pt x="283" y="2148"/>
                    <a:pt x="288" y="2157"/>
                    <a:pt x="292" y="2165"/>
                  </a:cubicBezTo>
                  <a:lnTo>
                    <a:pt x="1914" y="2165"/>
                  </a:lnTo>
                  <a:cubicBezTo>
                    <a:pt x="1914" y="2165"/>
                    <a:pt x="2052" y="1060"/>
                    <a:pt x="1240" y="87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5906325" y="1446700"/>
              <a:ext cx="178425" cy="27800"/>
            </a:xfrm>
            <a:custGeom>
              <a:rect b="b" l="l" r="r" t="t"/>
              <a:pathLst>
                <a:path extrusionOk="0" h="1112" w="7137">
                  <a:moveTo>
                    <a:pt x="556" y="1"/>
                  </a:moveTo>
                  <a:cubicBezTo>
                    <a:pt x="249" y="1"/>
                    <a:pt x="1" y="249"/>
                    <a:pt x="1" y="556"/>
                  </a:cubicBezTo>
                  <a:cubicBezTo>
                    <a:pt x="1" y="862"/>
                    <a:pt x="249" y="1111"/>
                    <a:pt x="556" y="1111"/>
                  </a:cubicBezTo>
                  <a:lnTo>
                    <a:pt x="7137" y="1111"/>
                  </a:lnTo>
                  <a:lnTo>
                    <a:pt x="7137" y="29"/>
                  </a:lnTo>
                  <a:cubicBezTo>
                    <a:pt x="7071" y="12"/>
                    <a:pt x="7003" y="1"/>
                    <a:pt x="6932" y="1"/>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0"/>
            <p:cNvSpPr/>
            <p:nvPr/>
          </p:nvSpPr>
          <p:spPr>
            <a:xfrm>
              <a:off x="5659525" y="2623950"/>
              <a:ext cx="425225" cy="26775"/>
            </a:xfrm>
            <a:custGeom>
              <a:rect b="b" l="l" r="r" t="t"/>
              <a:pathLst>
                <a:path extrusionOk="0" h="1071" w="17009">
                  <a:moveTo>
                    <a:pt x="16" y="1"/>
                  </a:moveTo>
                  <a:cubicBezTo>
                    <a:pt x="7" y="1"/>
                    <a:pt x="0" y="8"/>
                    <a:pt x="0" y="17"/>
                  </a:cubicBezTo>
                  <a:lnTo>
                    <a:pt x="0" y="1055"/>
                  </a:lnTo>
                  <a:cubicBezTo>
                    <a:pt x="0" y="1063"/>
                    <a:pt x="7" y="1070"/>
                    <a:pt x="16" y="1070"/>
                  </a:cubicBezTo>
                  <a:lnTo>
                    <a:pt x="17009" y="1070"/>
                  </a:lnTo>
                  <a:lnTo>
                    <a:pt x="17009"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5659525" y="2240825"/>
              <a:ext cx="425225" cy="26775"/>
            </a:xfrm>
            <a:custGeom>
              <a:rect b="b" l="l" r="r" t="t"/>
              <a:pathLst>
                <a:path extrusionOk="0" h="1071" w="17009">
                  <a:moveTo>
                    <a:pt x="16" y="1"/>
                  </a:moveTo>
                  <a:cubicBezTo>
                    <a:pt x="7" y="1"/>
                    <a:pt x="0" y="8"/>
                    <a:pt x="0" y="17"/>
                  </a:cubicBezTo>
                  <a:lnTo>
                    <a:pt x="0" y="1055"/>
                  </a:lnTo>
                  <a:cubicBezTo>
                    <a:pt x="0" y="1063"/>
                    <a:pt x="7" y="1070"/>
                    <a:pt x="16" y="1070"/>
                  </a:cubicBezTo>
                  <a:lnTo>
                    <a:pt x="17009" y="1070"/>
                  </a:lnTo>
                  <a:lnTo>
                    <a:pt x="17009"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5912375" y="2105825"/>
              <a:ext cx="172375" cy="12200"/>
            </a:xfrm>
            <a:custGeom>
              <a:rect b="b" l="l" r="r" t="t"/>
              <a:pathLst>
                <a:path extrusionOk="0" h="488" w="6895">
                  <a:moveTo>
                    <a:pt x="1" y="1"/>
                  </a:moveTo>
                  <a:lnTo>
                    <a:pt x="1" y="488"/>
                  </a:lnTo>
                  <a:lnTo>
                    <a:pt x="6895" y="488"/>
                  </a:lnTo>
                  <a:lnTo>
                    <a:pt x="6895"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0"/>
            <p:cNvSpPr/>
            <p:nvPr/>
          </p:nvSpPr>
          <p:spPr>
            <a:xfrm>
              <a:off x="5912375" y="2130575"/>
              <a:ext cx="172375" cy="12225"/>
            </a:xfrm>
            <a:custGeom>
              <a:rect b="b" l="l" r="r" t="t"/>
              <a:pathLst>
                <a:path extrusionOk="0" h="489" w="6895">
                  <a:moveTo>
                    <a:pt x="1" y="1"/>
                  </a:moveTo>
                  <a:lnTo>
                    <a:pt x="1" y="488"/>
                  </a:lnTo>
                  <a:lnTo>
                    <a:pt x="6895" y="488"/>
                  </a:lnTo>
                  <a:lnTo>
                    <a:pt x="6895"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5912375" y="2155300"/>
              <a:ext cx="172375" cy="12225"/>
            </a:xfrm>
            <a:custGeom>
              <a:rect b="b" l="l" r="r" t="t"/>
              <a:pathLst>
                <a:path extrusionOk="0" h="489" w="6895">
                  <a:moveTo>
                    <a:pt x="1" y="1"/>
                  </a:moveTo>
                  <a:lnTo>
                    <a:pt x="1" y="488"/>
                  </a:lnTo>
                  <a:lnTo>
                    <a:pt x="6895" y="488"/>
                  </a:lnTo>
                  <a:lnTo>
                    <a:pt x="6895"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0"/>
            <p:cNvSpPr/>
            <p:nvPr/>
          </p:nvSpPr>
          <p:spPr>
            <a:xfrm>
              <a:off x="5912375" y="2180075"/>
              <a:ext cx="172375" cy="12200"/>
            </a:xfrm>
            <a:custGeom>
              <a:rect b="b" l="l" r="r" t="t"/>
              <a:pathLst>
                <a:path extrusionOk="0" h="488" w="6895">
                  <a:moveTo>
                    <a:pt x="1" y="0"/>
                  </a:moveTo>
                  <a:lnTo>
                    <a:pt x="1" y="487"/>
                  </a:lnTo>
                  <a:lnTo>
                    <a:pt x="6895" y="487"/>
                  </a:lnTo>
                  <a:lnTo>
                    <a:pt x="6895"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5912375" y="2204800"/>
              <a:ext cx="172375" cy="12200"/>
            </a:xfrm>
            <a:custGeom>
              <a:rect b="b" l="l" r="r" t="t"/>
              <a:pathLst>
                <a:path extrusionOk="0" h="488" w="6895">
                  <a:moveTo>
                    <a:pt x="1" y="0"/>
                  </a:moveTo>
                  <a:lnTo>
                    <a:pt x="1" y="487"/>
                  </a:lnTo>
                  <a:lnTo>
                    <a:pt x="6895" y="487"/>
                  </a:lnTo>
                  <a:lnTo>
                    <a:pt x="6895"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80"/>
          <p:cNvGrpSpPr/>
          <p:nvPr/>
        </p:nvGrpSpPr>
        <p:grpSpPr>
          <a:xfrm flipH="1">
            <a:off x="4397900" y="3631688"/>
            <a:ext cx="1574625" cy="1576375"/>
            <a:chOff x="1477875" y="318300"/>
            <a:chExt cx="1574625" cy="1576375"/>
          </a:xfrm>
        </p:grpSpPr>
        <p:sp>
          <p:nvSpPr>
            <p:cNvPr id="1806" name="Google Shape;1806;p80"/>
            <p:cNvSpPr/>
            <p:nvPr/>
          </p:nvSpPr>
          <p:spPr>
            <a:xfrm>
              <a:off x="2333550" y="381750"/>
              <a:ext cx="488175" cy="1203450"/>
            </a:xfrm>
            <a:custGeom>
              <a:rect b="b" l="l" r="r" t="t"/>
              <a:pathLst>
                <a:path extrusionOk="0" h="48138" w="19527">
                  <a:moveTo>
                    <a:pt x="5072" y="0"/>
                  </a:moveTo>
                  <a:cubicBezTo>
                    <a:pt x="3558" y="0"/>
                    <a:pt x="1850" y="330"/>
                    <a:pt x="0" y="1137"/>
                  </a:cubicBezTo>
                  <a:lnTo>
                    <a:pt x="220" y="1640"/>
                  </a:lnTo>
                  <a:cubicBezTo>
                    <a:pt x="1996" y="865"/>
                    <a:pt x="3631" y="550"/>
                    <a:pt x="5076" y="550"/>
                  </a:cubicBezTo>
                  <a:cubicBezTo>
                    <a:pt x="7328" y="550"/>
                    <a:pt x="9116" y="1317"/>
                    <a:pt x="10254" y="2306"/>
                  </a:cubicBezTo>
                  <a:cubicBezTo>
                    <a:pt x="12460" y="4220"/>
                    <a:pt x="14511" y="8591"/>
                    <a:pt x="11756" y="18534"/>
                  </a:cubicBezTo>
                  <a:cubicBezTo>
                    <a:pt x="9380" y="27110"/>
                    <a:pt x="8928" y="33983"/>
                    <a:pt x="10412" y="38962"/>
                  </a:cubicBezTo>
                  <a:cubicBezTo>
                    <a:pt x="11608" y="42979"/>
                    <a:pt x="14083" y="45851"/>
                    <a:pt x="17777" y="47523"/>
                  </a:cubicBezTo>
                  <a:cubicBezTo>
                    <a:pt x="18280" y="47750"/>
                    <a:pt x="18806" y="47955"/>
                    <a:pt x="19353" y="48138"/>
                  </a:cubicBezTo>
                  <a:lnTo>
                    <a:pt x="19527" y="47616"/>
                  </a:lnTo>
                  <a:cubicBezTo>
                    <a:pt x="15132" y="46149"/>
                    <a:pt x="12243" y="43185"/>
                    <a:pt x="10938" y="38805"/>
                  </a:cubicBezTo>
                  <a:cubicBezTo>
                    <a:pt x="9484" y="33927"/>
                    <a:pt x="9938" y="27156"/>
                    <a:pt x="12287" y="18680"/>
                  </a:cubicBezTo>
                  <a:cubicBezTo>
                    <a:pt x="15118" y="8460"/>
                    <a:pt x="12940" y="3909"/>
                    <a:pt x="10614" y="1891"/>
                  </a:cubicBezTo>
                  <a:cubicBezTo>
                    <a:pt x="9391" y="828"/>
                    <a:pt x="7474" y="0"/>
                    <a:pt x="5072"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1572500" y="403825"/>
              <a:ext cx="804975" cy="1136450"/>
            </a:xfrm>
            <a:custGeom>
              <a:rect b="b" l="l" r="r" t="t"/>
              <a:pathLst>
                <a:path extrusionOk="0" h="45458" w="32199">
                  <a:moveTo>
                    <a:pt x="31625" y="0"/>
                  </a:moveTo>
                  <a:cubicBezTo>
                    <a:pt x="31625" y="0"/>
                    <a:pt x="32199" y="2480"/>
                    <a:pt x="31194" y="2722"/>
                  </a:cubicBezTo>
                  <a:cubicBezTo>
                    <a:pt x="30190" y="2963"/>
                    <a:pt x="30746" y="3712"/>
                    <a:pt x="28807" y="4923"/>
                  </a:cubicBezTo>
                  <a:cubicBezTo>
                    <a:pt x="26867" y="6134"/>
                    <a:pt x="27131" y="6650"/>
                    <a:pt x="26490" y="8945"/>
                  </a:cubicBezTo>
                  <a:cubicBezTo>
                    <a:pt x="25849" y="11240"/>
                    <a:pt x="24235" y="10411"/>
                    <a:pt x="22607" y="13353"/>
                  </a:cubicBezTo>
                  <a:cubicBezTo>
                    <a:pt x="20978" y="16295"/>
                    <a:pt x="16667" y="15935"/>
                    <a:pt x="16045" y="20824"/>
                  </a:cubicBezTo>
                  <a:cubicBezTo>
                    <a:pt x="15424" y="25713"/>
                    <a:pt x="16674" y="24489"/>
                    <a:pt x="14460" y="26967"/>
                  </a:cubicBezTo>
                  <a:cubicBezTo>
                    <a:pt x="12245" y="29445"/>
                    <a:pt x="12693" y="32630"/>
                    <a:pt x="12487" y="34624"/>
                  </a:cubicBezTo>
                  <a:cubicBezTo>
                    <a:pt x="12280" y="36619"/>
                    <a:pt x="12366" y="38845"/>
                    <a:pt x="10816" y="39636"/>
                  </a:cubicBezTo>
                  <a:cubicBezTo>
                    <a:pt x="9266" y="40426"/>
                    <a:pt x="9316" y="43829"/>
                    <a:pt x="7538" y="42925"/>
                  </a:cubicBezTo>
                  <a:cubicBezTo>
                    <a:pt x="5760" y="42021"/>
                    <a:pt x="3906" y="45458"/>
                    <a:pt x="2637" y="44089"/>
                  </a:cubicBezTo>
                  <a:cubicBezTo>
                    <a:pt x="1368" y="42718"/>
                    <a:pt x="0" y="45083"/>
                    <a:pt x="0" y="45083"/>
                  </a:cubicBezTo>
                  <a:cubicBezTo>
                    <a:pt x="0" y="45083"/>
                    <a:pt x="4891" y="6116"/>
                    <a:pt x="31625" y="0"/>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1477875" y="403825"/>
              <a:ext cx="885250" cy="1490850"/>
            </a:xfrm>
            <a:custGeom>
              <a:rect b="b" l="l" r="r" t="t"/>
              <a:pathLst>
                <a:path extrusionOk="0" h="59634" w="35410">
                  <a:moveTo>
                    <a:pt x="35410" y="0"/>
                  </a:moveTo>
                  <a:cubicBezTo>
                    <a:pt x="34120" y="310"/>
                    <a:pt x="32839" y="676"/>
                    <a:pt x="31587" y="1139"/>
                  </a:cubicBezTo>
                  <a:cubicBezTo>
                    <a:pt x="30340" y="1611"/>
                    <a:pt x="29112" y="2146"/>
                    <a:pt x="27924" y="2773"/>
                  </a:cubicBezTo>
                  <a:cubicBezTo>
                    <a:pt x="26739" y="3404"/>
                    <a:pt x="25586" y="4106"/>
                    <a:pt x="24475" y="4876"/>
                  </a:cubicBezTo>
                  <a:cubicBezTo>
                    <a:pt x="23372" y="5657"/>
                    <a:pt x="22309" y="6500"/>
                    <a:pt x="21290" y="7401"/>
                  </a:cubicBezTo>
                  <a:cubicBezTo>
                    <a:pt x="17222" y="11027"/>
                    <a:pt x="13950" y="15556"/>
                    <a:pt x="11325" y="20410"/>
                  </a:cubicBezTo>
                  <a:cubicBezTo>
                    <a:pt x="10014" y="22843"/>
                    <a:pt x="8852" y="25364"/>
                    <a:pt x="7829" y="27941"/>
                  </a:cubicBezTo>
                  <a:cubicBezTo>
                    <a:pt x="6801" y="30517"/>
                    <a:pt x="5909" y="33152"/>
                    <a:pt x="5126" y="35819"/>
                  </a:cubicBezTo>
                  <a:cubicBezTo>
                    <a:pt x="4343" y="38487"/>
                    <a:pt x="3673" y="41190"/>
                    <a:pt x="3109" y="43918"/>
                  </a:cubicBezTo>
                  <a:cubicBezTo>
                    <a:pt x="2826" y="45282"/>
                    <a:pt x="603" y="55079"/>
                    <a:pt x="376" y="56456"/>
                  </a:cubicBezTo>
                  <a:cubicBezTo>
                    <a:pt x="239" y="57301"/>
                    <a:pt x="113" y="58143"/>
                    <a:pt x="1" y="58994"/>
                  </a:cubicBezTo>
                  <a:lnTo>
                    <a:pt x="1413" y="59633"/>
                  </a:lnTo>
                  <a:cubicBezTo>
                    <a:pt x="1512" y="58653"/>
                    <a:pt x="1639" y="57662"/>
                    <a:pt x="1776" y="56682"/>
                  </a:cubicBezTo>
                  <a:cubicBezTo>
                    <a:pt x="1970" y="55323"/>
                    <a:pt x="4159" y="45540"/>
                    <a:pt x="4410" y="44190"/>
                  </a:cubicBezTo>
                  <a:cubicBezTo>
                    <a:pt x="4908" y="41487"/>
                    <a:pt x="5511" y="38804"/>
                    <a:pt x="6227" y="36153"/>
                  </a:cubicBezTo>
                  <a:cubicBezTo>
                    <a:pt x="6943" y="33503"/>
                    <a:pt x="7766" y="30883"/>
                    <a:pt x="8727" y="28316"/>
                  </a:cubicBezTo>
                  <a:cubicBezTo>
                    <a:pt x="9682" y="25749"/>
                    <a:pt x="10774" y="23236"/>
                    <a:pt x="12016" y="20805"/>
                  </a:cubicBezTo>
                  <a:cubicBezTo>
                    <a:pt x="14502" y="15958"/>
                    <a:pt x="17629" y="11416"/>
                    <a:pt x="21571" y="7740"/>
                  </a:cubicBezTo>
                  <a:cubicBezTo>
                    <a:pt x="22558" y="6827"/>
                    <a:pt x="23590" y="5968"/>
                    <a:pt x="24666" y="5168"/>
                  </a:cubicBezTo>
                  <a:cubicBezTo>
                    <a:pt x="25749" y="4381"/>
                    <a:pt x="26875" y="3660"/>
                    <a:pt x="28037" y="3004"/>
                  </a:cubicBezTo>
                  <a:cubicBezTo>
                    <a:pt x="29201" y="2355"/>
                    <a:pt x="30410" y="1795"/>
                    <a:pt x="31641" y="1296"/>
                  </a:cubicBezTo>
                  <a:cubicBezTo>
                    <a:pt x="32876" y="806"/>
                    <a:pt x="34129" y="340"/>
                    <a:pt x="35410"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1730500" y="443450"/>
              <a:ext cx="636600" cy="1056100"/>
            </a:xfrm>
            <a:custGeom>
              <a:rect b="b" l="l" r="r" t="t"/>
              <a:pathLst>
                <a:path extrusionOk="0" h="42244" w="25464">
                  <a:moveTo>
                    <a:pt x="4497" y="38051"/>
                  </a:moveTo>
                  <a:cubicBezTo>
                    <a:pt x="6046" y="37260"/>
                    <a:pt x="5960" y="35034"/>
                    <a:pt x="6167" y="33039"/>
                  </a:cubicBezTo>
                  <a:cubicBezTo>
                    <a:pt x="6373" y="31044"/>
                    <a:pt x="5925" y="27860"/>
                    <a:pt x="8140" y="25382"/>
                  </a:cubicBezTo>
                  <a:cubicBezTo>
                    <a:pt x="10354" y="22904"/>
                    <a:pt x="9104" y="24128"/>
                    <a:pt x="9725" y="19239"/>
                  </a:cubicBezTo>
                  <a:cubicBezTo>
                    <a:pt x="10347" y="14350"/>
                    <a:pt x="14658" y="14710"/>
                    <a:pt x="16287" y="11768"/>
                  </a:cubicBezTo>
                  <a:cubicBezTo>
                    <a:pt x="17915" y="8825"/>
                    <a:pt x="19529" y="9655"/>
                    <a:pt x="20170" y="7360"/>
                  </a:cubicBezTo>
                  <a:cubicBezTo>
                    <a:pt x="20811" y="5065"/>
                    <a:pt x="20547" y="4548"/>
                    <a:pt x="22487" y="3338"/>
                  </a:cubicBezTo>
                  <a:cubicBezTo>
                    <a:pt x="24426" y="2127"/>
                    <a:pt x="23870" y="1378"/>
                    <a:pt x="24874" y="1136"/>
                  </a:cubicBezTo>
                  <a:cubicBezTo>
                    <a:pt x="25295" y="1035"/>
                    <a:pt x="25438" y="541"/>
                    <a:pt x="25464" y="1"/>
                  </a:cubicBezTo>
                  <a:cubicBezTo>
                    <a:pt x="22728" y="1167"/>
                    <a:pt x="16875" y="3536"/>
                    <a:pt x="11353" y="10674"/>
                  </a:cubicBezTo>
                  <a:cubicBezTo>
                    <a:pt x="9879" y="12580"/>
                    <a:pt x="8368" y="15497"/>
                    <a:pt x="7018" y="18020"/>
                  </a:cubicBezTo>
                  <a:cubicBezTo>
                    <a:pt x="6018" y="19889"/>
                    <a:pt x="4294" y="22275"/>
                    <a:pt x="3472" y="24502"/>
                  </a:cubicBezTo>
                  <a:cubicBezTo>
                    <a:pt x="2938" y="25951"/>
                    <a:pt x="2447" y="27480"/>
                    <a:pt x="2013" y="29092"/>
                  </a:cubicBezTo>
                  <a:cubicBezTo>
                    <a:pt x="1561" y="30760"/>
                    <a:pt x="1316" y="33069"/>
                    <a:pt x="991" y="34919"/>
                  </a:cubicBezTo>
                  <a:cubicBezTo>
                    <a:pt x="610" y="37096"/>
                    <a:pt x="174" y="38850"/>
                    <a:pt x="0" y="41291"/>
                  </a:cubicBezTo>
                  <a:cubicBezTo>
                    <a:pt x="405" y="41155"/>
                    <a:pt x="813" y="41134"/>
                    <a:pt x="1218" y="41339"/>
                  </a:cubicBezTo>
                  <a:cubicBezTo>
                    <a:pt x="2996" y="42244"/>
                    <a:pt x="2946" y="38840"/>
                    <a:pt x="4497" y="38051"/>
                  </a:cubicBezTo>
                  <a:close/>
                </a:path>
              </a:pathLst>
            </a:custGeom>
            <a:solidFill>
              <a:srgbClr val="ECB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2377925" y="326725"/>
              <a:ext cx="41425" cy="91550"/>
            </a:xfrm>
            <a:custGeom>
              <a:rect b="b" l="l" r="r" t="t"/>
              <a:pathLst>
                <a:path extrusionOk="0" h="3662" w="1657">
                  <a:moveTo>
                    <a:pt x="1656" y="0"/>
                  </a:moveTo>
                  <a:lnTo>
                    <a:pt x="0" y="3661"/>
                  </a:lnTo>
                  <a:lnTo>
                    <a:pt x="1025" y="25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0"/>
            <p:cNvSpPr/>
            <p:nvPr/>
          </p:nvSpPr>
          <p:spPr>
            <a:xfrm>
              <a:off x="2377925" y="326725"/>
              <a:ext cx="47025" cy="91550"/>
            </a:xfrm>
            <a:custGeom>
              <a:rect b="b" l="l" r="r" t="t"/>
              <a:pathLst>
                <a:path extrusionOk="0" h="3662" w="1881">
                  <a:moveTo>
                    <a:pt x="1656" y="0"/>
                  </a:moveTo>
                  <a:lnTo>
                    <a:pt x="0" y="3661"/>
                  </a:lnTo>
                  <a:lnTo>
                    <a:pt x="1881" y="64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2336725" y="417725"/>
              <a:ext cx="41450" cy="91550"/>
            </a:xfrm>
            <a:custGeom>
              <a:rect b="b" l="l" r="r" t="t"/>
              <a:pathLst>
                <a:path extrusionOk="0" h="3662" w="1658">
                  <a:moveTo>
                    <a:pt x="1" y="3661"/>
                  </a:moveTo>
                  <a:lnTo>
                    <a:pt x="1658" y="0"/>
                  </a:lnTo>
                  <a:lnTo>
                    <a:pt x="632" y="340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2331125" y="417725"/>
              <a:ext cx="47050" cy="91550"/>
            </a:xfrm>
            <a:custGeom>
              <a:rect b="b" l="l" r="r" t="t"/>
              <a:pathLst>
                <a:path extrusionOk="0" h="3662" w="1882">
                  <a:moveTo>
                    <a:pt x="225" y="3661"/>
                  </a:moveTo>
                  <a:lnTo>
                    <a:pt x="1882" y="0"/>
                  </a:lnTo>
                  <a:lnTo>
                    <a:pt x="0" y="301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2377975" y="319150"/>
              <a:ext cx="16325" cy="99150"/>
            </a:xfrm>
            <a:custGeom>
              <a:rect b="b" l="l" r="r" t="t"/>
              <a:pathLst>
                <a:path extrusionOk="0" h="3966" w="653">
                  <a:moveTo>
                    <a:pt x="653" y="0"/>
                  </a:moveTo>
                  <a:lnTo>
                    <a:pt x="0" y="3965"/>
                  </a:lnTo>
                  <a:lnTo>
                    <a:pt x="110" y="41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2377975" y="319150"/>
              <a:ext cx="25925" cy="99150"/>
            </a:xfrm>
            <a:custGeom>
              <a:rect b="b" l="l" r="r" t="t"/>
              <a:pathLst>
                <a:path extrusionOk="0" h="3966" w="1037">
                  <a:moveTo>
                    <a:pt x="653" y="0"/>
                  </a:moveTo>
                  <a:lnTo>
                    <a:pt x="0" y="3965"/>
                  </a:lnTo>
                  <a:lnTo>
                    <a:pt x="1037" y="56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2361775" y="417700"/>
              <a:ext cx="16325" cy="99150"/>
            </a:xfrm>
            <a:custGeom>
              <a:rect b="b" l="l" r="r" t="t"/>
              <a:pathLst>
                <a:path extrusionOk="0" h="3966" w="653">
                  <a:moveTo>
                    <a:pt x="0" y="3965"/>
                  </a:moveTo>
                  <a:lnTo>
                    <a:pt x="653" y="0"/>
                  </a:lnTo>
                  <a:lnTo>
                    <a:pt x="544" y="355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2352200" y="417700"/>
              <a:ext cx="25900" cy="99150"/>
            </a:xfrm>
            <a:custGeom>
              <a:rect b="b" l="l" r="r" t="t"/>
              <a:pathLst>
                <a:path extrusionOk="0" h="3966" w="1036">
                  <a:moveTo>
                    <a:pt x="383" y="3965"/>
                  </a:moveTo>
                  <a:lnTo>
                    <a:pt x="1036" y="0"/>
                  </a:lnTo>
                  <a:lnTo>
                    <a:pt x="0" y="340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2357675" y="318300"/>
              <a:ext cx="20400" cy="100000"/>
            </a:xfrm>
            <a:custGeom>
              <a:rect b="b" l="l" r="r" t="t"/>
              <a:pathLst>
                <a:path extrusionOk="0" h="4000" w="816">
                  <a:moveTo>
                    <a:pt x="420" y="0"/>
                  </a:moveTo>
                  <a:lnTo>
                    <a:pt x="816" y="3999"/>
                  </a:lnTo>
                  <a:lnTo>
                    <a:pt x="1" y="5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2368150" y="318300"/>
              <a:ext cx="12950" cy="100000"/>
            </a:xfrm>
            <a:custGeom>
              <a:rect b="b" l="l" r="r" t="t"/>
              <a:pathLst>
                <a:path extrusionOk="0" h="4000" w="518">
                  <a:moveTo>
                    <a:pt x="1" y="0"/>
                  </a:moveTo>
                  <a:lnTo>
                    <a:pt x="397" y="3999"/>
                  </a:lnTo>
                  <a:lnTo>
                    <a:pt x="517" y="4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2378000" y="417700"/>
              <a:ext cx="20400" cy="100000"/>
            </a:xfrm>
            <a:custGeom>
              <a:rect b="b" l="l" r="r" t="t"/>
              <a:pathLst>
                <a:path extrusionOk="0" h="4000" w="816">
                  <a:moveTo>
                    <a:pt x="397" y="3999"/>
                  </a:moveTo>
                  <a:lnTo>
                    <a:pt x="0" y="0"/>
                  </a:lnTo>
                  <a:lnTo>
                    <a:pt x="815" y="346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2374975" y="417700"/>
              <a:ext cx="12975" cy="100000"/>
            </a:xfrm>
            <a:custGeom>
              <a:rect b="b" l="l" r="r" t="t"/>
              <a:pathLst>
                <a:path extrusionOk="0" h="4000" w="519">
                  <a:moveTo>
                    <a:pt x="518" y="3999"/>
                  </a:moveTo>
                  <a:lnTo>
                    <a:pt x="121" y="0"/>
                  </a:lnTo>
                  <a:lnTo>
                    <a:pt x="1" y="355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2336050" y="324250"/>
              <a:ext cx="42100" cy="94025"/>
            </a:xfrm>
            <a:custGeom>
              <a:rect b="b" l="l" r="r" t="t"/>
              <a:pathLst>
                <a:path extrusionOk="0" h="3761" w="1684">
                  <a:moveTo>
                    <a:pt x="266" y="0"/>
                  </a:moveTo>
                  <a:lnTo>
                    <a:pt x="1684" y="3760"/>
                  </a:lnTo>
                  <a:lnTo>
                    <a:pt x="0" y="6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2342675" y="324250"/>
              <a:ext cx="35475" cy="94025"/>
            </a:xfrm>
            <a:custGeom>
              <a:rect b="b" l="l" r="r" t="t"/>
              <a:pathLst>
                <a:path extrusionOk="0" h="3761" w="1419">
                  <a:moveTo>
                    <a:pt x="1" y="0"/>
                  </a:moveTo>
                  <a:lnTo>
                    <a:pt x="1419" y="3760"/>
                  </a:lnTo>
                  <a:lnTo>
                    <a:pt x="615" y="29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2377925" y="417725"/>
              <a:ext cx="42100" cy="94025"/>
            </a:xfrm>
            <a:custGeom>
              <a:rect b="b" l="l" r="r" t="t"/>
              <a:pathLst>
                <a:path extrusionOk="0" h="3761" w="1684">
                  <a:moveTo>
                    <a:pt x="1418" y="3760"/>
                  </a:moveTo>
                  <a:lnTo>
                    <a:pt x="0" y="0"/>
                  </a:lnTo>
                  <a:lnTo>
                    <a:pt x="1684" y="313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2377925" y="417725"/>
              <a:ext cx="35475" cy="94025"/>
            </a:xfrm>
            <a:custGeom>
              <a:rect b="b" l="l" r="r" t="t"/>
              <a:pathLst>
                <a:path extrusionOk="0" h="3761" w="1419">
                  <a:moveTo>
                    <a:pt x="1418" y="3760"/>
                  </a:moveTo>
                  <a:lnTo>
                    <a:pt x="0" y="0"/>
                  </a:lnTo>
                  <a:lnTo>
                    <a:pt x="804" y="346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2317300" y="336600"/>
              <a:ext cx="60900" cy="81650"/>
            </a:xfrm>
            <a:custGeom>
              <a:rect b="b" l="l" r="r" t="t"/>
              <a:pathLst>
                <a:path extrusionOk="0" h="3266" w="2436">
                  <a:moveTo>
                    <a:pt x="94" y="1"/>
                  </a:moveTo>
                  <a:lnTo>
                    <a:pt x="2436" y="3265"/>
                  </a:lnTo>
                  <a:lnTo>
                    <a:pt x="0" y="67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2319625" y="336600"/>
              <a:ext cx="58575" cy="81650"/>
            </a:xfrm>
            <a:custGeom>
              <a:rect b="b" l="l" r="r" t="t"/>
              <a:pathLst>
                <a:path extrusionOk="0" h="3266" w="2343">
                  <a:moveTo>
                    <a:pt x="1" y="1"/>
                  </a:moveTo>
                  <a:lnTo>
                    <a:pt x="2343" y="3265"/>
                  </a:lnTo>
                  <a:lnTo>
                    <a:pt x="670" y="1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2377875" y="417750"/>
              <a:ext cx="60900" cy="81650"/>
            </a:xfrm>
            <a:custGeom>
              <a:rect b="b" l="l" r="r" t="t"/>
              <a:pathLst>
                <a:path extrusionOk="0" h="3266" w="2436">
                  <a:moveTo>
                    <a:pt x="2342" y="3266"/>
                  </a:moveTo>
                  <a:lnTo>
                    <a:pt x="0" y="0"/>
                  </a:lnTo>
                  <a:lnTo>
                    <a:pt x="2436" y="259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2377875" y="417750"/>
              <a:ext cx="58575" cy="81650"/>
            </a:xfrm>
            <a:custGeom>
              <a:rect b="b" l="l" r="r" t="t"/>
              <a:pathLst>
                <a:path extrusionOk="0" h="3266" w="2343">
                  <a:moveTo>
                    <a:pt x="2342" y="3266"/>
                  </a:moveTo>
                  <a:lnTo>
                    <a:pt x="0" y="0"/>
                  </a:lnTo>
                  <a:lnTo>
                    <a:pt x="1673" y="31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2300575" y="354475"/>
              <a:ext cx="77700" cy="63700"/>
            </a:xfrm>
            <a:custGeom>
              <a:rect b="b" l="l" r="r" t="t"/>
              <a:pathLst>
                <a:path extrusionOk="0" h="2548" w="3108">
                  <a:moveTo>
                    <a:pt x="0" y="1"/>
                  </a:moveTo>
                  <a:lnTo>
                    <a:pt x="3108" y="2548"/>
                  </a:lnTo>
                  <a:lnTo>
                    <a:pt x="84" y="67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2300575" y="353225"/>
              <a:ext cx="77700" cy="64950"/>
            </a:xfrm>
            <a:custGeom>
              <a:rect b="b" l="l" r="r" t="t"/>
              <a:pathLst>
                <a:path extrusionOk="0" h="2598" w="3108">
                  <a:moveTo>
                    <a:pt x="0" y="51"/>
                  </a:moveTo>
                  <a:lnTo>
                    <a:pt x="3108" y="2598"/>
                  </a:lnTo>
                  <a:lnTo>
                    <a:pt x="679"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2377825" y="417800"/>
              <a:ext cx="77700" cy="63700"/>
            </a:xfrm>
            <a:custGeom>
              <a:rect b="b" l="l" r="r" t="t"/>
              <a:pathLst>
                <a:path extrusionOk="0" h="2548" w="3108">
                  <a:moveTo>
                    <a:pt x="3108" y="2547"/>
                  </a:moveTo>
                  <a:lnTo>
                    <a:pt x="0" y="1"/>
                  </a:lnTo>
                  <a:lnTo>
                    <a:pt x="3023" y="187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2377825" y="417800"/>
              <a:ext cx="77700" cy="64950"/>
            </a:xfrm>
            <a:custGeom>
              <a:rect b="b" l="l" r="r" t="t"/>
              <a:pathLst>
                <a:path extrusionOk="0" h="2598" w="3108">
                  <a:moveTo>
                    <a:pt x="3108" y="2547"/>
                  </a:moveTo>
                  <a:lnTo>
                    <a:pt x="0" y="1"/>
                  </a:lnTo>
                  <a:lnTo>
                    <a:pt x="2428" y="259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2286775" y="376700"/>
              <a:ext cx="91525" cy="41425"/>
            </a:xfrm>
            <a:custGeom>
              <a:rect b="b" l="l" r="r" t="t"/>
              <a:pathLst>
                <a:path extrusionOk="0" h="1657" w="3661">
                  <a:moveTo>
                    <a:pt x="0" y="0"/>
                  </a:moveTo>
                  <a:lnTo>
                    <a:pt x="3661" y="1657"/>
                  </a:lnTo>
                  <a:lnTo>
                    <a:pt x="257" y="63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2286775" y="371075"/>
              <a:ext cx="91525" cy="47050"/>
            </a:xfrm>
            <a:custGeom>
              <a:rect b="b" l="l" r="r" t="t"/>
              <a:pathLst>
                <a:path extrusionOk="0" h="1882" w="3661">
                  <a:moveTo>
                    <a:pt x="0" y="225"/>
                  </a:moveTo>
                  <a:lnTo>
                    <a:pt x="3661" y="1882"/>
                  </a:lnTo>
                  <a:lnTo>
                    <a:pt x="644"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2377775" y="417875"/>
              <a:ext cx="91525" cy="41425"/>
            </a:xfrm>
            <a:custGeom>
              <a:rect b="b" l="l" r="r" t="t"/>
              <a:pathLst>
                <a:path extrusionOk="0" h="1657" w="3661">
                  <a:moveTo>
                    <a:pt x="3661" y="1656"/>
                  </a:moveTo>
                  <a:lnTo>
                    <a:pt x="0" y="1"/>
                  </a:lnTo>
                  <a:lnTo>
                    <a:pt x="3405" y="102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2377775" y="417875"/>
              <a:ext cx="91525" cy="47025"/>
            </a:xfrm>
            <a:custGeom>
              <a:rect b="b" l="l" r="r" t="t"/>
              <a:pathLst>
                <a:path extrusionOk="0" h="1881" w="3661">
                  <a:moveTo>
                    <a:pt x="3661" y="1656"/>
                  </a:moveTo>
                  <a:lnTo>
                    <a:pt x="0" y="1"/>
                  </a:lnTo>
                  <a:lnTo>
                    <a:pt x="3018" y="188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2279200" y="401725"/>
              <a:ext cx="99125" cy="16325"/>
            </a:xfrm>
            <a:custGeom>
              <a:rect b="b" l="l" r="r" t="t"/>
              <a:pathLst>
                <a:path extrusionOk="0" h="653" w="3965">
                  <a:moveTo>
                    <a:pt x="0" y="1"/>
                  </a:moveTo>
                  <a:lnTo>
                    <a:pt x="3965" y="653"/>
                  </a:lnTo>
                  <a:lnTo>
                    <a:pt x="411" y="5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2279200" y="392150"/>
              <a:ext cx="99125" cy="25900"/>
            </a:xfrm>
            <a:custGeom>
              <a:rect b="b" l="l" r="r" t="t"/>
              <a:pathLst>
                <a:path extrusionOk="0" h="1036" w="3965">
                  <a:moveTo>
                    <a:pt x="0" y="384"/>
                  </a:moveTo>
                  <a:lnTo>
                    <a:pt x="3965" y="1036"/>
                  </a:lnTo>
                  <a:lnTo>
                    <a:pt x="564"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2377750" y="417925"/>
              <a:ext cx="99125" cy="16325"/>
            </a:xfrm>
            <a:custGeom>
              <a:rect b="b" l="l" r="r" t="t"/>
              <a:pathLst>
                <a:path extrusionOk="0" h="653" w="3965">
                  <a:moveTo>
                    <a:pt x="3965" y="653"/>
                  </a:moveTo>
                  <a:lnTo>
                    <a:pt x="0" y="1"/>
                  </a:lnTo>
                  <a:lnTo>
                    <a:pt x="3555" y="10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2377750" y="417925"/>
              <a:ext cx="99125" cy="25925"/>
            </a:xfrm>
            <a:custGeom>
              <a:rect b="b" l="l" r="r" t="t"/>
              <a:pathLst>
                <a:path extrusionOk="0" h="1037" w="3965">
                  <a:moveTo>
                    <a:pt x="3965" y="653"/>
                  </a:moveTo>
                  <a:lnTo>
                    <a:pt x="0" y="1"/>
                  </a:lnTo>
                  <a:lnTo>
                    <a:pt x="3402" y="103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2278375" y="417950"/>
              <a:ext cx="99950" cy="20400"/>
            </a:xfrm>
            <a:custGeom>
              <a:rect b="b" l="l" r="r" t="t"/>
              <a:pathLst>
                <a:path extrusionOk="0" h="816" w="3998">
                  <a:moveTo>
                    <a:pt x="0" y="396"/>
                  </a:moveTo>
                  <a:lnTo>
                    <a:pt x="3998" y="1"/>
                  </a:lnTo>
                  <a:lnTo>
                    <a:pt x="537" y="81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2278375" y="414950"/>
              <a:ext cx="99950" cy="12925"/>
            </a:xfrm>
            <a:custGeom>
              <a:rect b="b" l="l" r="r" t="t"/>
              <a:pathLst>
                <a:path extrusionOk="0" h="517" w="3998">
                  <a:moveTo>
                    <a:pt x="0" y="516"/>
                  </a:moveTo>
                  <a:lnTo>
                    <a:pt x="3998" y="121"/>
                  </a:lnTo>
                  <a:lnTo>
                    <a:pt x="444"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2377750" y="397625"/>
              <a:ext cx="99975" cy="20400"/>
            </a:xfrm>
            <a:custGeom>
              <a:rect b="b" l="l" r="r" t="t"/>
              <a:pathLst>
                <a:path extrusionOk="0" h="816" w="3999">
                  <a:moveTo>
                    <a:pt x="3999" y="420"/>
                  </a:moveTo>
                  <a:lnTo>
                    <a:pt x="0" y="816"/>
                  </a:lnTo>
                  <a:lnTo>
                    <a:pt x="3461"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2377750" y="408125"/>
              <a:ext cx="99975" cy="12925"/>
            </a:xfrm>
            <a:custGeom>
              <a:rect b="b" l="l" r="r" t="t"/>
              <a:pathLst>
                <a:path extrusionOk="0" h="517" w="3999">
                  <a:moveTo>
                    <a:pt x="3999" y="0"/>
                  </a:moveTo>
                  <a:lnTo>
                    <a:pt x="0" y="396"/>
                  </a:lnTo>
                  <a:lnTo>
                    <a:pt x="3554" y="51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2284325" y="417875"/>
              <a:ext cx="93975" cy="42125"/>
            </a:xfrm>
            <a:custGeom>
              <a:rect b="b" l="l" r="r" t="t"/>
              <a:pathLst>
                <a:path extrusionOk="0" h="1685" w="3759">
                  <a:moveTo>
                    <a:pt x="0" y="1418"/>
                  </a:moveTo>
                  <a:lnTo>
                    <a:pt x="3759" y="1"/>
                  </a:lnTo>
                  <a:lnTo>
                    <a:pt x="628" y="168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2284325" y="417875"/>
              <a:ext cx="93975" cy="35475"/>
            </a:xfrm>
            <a:custGeom>
              <a:rect b="b" l="l" r="r" t="t"/>
              <a:pathLst>
                <a:path extrusionOk="0" h="1419" w="3759">
                  <a:moveTo>
                    <a:pt x="0" y="1418"/>
                  </a:moveTo>
                  <a:lnTo>
                    <a:pt x="3759" y="1"/>
                  </a:lnTo>
                  <a:lnTo>
                    <a:pt x="296" y="80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2377775" y="376000"/>
              <a:ext cx="94000" cy="42100"/>
            </a:xfrm>
            <a:custGeom>
              <a:rect b="b" l="l" r="r" t="t"/>
              <a:pathLst>
                <a:path extrusionOk="0" h="1684" w="3760">
                  <a:moveTo>
                    <a:pt x="3760" y="266"/>
                  </a:moveTo>
                  <a:lnTo>
                    <a:pt x="0" y="1684"/>
                  </a:lnTo>
                  <a:lnTo>
                    <a:pt x="3132"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2377775" y="382650"/>
              <a:ext cx="94000" cy="35450"/>
            </a:xfrm>
            <a:custGeom>
              <a:rect b="b" l="l" r="r" t="t"/>
              <a:pathLst>
                <a:path extrusionOk="0" h="1418" w="3760">
                  <a:moveTo>
                    <a:pt x="3760" y="0"/>
                  </a:moveTo>
                  <a:lnTo>
                    <a:pt x="0" y="1418"/>
                  </a:lnTo>
                  <a:lnTo>
                    <a:pt x="3464" y="61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2296650" y="417825"/>
              <a:ext cx="81625" cy="60925"/>
            </a:xfrm>
            <a:custGeom>
              <a:rect b="b" l="l" r="r" t="t"/>
              <a:pathLst>
                <a:path extrusionOk="0" h="2437" w="3265">
                  <a:moveTo>
                    <a:pt x="1" y="2342"/>
                  </a:moveTo>
                  <a:lnTo>
                    <a:pt x="3265" y="1"/>
                  </a:lnTo>
                  <a:lnTo>
                    <a:pt x="676" y="243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2296650" y="417825"/>
              <a:ext cx="81625" cy="58575"/>
            </a:xfrm>
            <a:custGeom>
              <a:rect b="b" l="l" r="r" t="t"/>
              <a:pathLst>
                <a:path extrusionOk="0" h="2343" w="3265">
                  <a:moveTo>
                    <a:pt x="1" y="2342"/>
                  </a:moveTo>
                  <a:lnTo>
                    <a:pt x="3265" y="1"/>
                  </a:lnTo>
                  <a:lnTo>
                    <a:pt x="127" y="167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2377800" y="357250"/>
              <a:ext cx="81650" cy="60900"/>
            </a:xfrm>
            <a:custGeom>
              <a:rect b="b" l="l" r="r" t="t"/>
              <a:pathLst>
                <a:path extrusionOk="0" h="2436" w="3266">
                  <a:moveTo>
                    <a:pt x="3265" y="94"/>
                  </a:moveTo>
                  <a:lnTo>
                    <a:pt x="0" y="2436"/>
                  </a:lnTo>
                  <a:lnTo>
                    <a:pt x="2590"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2377800" y="359575"/>
              <a:ext cx="81650" cy="58575"/>
            </a:xfrm>
            <a:custGeom>
              <a:rect b="b" l="l" r="r" t="t"/>
              <a:pathLst>
                <a:path extrusionOk="0" h="2343" w="3266">
                  <a:moveTo>
                    <a:pt x="3265" y="1"/>
                  </a:moveTo>
                  <a:lnTo>
                    <a:pt x="0" y="2343"/>
                  </a:lnTo>
                  <a:lnTo>
                    <a:pt x="3138" y="67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2314525" y="417775"/>
              <a:ext cx="63700" cy="77675"/>
            </a:xfrm>
            <a:custGeom>
              <a:rect b="b" l="l" r="r" t="t"/>
              <a:pathLst>
                <a:path extrusionOk="0" h="3107" w="2548">
                  <a:moveTo>
                    <a:pt x="1" y="3107"/>
                  </a:moveTo>
                  <a:lnTo>
                    <a:pt x="2548" y="0"/>
                  </a:lnTo>
                  <a:lnTo>
                    <a:pt x="677" y="302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2313275" y="417775"/>
              <a:ext cx="64950" cy="77675"/>
            </a:xfrm>
            <a:custGeom>
              <a:rect b="b" l="l" r="r" t="t"/>
              <a:pathLst>
                <a:path extrusionOk="0" h="3107" w="2598">
                  <a:moveTo>
                    <a:pt x="51" y="3107"/>
                  </a:moveTo>
                  <a:lnTo>
                    <a:pt x="2598" y="0"/>
                  </a:lnTo>
                  <a:lnTo>
                    <a:pt x="0" y="24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2377850" y="340525"/>
              <a:ext cx="63700" cy="77675"/>
            </a:xfrm>
            <a:custGeom>
              <a:rect b="b" l="l" r="r" t="t"/>
              <a:pathLst>
                <a:path extrusionOk="0" h="3107" w="2548">
                  <a:moveTo>
                    <a:pt x="2547" y="1"/>
                  </a:moveTo>
                  <a:lnTo>
                    <a:pt x="0" y="3107"/>
                  </a:lnTo>
                  <a:lnTo>
                    <a:pt x="1871" y="8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2377850" y="340525"/>
              <a:ext cx="64950" cy="77675"/>
            </a:xfrm>
            <a:custGeom>
              <a:rect b="b" l="l" r="r" t="t"/>
              <a:pathLst>
                <a:path extrusionOk="0" h="3107" w="2598">
                  <a:moveTo>
                    <a:pt x="2547" y="1"/>
                  </a:moveTo>
                  <a:lnTo>
                    <a:pt x="0" y="3107"/>
                  </a:lnTo>
                  <a:lnTo>
                    <a:pt x="2598" y="68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2658400" y="647275"/>
              <a:ext cx="41425" cy="91525"/>
            </a:xfrm>
            <a:custGeom>
              <a:rect b="b" l="l" r="r" t="t"/>
              <a:pathLst>
                <a:path extrusionOk="0" h="3661" w="1657">
                  <a:moveTo>
                    <a:pt x="1656" y="1"/>
                  </a:moveTo>
                  <a:lnTo>
                    <a:pt x="1" y="3660"/>
                  </a:lnTo>
                  <a:lnTo>
                    <a:pt x="1025" y="25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2658400" y="647275"/>
              <a:ext cx="47025" cy="91525"/>
            </a:xfrm>
            <a:custGeom>
              <a:rect b="b" l="l" r="r" t="t"/>
              <a:pathLst>
                <a:path extrusionOk="0" h="3661" w="1881">
                  <a:moveTo>
                    <a:pt x="1656" y="1"/>
                  </a:moveTo>
                  <a:lnTo>
                    <a:pt x="1" y="3660"/>
                  </a:lnTo>
                  <a:lnTo>
                    <a:pt x="1881" y="64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2617225" y="738275"/>
              <a:ext cx="41425" cy="91525"/>
            </a:xfrm>
            <a:custGeom>
              <a:rect b="b" l="l" r="r" t="t"/>
              <a:pathLst>
                <a:path extrusionOk="0" h="3661" w="1657">
                  <a:moveTo>
                    <a:pt x="0" y="3661"/>
                  </a:moveTo>
                  <a:lnTo>
                    <a:pt x="1657" y="1"/>
                  </a:lnTo>
                  <a:lnTo>
                    <a:pt x="632" y="340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2611600" y="738275"/>
              <a:ext cx="47050" cy="91525"/>
            </a:xfrm>
            <a:custGeom>
              <a:rect b="b" l="l" r="r" t="t"/>
              <a:pathLst>
                <a:path extrusionOk="0" h="3661" w="1882">
                  <a:moveTo>
                    <a:pt x="225" y="3661"/>
                  </a:moveTo>
                  <a:lnTo>
                    <a:pt x="1882" y="1"/>
                  </a:lnTo>
                  <a:lnTo>
                    <a:pt x="0" y="301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2658450" y="639675"/>
              <a:ext cx="16325" cy="99150"/>
            </a:xfrm>
            <a:custGeom>
              <a:rect b="b" l="l" r="r" t="t"/>
              <a:pathLst>
                <a:path extrusionOk="0" h="3966" w="653">
                  <a:moveTo>
                    <a:pt x="653" y="1"/>
                  </a:moveTo>
                  <a:lnTo>
                    <a:pt x="1" y="3965"/>
                  </a:lnTo>
                  <a:lnTo>
                    <a:pt x="110" y="41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2658450" y="639675"/>
              <a:ext cx="25950" cy="99150"/>
            </a:xfrm>
            <a:custGeom>
              <a:rect b="b" l="l" r="r" t="t"/>
              <a:pathLst>
                <a:path extrusionOk="0" h="3966" w="1038">
                  <a:moveTo>
                    <a:pt x="653" y="1"/>
                  </a:moveTo>
                  <a:lnTo>
                    <a:pt x="1" y="3965"/>
                  </a:lnTo>
                  <a:lnTo>
                    <a:pt x="1037" y="56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2642250" y="738250"/>
              <a:ext cx="16325" cy="99150"/>
            </a:xfrm>
            <a:custGeom>
              <a:rect b="b" l="l" r="r" t="t"/>
              <a:pathLst>
                <a:path extrusionOk="0" h="3966" w="653">
                  <a:moveTo>
                    <a:pt x="1" y="3965"/>
                  </a:moveTo>
                  <a:lnTo>
                    <a:pt x="653" y="1"/>
                  </a:lnTo>
                  <a:lnTo>
                    <a:pt x="545" y="355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2632675" y="738250"/>
              <a:ext cx="25900" cy="99150"/>
            </a:xfrm>
            <a:custGeom>
              <a:rect b="b" l="l" r="r" t="t"/>
              <a:pathLst>
                <a:path extrusionOk="0" h="3966" w="1036">
                  <a:moveTo>
                    <a:pt x="384" y="3965"/>
                  </a:moveTo>
                  <a:lnTo>
                    <a:pt x="1036" y="1"/>
                  </a:lnTo>
                  <a:lnTo>
                    <a:pt x="0" y="340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2638150" y="638850"/>
              <a:ext cx="20400" cy="99975"/>
            </a:xfrm>
            <a:custGeom>
              <a:rect b="b" l="l" r="r" t="t"/>
              <a:pathLst>
                <a:path extrusionOk="0" h="3999" w="816">
                  <a:moveTo>
                    <a:pt x="420" y="1"/>
                  </a:moveTo>
                  <a:lnTo>
                    <a:pt x="816" y="3998"/>
                  </a:lnTo>
                  <a:lnTo>
                    <a:pt x="1" y="5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2648650" y="638850"/>
              <a:ext cx="12925" cy="99975"/>
            </a:xfrm>
            <a:custGeom>
              <a:rect b="b" l="l" r="r" t="t"/>
              <a:pathLst>
                <a:path extrusionOk="0" h="3999" w="517">
                  <a:moveTo>
                    <a:pt x="0" y="1"/>
                  </a:moveTo>
                  <a:lnTo>
                    <a:pt x="396" y="3998"/>
                  </a:lnTo>
                  <a:lnTo>
                    <a:pt x="516" y="4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2658475" y="738250"/>
              <a:ext cx="20400" cy="99975"/>
            </a:xfrm>
            <a:custGeom>
              <a:rect b="b" l="l" r="r" t="t"/>
              <a:pathLst>
                <a:path extrusionOk="0" h="3999" w="816">
                  <a:moveTo>
                    <a:pt x="397" y="3998"/>
                  </a:moveTo>
                  <a:lnTo>
                    <a:pt x="1" y="1"/>
                  </a:lnTo>
                  <a:lnTo>
                    <a:pt x="816" y="346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2655500" y="738250"/>
              <a:ext cx="12925" cy="99975"/>
            </a:xfrm>
            <a:custGeom>
              <a:rect b="b" l="l" r="r" t="t"/>
              <a:pathLst>
                <a:path extrusionOk="0" h="3999" w="517">
                  <a:moveTo>
                    <a:pt x="516" y="3998"/>
                  </a:moveTo>
                  <a:lnTo>
                    <a:pt x="120" y="1"/>
                  </a:lnTo>
                  <a:lnTo>
                    <a:pt x="0" y="355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2616550" y="644800"/>
              <a:ext cx="42075" cy="94025"/>
            </a:xfrm>
            <a:custGeom>
              <a:rect b="b" l="l" r="r" t="t"/>
              <a:pathLst>
                <a:path extrusionOk="0" h="3761" w="1683">
                  <a:moveTo>
                    <a:pt x="265" y="1"/>
                  </a:moveTo>
                  <a:lnTo>
                    <a:pt x="1683" y="3760"/>
                  </a:lnTo>
                  <a:lnTo>
                    <a:pt x="0" y="6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0"/>
            <p:cNvSpPr/>
            <p:nvPr/>
          </p:nvSpPr>
          <p:spPr>
            <a:xfrm>
              <a:off x="2623175" y="644800"/>
              <a:ext cx="35450" cy="94025"/>
            </a:xfrm>
            <a:custGeom>
              <a:rect b="b" l="l" r="r" t="t"/>
              <a:pathLst>
                <a:path extrusionOk="0" h="3761" w="1418">
                  <a:moveTo>
                    <a:pt x="0" y="1"/>
                  </a:moveTo>
                  <a:lnTo>
                    <a:pt x="1418" y="3760"/>
                  </a:lnTo>
                  <a:lnTo>
                    <a:pt x="614" y="29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0"/>
            <p:cNvSpPr/>
            <p:nvPr/>
          </p:nvSpPr>
          <p:spPr>
            <a:xfrm>
              <a:off x="2658400" y="738250"/>
              <a:ext cx="42125" cy="94025"/>
            </a:xfrm>
            <a:custGeom>
              <a:rect b="b" l="l" r="r" t="t"/>
              <a:pathLst>
                <a:path extrusionOk="0" h="3761" w="1685">
                  <a:moveTo>
                    <a:pt x="1418" y="3760"/>
                  </a:moveTo>
                  <a:lnTo>
                    <a:pt x="1" y="1"/>
                  </a:lnTo>
                  <a:lnTo>
                    <a:pt x="1684" y="313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2658400" y="738250"/>
              <a:ext cx="35475" cy="94025"/>
            </a:xfrm>
            <a:custGeom>
              <a:rect b="b" l="l" r="r" t="t"/>
              <a:pathLst>
                <a:path extrusionOk="0" h="3761" w="1419">
                  <a:moveTo>
                    <a:pt x="1418" y="3760"/>
                  </a:moveTo>
                  <a:lnTo>
                    <a:pt x="1" y="1"/>
                  </a:lnTo>
                  <a:lnTo>
                    <a:pt x="804" y="346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a:off x="2597775" y="657150"/>
              <a:ext cx="60925" cy="81625"/>
            </a:xfrm>
            <a:custGeom>
              <a:rect b="b" l="l" r="r" t="t"/>
              <a:pathLst>
                <a:path extrusionOk="0" h="3265" w="2437">
                  <a:moveTo>
                    <a:pt x="94" y="0"/>
                  </a:moveTo>
                  <a:lnTo>
                    <a:pt x="2437" y="3264"/>
                  </a:lnTo>
                  <a:lnTo>
                    <a:pt x="0" y="67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2600100" y="657150"/>
              <a:ext cx="58600" cy="81625"/>
            </a:xfrm>
            <a:custGeom>
              <a:rect b="b" l="l" r="r" t="t"/>
              <a:pathLst>
                <a:path extrusionOk="0" h="3265" w="2344">
                  <a:moveTo>
                    <a:pt x="1" y="0"/>
                  </a:moveTo>
                  <a:lnTo>
                    <a:pt x="2344" y="3264"/>
                  </a:lnTo>
                  <a:lnTo>
                    <a:pt x="671" y="12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2658350" y="738300"/>
              <a:ext cx="60925" cy="81625"/>
            </a:xfrm>
            <a:custGeom>
              <a:rect b="b" l="l" r="r" t="t"/>
              <a:pathLst>
                <a:path extrusionOk="0" h="3265" w="2437">
                  <a:moveTo>
                    <a:pt x="2342" y="3265"/>
                  </a:moveTo>
                  <a:lnTo>
                    <a:pt x="0" y="1"/>
                  </a:lnTo>
                  <a:lnTo>
                    <a:pt x="2436" y="259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2658350" y="738300"/>
              <a:ext cx="58575" cy="81625"/>
            </a:xfrm>
            <a:custGeom>
              <a:rect b="b" l="l" r="r" t="t"/>
              <a:pathLst>
                <a:path extrusionOk="0" h="3265" w="2343">
                  <a:moveTo>
                    <a:pt x="2342" y="3265"/>
                  </a:moveTo>
                  <a:lnTo>
                    <a:pt x="0" y="1"/>
                  </a:lnTo>
                  <a:lnTo>
                    <a:pt x="1673" y="31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2581050" y="675025"/>
              <a:ext cx="77700" cy="63700"/>
            </a:xfrm>
            <a:custGeom>
              <a:rect b="b" l="l" r="r" t="t"/>
              <a:pathLst>
                <a:path extrusionOk="0" h="2548" w="3108">
                  <a:moveTo>
                    <a:pt x="0" y="0"/>
                  </a:moveTo>
                  <a:lnTo>
                    <a:pt x="3108" y="2547"/>
                  </a:lnTo>
                  <a:lnTo>
                    <a:pt x="84" y="67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2581050" y="673750"/>
              <a:ext cx="77700" cy="64975"/>
            </a:xfrm>
            <a:custGeom>
              <a:rect b="b" l="l" r="r" t="t"/>
              <a:pathLst>
                <a:path extrusionOk="0" h="2599" w="3108">
                  <a:moveTo>
                    <a:pt x="0" y="51"/>
                  </a:moveTo>
                  <a:lnTo>
                    <a:pt x="3108" y="2598"/>
                  </a:lnTo>
                  <a:lnTo>
                    <a:pt x="679"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2658300" y="738350"/>
              <a:ext cx="77700" cy="63700"/>
            </a:xfrm>
            <a:custGeom>
              <a:rect b="b" l="l" r="r" t="t"/>
              <a:pathLst>
                <a:path extrusionOk="0" h="2548" w="3108">
                  <a:moveTo>
                    <a:pt x="3108" y="2548"/>
                  </a:moveTo>
                  <a:lnTo>
                    <a:pt x="0" y="1"/>
                  </a:lnTo>
                  <a:lnTo>
                    <a:pt x="3023" y="187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2658300" y="738350"/>
              <a:ext cx="77700" cy="64975"/>
            </a:xfrm>
            <a:custGeom>
              <a:rect b="b" l="l" r="r" t="t"/>
              <a:pathLst>
                <a:path extrusionOk="0" h="2599" w="3108">
                  <a:moveTo>
                    <a:pt x="3108" y="2548"/>
                  </a:moveTo>
                  <a:lnTo>
                    <a:pt x="0" y="1"/>
                  </a:lnTo>
                  <a:lnTo>
                    <a:pt x="2428" y="259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2567250" y="697250"/>
              <a:ext cx="91525" cy="41425"/>
            </a:xfrm>
            <a:custGeom>
              <a:rect b="b" l="l" r="r" t="t"/>
              <a:pathLst>
                <a:path extrusionOk="0" h="1657" w="3661">
                  <a:moveTo>
                    <a:pt x="0" y="0"/>
                  </a:moveTo>
                  <a:lnTo>
                    <a:pt x="3661" y="1656"/>
                  </a:lnTo>
                  <a:lnTo>
                    <a:pt x="256" y="63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2567250" y="691625"/>
              <a:ext cx="91525" cy="47050"/>
            </a:xfrm>
            <a:custGeom>
              <a:rect b="b" l="l" r="r" t="t"/>
              <a:pathLst>
                <a:path extrusionOk="0" h="1882" w="3661">
                  <a:moveTo>
                    <a:pt x="0" y="225"/>
                  </a:moveTo>
                  <a:lnTo>
                    <a:pt x="3661" y="1881"/>
                  </a:lnTo>
                  <a:lnTo>
                    <a:pt x="644"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2658250" y="738400"/>
              <a:ext cx="91550" cy="41425"/>
            </a:xfrm>
            <a:custGeom>
              <a:rect b="b" l="l" r="r" t="t"/>
              <a:pathLst>
                <a:path extrusionOk="0" h="1657" w="3662">
                  <a:moveTo>
                    <a:pt x="3661" y="1657"/>
                  </a:moveTo>
                  <a:lnTo>
                    <a:pt x="0" y="1"/>
                  </a:lnTo>
                  <a:lnTo>
                    <a:pt x="3406" y="102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2658250" y="738400"/>
              <a:ext cx="91550" cy="47050"/>
            </a:xfrm>
            <a:custGeom>
              <a:rect b="b" l="l" r="r" t="t"/>
              <a:pathLst>
                <a:path extrusionOk="0" h="1882" w="3662">
                  <a:moveTo>
                    <a:pt x="3661" y="1657"/>
                  </a:moveTo>
                  <a:lnTo>
                    <a:pt x="0" y="1"/>
                  </a:lnTo>
                  <a:lnTo>
                    <a:pt x="3018" y="188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2559675" y="722250"/>
              <a:ext cx="99125" cy="16350"/>
            </a:xfrm>
            <a:custGeom>
              <a:rect b="b" l="l" r="r" t="t"/>
              <a:pathLst>
                <a:path extrusionOk="0" h="654" w="3965">
                  <a:moveTo>
                    <a:pt x="0" y="1"/>
                  </a:moveTo>
                  <a:lnTo>
                    <a:pt x="3965" y="653"/>
                  </a:lnTo>
                  <a:lnTo>
                    <a:pt x="411" y="5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2559675" y="712675"/>
              <a:ext cx="99125" cy="25925"/>
            </a:xfrm>
            <a:custGeom>
              <a:rect b="b" l="l" r="r" t="t"/>
              <a:pathLst>
                <a:path extrusionOk="0" h="1037" w="3965">
                  <a:moveTo>
                    <a:pt x="0" y="384"/>
                  </a:moveTo>
                  <a:lnTo>
                    <a:pt x="3965" y="1036"/>
                  </a:lnTo>
                  <a:lnTo>
                    <a:pt x="564"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2658250" y="738500"/>
              <a:ext cx="99100" cy="16325"/>
            </a:xfrm>
            <a:custGeom>
              <a:rect b="b" l="l" r="r" t="t"/>
              <a:pathLst>
                <a:path extrusionOk="0" h="653" w="3964">
                  <a:moveTo>
                    <a:pt x="3964" y="652"/>
                  </a:moveTo>
                  <a:lnTo>
                    <a:pt x="0" y="0"/>
                  </a:lnTo>
                  <a:lnTo>
                    <a:pt x="3554" y="10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2658250" y="738500"/>
              <a:ext cx="99100" cy="25900"/>
            </a:xfrm>
            <a:custGeom>
              <a:rect b="b" l="l" r="r" t="t"/>
              <a:pathLst>
                <a:path extrusionOk="0" h="1036" w="3964">
                  <a:moveTo>
                    <a:pt x="3964" y="652"/>
                  </a:moveTo>
                  <a:lnTo>
                    <a:pt x="0" y="0"/>
                  </a:lnTo>
                  <a:lnTo>
                    <a:pt x="3401" y="103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2558825" y="738500"/>
              <a:ext cx="99975" cy="20425"/>
            </a:xfrm>
            <a:custGeom>
              <a:rect b="b" l="l" r="r" t="t"/>
              <a:pathLst>
                <a:path extrusionOk="0" h="817" w="3999">
                  <a:moveTo>
                    <a:pt x="0" y="397"/>
                  </a:moveTo>
                  <a:lnTo>
                    <a:pt x="3999" y="0"/>
                  </a:lnTo>
                  <a:lnTo>
                    <a:pt x="538" y="81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2558825" y="735500"/>
              <a:ext cx="99975" cy="12925"/>
            </a:xfrm>
            <a:custGeom>
              <a:rect b="b" l="l" r="r" t="t"/>
              <a:pathLst>
                <a:path extrusionOk="0" h="517" w="3999">
                  <a:moveTo>
                    <a:pt x="0" y="517"/>
                  </a:moveTo>
                  <a:lnTo>
                    <a:pt x="3999" y="120"/>
                  </a:lnTo>
                  <a:lnTo>
                    <a:pt x="445"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2658225" y="718175"/>
              <a:ext cx="99975" cy="20425"/>
            </a:xfrm>
            <a:custGeom>
              <a:rect b="b" l="l" r="r" t="t"/>
              <a:pathLst>
                <a:path extrusionOk="0" h="817" w="3999">
                  <a:moveTo>
                    <a:pt x="3999" y="419"/>
                  </a:moveTo>
                  <a:lnTo>
                    <a:pt x="0" y="816"/>
                  </a:lnTo>
                  <a:lnTo>
                    <a:pt x="3461"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0"/>
            <p:cNvSpPr/>
            <p:nvPr/>
          </p:nvSpPr>
          <p:spPr>
            <a:xfrm>
              <a:off x="2658225" y="728650"/>
              <a:ext cx="99975" cy="12925"/>
            </a:xfrm>
            <a:custGeom>
              <a:rect b="b" l="l" r="r" t="t"/>
              <a:pathLst>
                <a:path extrusionOk="0" h="517" w="3999">
                  <a:moveTo>
                    <a:pt x="3999" y="0"/>
                  </a:moveTo>
                  <a:lnTo>
                    <a:pt x="0" y="397"/>
                  </a:lnTo>
                  <a:lnTo>
                    <a:pt x="3554" y="51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2564800" y="738425"/>
              <a:ext cx="93975" cy="42100"/>
            </a:xfrm>
            <a:custGeom>
              <a:rect b="b" l="l" r="r" t="t"/>
              <a:pathLst>
                <a:path extrusionOk="0" h="1684" w="3759">
                  <a:moveTo>
                    <a:pt x="0" y="1418"/>
                  </a:moveTo>
                  <a:lnTo>
                    <a:pt x="3759" y="1"/>
                  </a:lnTo>
                  <a:lnTo>
                    <a:pt x="628" y="168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2564800" y="738425"/>
              <a:ext cx="93975" cy="35450"/>
            </a:xfrm>
            <a:custGeom>
              <a:rect b="b" l="l" r="r" t="t"/>
              <a:pathLst>
                <a:path extrusionOk="0" h="1418" w="3759">
                  <a:moveTo>
                    <a:pt x="0" y="1418"/>
                  </a:moveTo>
                  <a:lnTo>
                    <a:pt x="3759" y="1"/>
                  </a:lnTo>
                  <a:lnTo>
                    <a:pt x="296" y="80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2658250" y="696550"/>
              <a:ext cx="94000" cy="42100"/>
            </a:xfrm>
            <a:custGeom>
              <a:rect b="b" l="l" r="r" t="t"/>
              <a:pathLst>
                <a:path extrusionOk="0" h="1684" w="3760">
                  <a:moveTo>
                    <a:pt x="3760" y="266"/>
                  </a:moveTo>
                  <a:lnTo>
                    <a:pt x="0" y="1683"/>
                  </a:lnTo>
                  <a:lnTo>
                    <a:pt x="3133"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2658250" y="703200"/>
              <a:ext cx="94000" cy="35450"/>
            </a:xfrm>
            <a:custGeom>
              <a:rect b="b" l="l" r="r" t="t"/>
              <a:pathLst>
                <a:path extrusionOk="0" h="1418" w="3760">
                  <a:moveTo>
                    <a:pt x="3760" y="0"/>
                  </a:moveTo>
                  <a:lnTo>
                    <a:pt x="0" y="1417"/>
                  </a:lnTo>
                  <a:lnTo>
                    <a:pt x="3464" y="61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2577125" y="738350"/>
              <a:ext cx="81625" cy="60950"/>
            </a:xfrm>
            <a:custGeom>
              <a:rect b="b" l="l" r="r" t="t"/>
              <a:pathLst>
                <a:path extrusionOk="0" h="2438" w="3265">
                  <a:moveTo>
                    <a:pt x="1" y="2343"/>
                  </a:moveTo>
                  <a:lnTo>
                    <a:pt x="3265" y="1"/>
                  </a:lnTo>
                  <a:lnTo>
                    <a:pt x="676" y="24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0"/>
            <p:cNvSpPr/>
            <p:nvPr/>
          </p:nvSpPr>
          <p:spPr>
            <a:xfrm>
              <a:off x="2577125" y="738350"/>
              <a:ext cx="81625" cy="58575"/>
            </a:xfrm>
            <a:custGeom>
              <a:rect b="b" l="l" r="r" t="t"/>
              <a:pathLst>
                <a:path extrusionOk="0" h="2343" w="3265">
                  <a:moveTo>
                    <a:pt x="1" y="2343"/>
                  </a:moveTo>
                  <a:lnTo>
                    <a:pt x="3265" y="1"/>
                  </a:lnTo>
                  <a:lnTo>
                    <a:pt x="128" y="167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2658275" y="677775"/>
              <a:ext cx="81650" cy="60950"/>
            </a:xfrm>
            <a:custGeom>
              <a:rect b="b" l="l" r="r" t="t"/>
              <a:pathLst>
                <a:path extrusionOk="0" h="2438" w="3266">
                  <a:moveTo>
                    <a:pt x="3265" y="95"/>
                  </a:moveTo>
                  <a:lnTo>
                    <a:pt x="0" y="2437"/>
                  </a:lnTo>
                  <a:lnTo>
                    <a:pt x="2591"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2658275" y="680150"/>
              <a:ext cx="81650" cy="58575"/>
            </a:xfrm>
            <a:custGeom>
              <a:rect b="b" l="l" r="r" t="t"/>
              <a:pathLst>
                <a:path extrusionOk="0" h="2343" w="3266">
                  <a:moveTo>
                    <a:pt x="3265" y="0"/>
                  </a:moveTo>
                  <a:lnTo>
                    <a:pt x="0" y="2342"/>
                  </a:lnTo>
                  <a:lnTo>
                    <a:pt x="3138" y="66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2595000" y="738300"/>
              <a:ext cx="63700" cy="77725"/>
            </a:xfrm>
            <a:custGeom>
              <a:rect b="b" l="l" r="r" t="t"/>
              <a:pathLst>
                <a:path extrusionOk="0" h="3109" w="2548">
                  <a:moveTo>
                    <a:pt x="1" y="3108"/>
                  </a:moveTo>
                  <a:lnTo>
                    <a:pt x="2548" y="1"/>
                  </a:lnTo>
                  <a:lnTo>
                    <a:pt x="677" y="302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2593750" y="738300"/>
              <a:ext cx="64950" cy="77725"/>
            </a:xfrm>
            <a:custGeom>
              <a:rect b="b" l="l" r="r" t="t"/>
              <a:pathLst>
                <a:path extrusionOk="0" h="3109" w="2598">
                  <a:moveTo>
                    <a:pt x="51" y="3108"/>
                  </a:moveTo>
                  <a:lnTo>
                    <a:pt x="2598" y="1"/>
                  </a:lnTo>
                  <a:lnTo>
                    <a:pt x="0" y="24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2658325" y="661050"/>
              <a:ext cx="63700" cy="77725"/>
            </a:xfrm>
            <a:custGeom>
              <a:rect b="b" l="l" r="r" t="t"/>
              <a:pathLst>
                <a:path extrusionOk="0" h="3109" w="2548">
                  <a:moveTo>
                    <a:pt x="2547" y="1"/>
                  </a:moveTo>
                  <a:lnTo>
                    <a:pt x="0" y="3108"/>
                  </a:lnTo>
                  <a:lnTo>
                    <a:pt x="1871" y="8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2658325" y="661050"/>
              <a:ext cx="64975" cy="77725"/>
            </a:xfrm>
            <a:custGeom>
              <a:rect b="b" l="l" r="r" t="t"/>
              <a:pathLst>
                <a:path extrusionOk="0" h="3109" w="2599">
                  <a:moveTo>
                    <a:pt x="2547" y="1"/>
                  </a:moveTo>
                  <a:lnTo>
                    <a:pt x="0" y="3108"/>
                  </a:lnTo>
                  <a:lnTo>
                    <a:pt x="2599" y="68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2588650" y="864600"/>
              <a:ext cx="41425" cy="91550"/>
            </a:xfrm>
            <a:custGeom>
              <a:rect b="b" l="l" r="r" t="t"/>
              <a:pathLst>
                <a:path extrusionOk="0" h="3662" w="1657">
                  <a:moveTo>
                    <a:pt x="1656" y="0"/>
                  </a:moveTo>
                  <a:lnTo>
                    <a:pt x="0" y="3661"/>
                  </a:lnTo>
                  <a:lnTo>
                    <a:pt x="1025" y="25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2588650" y="864600"/>
              <a:ext cx="47025" cy="91550"/>
            </a:xfrm>
            <a:custGeom>
              <a:rect b="b" l="l" r="r" t="t"/>
              <a:pathLst>
                <a:path extrusionOk="0" h="3662" w="1881">
                  <a:moveTo>
                    <a:pt x="1656" y="0"/>
                  </a:moveTo>
                  <a:lnTo>
                    <a:pt x="0" y="3661"/>
                  </a:lnTo>
                  <a:lnTo>
                    <a:pt x="1881" y="64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2547450" y="955600"/>
              <a:ext cx="41450" cy="91550"/>
            </a:xfrm>
            <a:custGeom>
              <a:rect b="b" l="l" r="r" t="t"/>
              <a:pathLst>
                <a:path extrusionOk="0" h="3662" w="1658">
                  <a:moveTo>
                    <a:pt x="1" y="3661"/>
                  </a:moveTo>
                  <a:lnTo>
                    <a:pt x="1658" y="1"/>
                  </a:lnTo>
                  <a:lnTo>
                    <a:pt x="633" y="340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0"/>
            <p:cNvSpPr/>
            <p:nvPr/>
          </p:nvSpPr>
          <p:spPr>
            <a:xfrm>
              <a:off x="2541850" y="955600"/>
              <a:ext cx="47050" cy="91550"/>
            </a:xfrm>
            <a:custGeom>
              <a:rect b="b" l="l" r="r" t="t"/>
              <a:pathLst>
                <a:path extrusionOk="0" h="3662" w="1882">
                  <a:moveTo>
                    <a:pt x="225" y="3661"/>
                  </a:moveTo>
                  <a:lnTo>
                    <a:pt x="1882" y="1"/>
                  </a:lnTo>
                  <a:lnTo>
                    <a:pt x="0" y="301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0"/>
            <p:cNvSpPr/>
            <p:nvPr/>
          </p:nvSpPr>
          <p:spPr>
            <a:xfrm>
              <a:off x="2588700" y="857025"/>
              <a:ext cx="16325" cy="99125"/>
            </a:xfrm>
            <a:custGeom>
              <a:rect b="b" l="l" r="r" t="t"/>
              <a:pathLst>
                <a:path extrusionOk="0" h="3965" w="653">
                  <a:moveTo>
                    <a:pt x="653" y="1"/>
                  </a:moveTo>
                  <a:lnTo>
                    <a:pt x="0" y="3964"/>
                  </a:lnTo>
                  <a:lnTo>
                    <a:pt x="109" y="41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2588700" y="857025"/>
              <a:ext cx="25925" cy="99125"/>
            </a:xfrm>
            <a:custGeom>
              <a:rect b="b" l="l" r="r" t="t"/>
              <a:pathLst>
                <a:path extrusionOk="0" h="3965" w="1037">
                  <a:moveTo>
                    <a:pt x="653" y="1"/>
                  </a:moveTo>
                  <a:lnTo>
                    <a:pt x="0" y="3964"/>
                  </a:lnTo>
                  <a:lnTo>
                    <a:pt x="1037" y="56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2572500" y="955575"/>
              <a:ext cx="16325" cy="99150"/>
            </a:xfrm>
            <a:custGeom>
              <a:rect b="b" l="l" r="r" t="t"/>
              <a:pathLst>
                <a:path extrusionOk="0" h="3966" w="653">
                  <a:moveTo>
                    <a:pt x="0" y="3965"/>
                  </a:moveTo>
                  <a:lnTo>
                    <a:pt x="653" y="1"/>
                  </a:lnTo>
                  <a:lnTo>
                    <a:pt x="544" y="355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2562925" y="955575"/>
              <a:ext cx="25900" cy="99150"/>
            </a:xfrm>
            <a:custGeom>
              <a:rect b="b" l="l" r="r" t="t"/>
              <a:pathLst>
                <a:path extrusionOk="0" h="3966" w="1036">
                  <a:moveTo>
                    <a:pt x="383" y="3965"/>
                  </a:moveTo>
                  <a:lnTo>
                    <a:pt x="1036" y="1"/>
                  </a:lnTo>
                  <a:lnTo>
                    <a:pt x="0" y="340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2568400" y="856175"/>
              <a:ext cx="20400" cy="100000"/>
            </a:xfrm>
            <a:custGeom>
              <a:rect b="b" l="l" r="r" t="t"/>
              <a:pathLst>
                <a:path extrusionOk="0" h="4000" w="816">
                  <a:moveTo>
                    <a:pt x="420" y="1"/>
                  </a:moveTo>
                  <a:lnTo>
                    <a:pt x="816" y="3999"/>
                  </a:lnTo>
                  <a:lnTo>
                    <a:pt x="1" y="5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2578875" y="856175"/>
              <a:ext cx="12950" cy="100000"/>
            </a:xfrm>
            <a:custGeom>
              <a:rect b="b" l="l" r="r" t="t"/>
              <a:pathLst>
                <a:path extrusionOk="0" h="4000" w="518">
                  <a:moveTo>
                    <a:pt x="1" y="1"/>
                  </a:moveTo>
                  <a:lnTo>
                    <a:pt x="397" y="3999"/>
                  </a:lnTo>
                  <a:lnTo>
                    <a:pt x="517" y="44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2588725" y="955575"/>
              <a:ext cx="20400" cy="99975"/>
            </a:xfrm>
            <a:custGeom>
              <a:rect b="b" l="l" r="r" t="t"/>
              <a:pathLst>
                <a:path extrusionOk="0" h="3999" w="816">
                  <a:moveTo>
                    <a:pt x="396" y="3998"/>
                  </a:moveTo>
                  <a:lnTo>
                    <a:pt x="1" y="1"/>
                  </a:lnTo>
                  <a:lnTo>
                    <a:pt x="815" y="346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2585700" y="955575"/>
              <a:ext cx="12950" cy="99975"/>
            </a:xfrm>
            <a:custGeom>
              <a:rect b="b" l="l" r="r" t="t"/>
              <a:pathLst>
                <a:path extrusionOk="0" h="3999" w="518">
                  <a:moveTo>
                    <a:pt x="517" y="3998"/>
                  </a:moveTo>
                  <a:lnTo>
                    <a:pt x="122" y="1"/>
                  </a:lnTo>
                  <a:lnTo>
                    <a:pt x="1" y="355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2546775" y="862125"/>
              <a:ext cx="42100" cy="94025"/>
            </a:xfrm>
            <a:custGeom>
              <a:rect b="b" l="l" r="r" t="t"/>
              <a:pathLst>
                <a:path extrusionOk="0" h="3761" w="1684">
                  <a:moveTo>
                    <a:pt x="266" y="1"/>
                  </a:moveTo>
                  <a:lnTo>
                    <a:pt x="1684" y="3760"/>
                  </a:lnTo>
                  <a:lnTo>
                    <a:pt x="0" y="6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2553400" y="862125"/>
              <a:ext cx="35475" cy="94025"/>
            </a:xfrm>
            <a:custGeom>
              <a:rect b="b" l="l" r="r" t="t"/>
              <a:pathLst>
                <a:path extrusionOk="0" h="3761" w="1419">
                  <a:moveTo>
                    <a:pt x="1" y="1"/>
                  </a:moveTo>
                  <a:lnTo>
                    <a:pt x="1419" y="3760"/>
                  </a:lnTo>
                  <a:lnTo>
                    <a:pt x="615" y="29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2588650" y="955600"/>
              <a:ext cx="42100" cy="94000"/>
            </a:xfrm>
            <a:custGeom>
              <a:rect b="b" l="l" r="r" t="t"/>
              <a:pathLst>
                <a:path extrusionOk="0" h="3760" w="1684">
                  <a:moveTo>
                    <a:pt x="1418" y="3759"/>
                  </a:moveTo>
                  <a:lnTo>
                    <a:pt x="0" y="1"/>
                  </a:lnTo>
                  <a:lnTo>
                    <a:pt x="1684" y="313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2588650" y="955600"/>
              <a:ext cx="35475" cy="94000"/>
            </a:xfrm>
            <a:custGeom>
              <a:rect b="b" l="l" r="r" t="t"/>
              <a:pathLst>
                <a:path extrusionOk="0" h="3760" w="1419">
                  <a:moveTo>
                    <a:pt x="1418" y="3759"/>
                  </a:moveTo>
                  <a:lnTo>
                    <a:pt x="0" y="1"/>
                  </a:lnTo>
                  <a:lnTo>
                    <a:pt x="804" y="346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2528025" y="874475"/>
              <a:ext cx="60900" cy="81650"/>
            </a:xfrm>
            <a:custGeom>
              <a:rect b="b" l="l" r="r" t="t"/>
              <a:pathLst>
                <a:path extrusionOk="0" h="3266" w="2436">
                  <a:moveTo>
                    <a:pt x="94" y="0"/>
                  </a:moveTo>
                  <a:lnTo>
                    <a:pt x="2436" y="3265"/>
                  </a:lnTo>
                  <a:lnTo>
                    <a:pt x="0" y="67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2530350" y="874475"/>
              <a:ext cx="58575" cy="81650"/>
            </a:xfrm>
            <a:custGeom>
              <a:rect b="b" l="l" r="r" t="t"/>
              <a:pathLst>
                <a:path extrusionOk="0" h="3266" w="2343">
                  <a:moveTo>
                    <a:pt x="1" y="0"/>
                  </a:moveTo>
                  <a:lnTo>
                    <a:pt x="2343" y="3265"/>
                  </a:lnTo>
                  <a:lnTo>
                    <a:pt x="671" y="12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2588600" y="955625"/>
              <a:ext cx="60925" cy="81625"/>
            </a:xfrm>
            <a:custGeom>
              <a:rect b="b" l="l" r="r" t="t"/>
              <a:pathLst>
                <a:path extrusionOk="0" h="3265" w="2437">
                  <a:moveTo>
                    <a:pt x="2342" y="3265"/>
                  </a:moveTo>
                  <a:lnTo>
                    <a:pt x="0" y="1"/>
                  </a:lnTo>
                  <a:lnTo>
                    <a:pt x="2436" y="259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2588600" y="955625"/>
              <a:ext cx="58575" cy="81625"/>
            </a:xfrm>
            <a:custGeom>
              <a:rect b="b" l="l" r="r" t="t"/>
              <a:pathLst>
                <a:path extrusionOk="0" h="3265" w="2343">
                  <a:moveTo>
                    <a:pt x="2342" y="3265"/>
                  </a:moveTo>
                  <a:lnTo>
                    <a:pt x="0" y="1"/>
                  </a:lnTo>
                  <a:lnTo>
                    <a:pt x="1673" y="31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2511300" y="892375"/>
              <a:ext cx="77675" cy="63675"/>
            </a:xfrm>
            <a:custGeom>
              <a:rect b="b" l="l" r="r" t="t"/>
              <a:pathLst>
                <a:path extrusionOk="0" h="2547" w="3107">
                  <a:moveTo>
                    <a:pt x="0" y="0"/>
                  </a:moveTo>
                  <a:lnTo>
                    <a:pt x="3107" y="2546"/>
                  </a:lnTo>
                  <a:lnTo>
                    <a:pt x="84" y="67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2511300" y="891075"/>
              <a:ext cx="77675" cy="64975"/>
            </a:xfrm>
            <a:custGeom>
              <a:rect b="b" l="l" r="r" t="t"/>
              <a:pathLst>
                <a:path extrusionOk="0" h="2599" w="3107">
                  <a:moveTo>
                    <a:pt x="0" y="52"/>
                  </a:moveTo>
                  <a:lnTo>
                    <a:pt x="3107" y="2598"/>
                  </a:lnTo>
                  <a:lnTo>
                    <a:pt x="679"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2588550" y="955675"/>
              <a:ext cx="77675" cy="63700"/>
            </a:xfrm>
            <a:custGeom>
              <a:rect b="b" l="l" r="r" t="t"/>
              <a:pathLst>
                <a:path extrusionOk="0" h="2548" w="3107">
                  <a:moveTo>
                    <a:pt x="3107" y="2548"/>
                  </a:moveTo>
                  <a:lnTo>
                    <a:pt x="0" y="1"/>
                  </a:lnTo>
                  <a:lnTo>
                    <a:pt x="3023" y="187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2588550" y="955675"/>
              <a:ext cx="77675" cy="64975"/>
            </a:xfrm>
            <a:custGeom>
              <a:rect b="b" l="l" r="r" t="t"/>
              <a:pathLst>
                <a:path extrusionOk="0" h="2599" w="3107">
                  <a:moveTo>
                    <a:pt x="3107" y="2548"/>
                  </a:moveTo>
                  <a:lnTo>
                    <a:pt x="0" y="1"/>
                  </a:lnTo>
                  <a:lnTo>
                    <a:pt x="2428" y="259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2497500" y="914575"/>
              <a:ext cx="91525" cy="41425"/>
            </a:xfrm>
            <a:custGeom>
              <a:rect b="b" l="l" r="r" t="t"/>
              <a:pathLst>
                <a:path extrusionOk="0" h="1657" w="3661">
                  <a:moveTo>
                    <a:pt x="0" y="0"/>
                  </a:moveTo>
                  <a:lnTo>
                    <a:pt x="3661" y="1656"/>
                  </a:lnTo>
                  <a:lnTo>
                    <a:pt x="256" y="63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2497500" y="908950"/>
              <a:ext cx="91525" cy="47050"/>
            </a:xfrm>
            <a:custGeom>
              <a:rect b="b" l="l" r="r" t="t"/>
              <a:pathLst>
                <a:path extrusionOk="0" h="1882" w="3661">
                  <a:moveTo>
                    <a:pt x="0" y="225"/>
                  </a:moveTo>
                  <a:lnTo>
                    <a:pt x="3661" y="1881"/>
                  </a:lnTo>
                  <a:lnTo>
                    <a:pt x="643"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2588500" y="955725"/>
              <a:ext cx="91525" cy="41450"/>
            </a:xfrm>
            <a:custGeom>
              <a:rect b="b" l="l" r="r" t="t"/>
              <a:pathLst>
                <a:path extrusionOk="0" h="1658" w="3661">
                  <a:moveTo>
                    <a:pt x="3661" y="1658"/>
                  </a:moveTo>
                  <a:lnTo>
                    <a:pt x="0" y="1"/>
                  </a:lnTo>
                  <a:lnTo>
                    <a:pt x="3405" y="102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2588500" y="955725"/>
              <a:ext cx="91525" cy="47075"/>
            </a:xfrm>
            <a:custGeom>
              <a:rect b="b" l="l" r="r" t="t"/>
              <a:pathLst>
                <a:path extrusionOk="0" h="1883" w="3661">
                  <a:moveTo>
                    <a:pt x="3661" y="1658"/>
                  </a:moveTo>
                  <a:lnTo>
                    <a:pt x="0" y="1"/>
                  </a:lnTo>
                  <a:lnTo>
                    <a:pt x="3018" y="188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2489925" y="939575"/>
              <a:ext cx="99125" cy="16325"/>
            </a:xfrm>
            <a:custGeom>
              <a:rect b="b" l="l" r="r" t="t"/>
              <a:pathLst>
                <a:path extrusionOk="0" h="653" w="3965">
                  <a:moveTo>
                    <a:pt x="0" y="1"/>
                  </a:moveTo>
                  <a:lnTo>
                    <a:pt x="3965" y="653"/>
                  </a:lnTo>
                  <a:lnTo>
                    <a:pt x="411" y="5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2489925" y="930000"/>
              <a:ext cx="99125" cy="25900"/>
            </a:xfrm>
            <a:custGeom>
              <a:rect b="b" l="l" r="r" t="t"/>
              <a:pathLst>
                <a:path extrusionOk="0" h="1036" w="3965">
                  <a:moveTo>
                    <a:pt x="0" y="384"/>
                  </a:moveTo>
                  <a:lnTo>
                    <a:pt x="3965" y="1036"/>
                  </a:lnTo>
                  <a:lnTo>
                    <a:pt x="564"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2588475" y="955800"/>
              <a:ext cx="99125" cy="16350"/>
            </a:xfrm>
            <a:custGeom>
              <a:rect b="b" l="l" r="r" t="t"/>
              <a:pathLst>
                <a:path extrusionOk="0" h="654" w="3965">
                  <a:moveTo>
                    <a:pt x="3965" y="653"/>
                  </a:moveTo>
                  <a:lnTo>
                    <a:pt x="0" y="1"/>
                  </a:lnTo>
                  <a:lnTo>
                    <a:pt x="3554" y="10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2588475" y="955800"/>
              <a:ext cx="99125" cy="25925"/>
            </a:xfrm>
            <a:custGeom>
              <a:rect b="b" l="l" r="r" t="t"/>
              <a:pathLst>
                <a:path extrusionOk="0" h="1037" w="3965">
                  <a:moveTo>
                    <a:pt x="3965" y="653"/>
                  </a:moveTo>
                  <a:lnTo>
                    <a:pt x="0" y="1"/>
                  </a:lnTo>
                  <a:lnTo>
                    <a:pt x="3402" y="103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2489075" y="955825"/>
              <a:ext cx="99975" cy="20400"/>
            </a:xfrm>
            <a:custGeom>
              <a:rect b="b" l="l" r="r" t="t"/>
              <a:pathLst>
                <a:path extrusionOk="0" h="816" w="3999">
                  <a:moveTo>
                    <a:pt x="0" y="397"/>
                  </a:moveTo>
                  <a:lnTo>
                    <a:pt x="3999" y="1"/>
                  </a:lnTo>
                  <a:lnTo>
                    <a:pt x="538" y="81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2489075" y="952825"/>
              <a:ext cx="99975" cy="12925"/>
            </a:xfrm>
            <a:custGeom>
              <a:rect b="b" l="l" r="r" t="t"/>
              <a:pathLst>
                <a:path extrusionOk="0" h="517" w="3999">
                  <a:moveTo>
                    <a:pt x="0" y="517"/>
                  </a:moveTo>
                  <a:lnTo>
                    <a:pt x="3999" y="121"/>
                  </a:lnTo>
                  <a:lnTo>
                    <a:pt x="445"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2588475" y="935500"/>
              <a:ext cx="99975" cy="20400"/>
            </a:xfrm>
            <a:custGeom>
              <a:rect b="b" l="l" r="r" t="t"/>
              <a:pathLst>
                <a:path extrusionOk="0" h="816" w="3999">
                  <a:moveTo>
                    <a:pt x="3999" y="419"/>
                  </a:moveTo>
                  <a:lnTo>
                    <a:pt x="0" y="816"/>
                  </a:lnTo>
                  <a:lnTo>
                    <a:pt x="3461"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2588475" y="945975"/>
              <a:ext cx="99975" cy="12925"/>
            </a:xfrm>
            <a:custGeom>
              <a:rect b="b" l="l" r="r" t="t"/>
              <a:pathLst>
                <a:path extrusionOk="0" h="517" w="3999">
                  <a:moveTo>
                    <a:pt x="3999" y="0"/>
                  </a:moveTo>
                  <a:lnTo>
                    <a:pt x="0" y="397"/>
                  </a:lnTo>
                  <a:lnTo>
                    <a:pt x="3554" y="51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2495025" y="955750"/>
              <a:ext cx="94000" cy="42100"/>
            </a:xfrm>
            <a:custGeom>
              <a:rect b="b" l="l" r="r" t="t"/>
              <a:pathLst>
                <a:path extrusionOk="0" h="1684" w="3760">
                  <a:moveTo>
                    <a:pt x="0" y="1419"/>
                  </a:moveTo>
                  <a:lnTo>
                    <a:pt x="3760" y="1"/>
                  </a:lnTo>
                  <a:lnTo>
                    <a:pt x="628" y="168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2495025" y="955750"/>
              <a:ext cx="94000" cy="35475"/>
            </a:xfrm>
            <a:custGeom>
              <a:rect b="b" l="l" r="r" t="t"/>
              <a:pathLst>
                <a:path extrusionOk="0" h="1419" w="3760">
                  <a:moveTo>
                    <a:pt x="0" y="1419"/>
                  </a:moveTo>
                  <a:lnTo>
                    <a:pt x="3760" y="1"/>
                  </a:lnTo>
                  <a:lnTo>
                    <a:pt x="297" y="80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2588500" y="913875"/>
              <a:ext cx="93975" cy="42125"/>
            </a:xfrm>
            <a:custGeom>
              <a:rect b="b" l="l" r="r" t="t"/>
              <a:pathLst>
                <a:path extrusionOk="0" h="1685" w="3759">
                  <a:moveTo>
                    <a:pt x="3759" y="266"/>
                  </a:moveTo>
                  <a:lnTo>
                    <a:pt x="0" y="1684"/>
                  </a:lnTo>
                  <a:lnTo>
                    <a:pt x="3132"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2588500" y="920525"/>
              <a:ext cx="93975" cy="35475"/>
            </a:xfrm>
            <a:custGeom>
              <a:rect b="b" l="l" r="r" t="t"/>
              <a:pathLst>
                <a:path extrusionOk="0" h="1419" w="3759">
                  <a:moveTo>
                    <a:pt x="3759" y="0"/>
                  </a:moveTo>
                  <a:lnTo>
                    <a:pt x="0" y="1418"/>
                  </a:lnTo>
                  <a:lnTo>
                    <a:pt x="3463" y="61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2507375" y="955675"/>
              <a:ext cx="81625" cy="60950"/>
            </a:xfrm>
            <a:custGeom>
              <a:rect b="b" l="l" r="r" t="t"/>
              <a:pathLst>
                <a:path extrusionOk="0" h="2438" w="3265">
                  <a:moveTo>
                    <a:pt x="1" y="2344"/>
                  </a:moveTo>
                  <a:lnTo>
                    <a:pt x="3265" y="1"/>
                  </a:lnTo>
                  <a:lnTo>
                    <a:pt x="675" y="243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2507375" y="955675"/>
              <a:ext cx="81625" cy="58600"/>
            </a:xfrm>
            <a:custGeom>
              <a:rect b="b" l="l" r="r" t="t"/>
              <a:pathLst>
                <a:path extrusionOk="0" h="2344" w="3265">
                  <a:moveTo>
                    <a:pt x="1" y="2344"/>
                  </a:moveTo>
                  <a:lnTo>
                    <a:pt x="3265" y="1"/>
                  </a:lnTo>
                  <a:lnTo>
                    <a:pt x="127" y="167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2588525" y="895100"/>
              <a:ext cx="81650" cy="60950"/>
            </a:xfrm>
            <a:custGeom>
              <a:rect b="b" l="l" r="r" t="t"/>
              <a:pathLst>
                <a:path extrusionOk="0" h="2438" w="3266">
                  <a:moveTo>
                    <a:pt x="3265" y="95"/>
                  </a:moveTo>
                  <a:lnTo>
                    <a:pt x="0" y="2437"/>
                  </a:lnTo>
                  <a:lnTo>
                    <a:pt x="2590"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2588525" y="897475"/>
              <a:ext cx="81650" cy="58575"/>
            </a:xfrm>
            <a:custGeom>
              <a:rect b="b" l="l" r="r" t="t"/>
              <a:pathLst>
                <a:path extrusionOk="0" h="2343" w="3266">
                  <a:moveTo>
                    <a:pt x="3265" y="0"/>
                  </a:moveTo>
                  <a:lnTo>
                    <a:pt x="0" y="2342"/>
                  </a:lnTo>
                  <a:lnTo>
                    <a:pt x="3138" y="67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2525250" y="955625"/>
              <a:ext cx="63700" cy="77725"/>
            </a:xfrm>
            <a:custGeom>
              <a:rect b="b" l="l" r="r" t="t"/>
              <a:pathLst>
                <a:path extrusionOk="0" h="3109" w="2548">
                  <a:moveTo>
                    <a:pt x="1" y="3108"/>
                  </a:moveTo>
                  <a:lnTo>
                    <a:pt x="2548" y="1"/>
                  </a:lnTo>
                  <a:lnTo>
                    <a:pt x="677" y="302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2524000" y="955625"/>
              <a:ext cx="64950" cy="77725"/>
            </a:xfrm>
            <a:custGeom>
              <a:rect b="b" l="l" r="r" t="t"/>
              <a:pathLst>
                <a:path extrusionOk="0" h="3109" w="2598">
                  <a:moveTo>
                    <a:pt x="51" y="3108"/>
                  </a:moveTo>
                  <a:lnTo>
                    <a:pt x="2598" y="1"/>
                  </a:lnTo>
                  <a:lnTo>
                    <a:pt x="0" y="242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2588575" y="878375"/>
              <a:ext cx="63700" cy="77725"/>
            </a:xfrm>
            <a:custGeom>
              <a:rect b="b" l="l" r="r" t="t"/>
              <a:pathLst>
                <a:path extrusionOk="0" h="3109" w="2548">
                  <a:moveTo>
                    <a:pt x="2547" y="1"/>
                  </a:moveTo>
                  <a:lnTo>
                    <a:pt x="0" y="3108"/>
                  </a:lnTo>
                  <a:lnTo>
                    <a:pt x="1871" y="8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2588575" y="878375"/>
              <a:ext cx="64950" cy="77725"/>
            </a:xfrm>
            <a:custGeom>
              <a:rect b="b" l="l" r="r" t="t"/>
              <a:pathLst>
                <a:path extrusionOk="0" h="3109" w="2598">
                  <a:moveTo>
                    <a:pt x="2547" y="1"/>
                  </a:moveTo>
                  <a:lnTo>
                    <a:pt x="0" y="3108"/>
                  </a:lnTo>
                  <a:lnTo>
                    <a:pt x="2598" y="68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2581400" y="1117350"/>
              <a:ext cx="41425" cy="91525"/>
            </a:xfrm>
            <a:custGeom>
              <a:rect b="b" l="l" r="r" t="t"/>
              <a:pathLst>
                <a:path extrusionOk="0" h="3661" w="1657">
                  <a:moveTo>
                    <a:pt x="1657" y="0"/>
                  </a:moveTo>
                  <a:lnTo>
                    <a:pt x="1" y="3661"/>
                  </a:lnTo>
                  <a:lnTo>
                    <a:pt x="1025" y="25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2581400" y="1117350"/>
              <a:ext cx="47050" cy="91525"/>
            </a:xfrm>
            <a:custGeom>
              <a:rect b="b" l="l" r="r" t="t"/>
              <a:pathLst>
                <a:path extrusionOk="0" h="3661" w="1882">
                  <a:moveTo>
                    <a:pt x="1657" y="0"/>
                  </a:moveTo>
                  <a:lnTo>
                    <a:pt x="1" y="3661"/>
                  </a:lnTo>
                  <a:lnTo>
                    <a:pt x="1881" y="64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2540250" y="1208350"/>
              <a:ext cx="41425" cy="91525"/>
            </a:xfrm>
            <a:custGeom>
              <a:rect b="b" l="l" r="r" t="t"/>
              <a:pathLst>
                <a:path extrusionOk="0" h="3661" w="1657">
                  <a:moveTo>
                    <a:pt x="0" y="3661"/>
                  </a:moveTo>
                  <a:lnTo>
                    <a:pt x="1656" y="0"/>
                  </a:lnTo>
                  <a:lnTo>
                    <a:pt x="632" y="340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2534600" y="1208350"/>
              <a:ext cx="47075" cy="91525"/>
            </a:xfrm>
            <a:custGeom>
              <a:rect b="b" l="l" r="r" t="t"/>
              <a:pathLst>
                <a:path extrusionOk="0" h="3661" w="1883">
                  <a:moveTo>
                    <a:pt x="226" y="3661"/>
                  </a:moveTo>
                  <a:lnTo>
                    <a:pt x="1882" y="0"/>
                  </a:lnTo>
                  <a:lnTo>
                    <a:pt x="1" y="301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2581475" y="1109775"/>
              <a:ext cx="16325" cy="99125"/>
            </a:xfrm>
            <a:custGeom>
              <a:rect b="b" l="l" r="r" t="t"/>
              <a:pathLst>
                <a:path extrusionOk="0" h="3965" w="653">
                  <a:moveTo>
                    <a:pt x="652" y="0"/>
                  </a:moveTo>
                  <a:lnTo>
                    <a:pt x="1" y="3965"/>
                  </a:lnTo>
                  <a:lnTo>
                    <a:pt x="109" y="41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2581475" y="1109775"/>
              <a:ext cx="25925" cy="99125"/>
            </a:xfrm>
            <a:custGeom>
              <a:rect b="b" l="l" r="r" t="t"/>
              <a:pathLst>
                <a:path extrusionOk="0" h="3965" w="1037">
                  <a:moveTo>
                    <a:pt x="652" y="0"/>
                  </a:moveTo>
                  <a:lnTo>
                    <a:pt x="1" y="3965"/>
                  </a:lnTo>
                  <a:lnTo>
                    <a:pt x="1036" y="56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2565250" y="1208325"/>
              <a:ext cx="16350" cy="99125"/>
            </a:xfrm>
            <a:custGeom>
              <a:rect b="b" l="l" r="r" t="t"/>
              <a:pathLst>
                <a:path extrusionOk="0" h="3965" w="654">
                  <a:moveTo>
                    <a:pt x="1" y="3965"/>
                  </a:moveTo>
                  <a:lnTo>
                    <a:pt x="653" y="0"/>
                  </a:lnTo>
                  <a:lnTo>
                    <a:pt x="545" y="355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2555675" y="1208325"/>
              <a:ext cx="25925" cy="99125"/>
            </a:xfrm>
            <a:custGeom>
              <a:rect b="b" l="l" r="r" t="t"/>
              <a:pathLst>
                <a:path extrusionOk="0" h="3965" w="1037">
                  <a:moveTo>
                    <a:pt x="384" y="3965"/>
                  </a:moveTo>
                  <a:lnTo>
                    <a:pt x="1036" y="0"/>
                  </a:lnTo>
                  <a:lnTo>
                    <a:pt x="1" y="340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2561175" y="1108925"/>
              <a:ext cx="20400" cy="99975"/>
            </a:xfrm>
            <a:custGeom>
              <a:rect b="b" l="l" r="r" t="t"/>
              <a:pathLst>
                <a:path extrusionOk="0" h="3999" w="816">
                  <a:moveTo>
                    <a:pt x="419" y="0"/>
                  </a:moveTo>
                  <a:lnTo>
                    <a:pt x="815" y="3999"/>
                  </a:lnTo>
                  <a:lnTo>
                    <a:pt x="0" y="5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2571650" y="1108925"/>
              <a:ext cx="12925" cy="99975"/>
            </a:xfrm>
            <a:custGeom>
              <a:rect b="b" l="l" r="r" t="t"/>
              <a:pathLst>
                <a:path extrusionOk="0" h="3999" w="517">
                  <a:moveTo>
                    <a:pt x="0" y="0"/>
                  </a:moveTo>
                  <a:lnTo>
                    <a:pt x="396" y="3999"/>
                  </a:lnTo>
                  <a:lnTo>
                    <a:pt x="517" y="4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2581475" y="1208325"/>
              <a:ext cx="20400" cy="99975"/>
            </a:xfrm>
            <a:custGeom>
              <a:rect b="b" l="l" r="r" t="t"/>
              <a:pathLst>
                <a:path extrusionOk="0" h="3999" w="816">
                  <a:moveTo>
                    <a:pt x="398" y="3999"/>
                  </a:moveTo>
                  <a:lnTo>
                    <a:pt x="1" y="0"/>
                  </a:lnTo>
                  <a:lnTo>
                    <a:pt x="816" y="346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2578500" y="1208325"/>
              <a:ext cx="12925" cy="99975"/>
            </a:xfrm>
            <a:custGeom>
              <a:rect b="b" l="l" r="r" t="t"/>
              <a:pathLst>
                <a:path extrusionOk="0" h="3999" w="517">
                  <a:moveTo>
                    <a:pt x="517" y="3999"/>
                  </a:moveTo>
                  <a:lnTo>
                    <a:pt x="120" y="0"/>
                  </a:lnTo>
                  <a:lnTo>
                    <a:pt x="0" y="355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2539550" y="1114875"/>
              <a:ext cx="42100" cy="94000"/>
            </a:xfrm>
            <a:custGeom>
              <a:rect b="b" l="l" r="r" t="t"/>
              <a:pathLst>
                <a:path extrusionOk="0" h="3760" w="1684">
                  <a:moveTo>
                    <a:pt x="266" y="0"/>
                  </a:moveTo>
                  <a:lnTo>
                    <a:pt x="1683" y="3760"/>
                  </a:lnTo>
                  <a:lnTo>
                    <a:pt x="1" y="6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2546200" y="1114875"/>
              <a:ext cx="35450" cy="94000"/>
            </a:xfrm>
            <a:custGeom>
              <a:rect b="b" l="l" r="r" t="t"/>
              <a:pathLst>
                <a:path extrusionOk="0" h="3760" w="1418">
                  <a:moveTo>
                    <a:pt x="0" y="0"/>
                  </a:moveTo>
                  <a:lnTo>
                    <a:pt x="1417" y="3760"/>
                  </a:lnTo>
                  <a:lnTo>
                    <a:pt x="613" y="29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2581425" y="1208350"/>
              <a:ext cx="42100" cy="94000"/>
            </a:xfrm>
            <a:custGeom>
              <a:rect b="b" l="l" r="r" t="t"/>
              <a:pathLst>
                <a:path extrusionOk="0" h="3760" w="1684">
                  <a:moveTo>
                    <a:pt x="1418" y="3760"/>
                  </a:moveTo>
                  <a:lnTo>
                    <a:pt x="1" y="0"/>
                  </a:lnTo>
                  <a:lnTo>
                    <a:pt x="1683" y="313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2581425" y="1208350"/>
              <a:ext cx="35450" cy="94000"/>
            </a:xfrm>
            <a:custGeom>
              <a:rect b="b" l="l" r="r" t="t"/>
              <a:pathLst>
                <a:path extrusionOk="0" h="3760" w="1418">
                  <a:moveTo>
                    <a:pt x="1418" y="3760"/>
                  </a:moveTo>
                  <a:lnTo>
                    <a:pt x="1" y="0"/>
                  </a:lnTo>
                  <a:lnTo>
                    <a:pt x="805" y="346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2520775" y="1127200"/>
              <a:ext cx="60950" cy="81650"/>
            </a:xfrm>
            <a:custGeom>
              <a:rect b="b" l="l" r="r" t="t"/>
              <a:pathLst>
                <a:path extrusionOk="0" h="3266" w="2438">
                  <a:moveTo>
                    <a:pt x="95" y="1"/>
                  </a:moveTo>
                  <a:lnTo>
                    <a:pt x="2437" y="3266"/>
                  </a:lnTo>
                  <a:lnTo>
                    <a:pt x="1" y="67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2523150" y="1127200"/>
              <a:ext cx="58575" cy="81650"/>
            </a:xfrm>
            <a:custGeom>
              <a:rect b="b" l="l" r="r" t="t"/>
              <a:pathLst>
                <a:path extrusionOk="0" h="3266" w="2343">
                  <a:moveTo>
                    <a:pt x="0" y="1"/>
                  </a:moveTo>
                  <a:lnTo>
                    <a:pt x="2342" y="3266"/>
                  </a:lnTo>
                  <a:lnTo>
                    <a:pt x="669" y="1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2581350" y="1208375"/>
              <a:ext cx="60950" cy="81650"/>
            </a:xfrm>
            <a:custGeom>
              <a:rect b="b" l="l" r="r" t="t"/>
              <a:pathLst>
                <a:path extrusionOk="0" h="3266" w="2438">
                  <a:moveTo>
                    <a:pt x="2343" y="3265"/>
                  </a:moveTo>
                  <a:lnTo>
                    <a:pt x="1" y="0"/>
                  </a:lnTo>
                  <a:lnTo>
                    <a:pt x="2438" y="259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2581350" y="1208375"/>
              <a:ext cx="58575" cy="81650"/>
            </a:xfrm>
            <a:custGeom>
              <a:rect b="b" l="l" r="r" t="t"/>
              <a:pathLst>
                <a:path extrusionOk="0" h="3266" w="2343">
                  <a:moveTo>
                    <a:pt x="2343" y="3265"/>
                  </a:moveTo>
                  <a:lnTo>
                    <a:pt x="1" y="0"/>
                  </a:lnTo>
                  <a:lnTo>
                    <a:pt x="1674" y="31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2504050" y="1145100"/>
              <a:ext cx="77725" cy="63700"/>
            </a:xfrm>
            <a:custGeom>
              <a:rect b="b" l="l" r="r" t="t"/>
              <a:pathLst>
                <a:path extrusionOk="0" h="2548" w="3109">
                  <a:moveTo>
                    <a:pt x="1" y="1"/>
                  </a:moveTo>
                  <a:lnTo>
                    <a:pt x="3108" y="2548"/>
                  </a:lnTo>
                  <a:lnTo>
                    <a:pt x="84" y="67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2504050" y="1143850"/>
              <a:ext cx="77725" cy="64950"/>
            </a:xfrm>
            <a:custGeom>
              <a:rect b="b" l="l" r="r" t="t"/>
              <a:pathLst>
                <a:path extrusionOk="0" h="2598" w="3109">
                  <a:moveTo>
                    <a:pt x="1" y="51"/>
                  </a:moveTo>
                  <a:lnTo>
                    <a:pt x="3108" y="2598"/>
                  </a:lnTo>
                  <a:lnTo>
                    <a:pt x="681"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2581300" y="1208425"/>
              <a:ext cx="77725" cy="63700"/>
            </a:xfrm>
            <a:custGeom>
              <a:rect b="b" l="l" r="r" t="t"/>
              <a:pathLst>
                <a:path extrusionOk="0" h="2548" w="3109">
                  <a:moveTo>
                    <a:pt x="3108" y="2547"/>
                  </a:moveTo>
                  <a:lnTo>
                    <a:pt x="1" y="0"/>
                  </a:lnTo>
                  <a:lnTo>
                    <a:pt x="3025" y="187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2581300" y="1208425"/>
              <a:ext cx="77725" cy="64950"/>
            </a:xfrm>
            <a:custGeom>
              <a:rect b="b" l="l" r="r" t="t"/>
              <a:pathLst>
                <a:path extrusionOk="0" h="2598" w="3109">
                  <a:moveTo>
                    <a:pt x="3108" y="2547"/>
                  </a:moveTo>
                  <a:lnTo>
                    <a:pt x="1" y="0"/>
                  </a:lnTo>
                  <a:lnTo>
                    <a:pt x="2428" y="259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2490250" y="1167300"/>
              <a:ext cx="91550" cy="41425"/>
            </a:xfrm>
            <a:custGeom>
              <a:rect b="b" l="l" r="r" t="t"/>
              <a:pathLst>
                <a:path extrusionOk="0" h="1657" w="3662">
                  <a:moveTo>
                    <a:pt x="1" y="1"/>
                  </a:moveTo>
                  <a:lnTo>
                    <a:pt x="3661" y="1657"/>
                  </a:lnTo>
                  <a:lnTo>
                    <a:pt x="257" y="63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2490250" y="1161700"/>
              <a:ext cx="91550" cy="47025"/>
            </a:xfrm>
            <a:custGeom>
              <a:rect b="b" l="l" r="r" t="t"/>
              <a:pathLst>
                <a:path extrusionOk="0" h="1881" w="3662">
                  <a:moveTo>
                    <a:pt x="1" y="225"/>
                  </a:moveTo>
                  <a:lnTo>
                    <a:pt x="3661" y="1881"/>
                  </a:lnTo>
                  <a:lnTo>
                    <a:pt x="645"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2581275" y="1208500"/>
              <a:ext cx="91525" cy="41425"/>
            </a:xfrm>
            <a:custGeom>
              <a:rect b="b" l="l" r="r" t="t"/>
              <a:pathLst>
                <a:path extrusionOk="0" h="1657" w="3661">
                  <a:moveTo>
                    <a:pt x="3660" y="1656"/>
                  </a:moveTo>
                  <a:lnTo>
                    <a:pt x="1" y="0"/>
                  </a:lnTo>
                  <a:lnTo>
                    <a:pt x="3405" y="102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2581275" y="1208500"/>
              <a:ext cx="91525" cy="47025"/>
            </a:xfrm>
            <a:custGeom>
              <a:rect b="b" l="l" r="r" t="t"/>
              <a:pathLst>
                <a:path extrusionOk="0" h="1881" w="3661">
                  <a:moveTo>
                    <a:pt x="3660" y="1656"/>
                  </a:moveTo>
                  <a:lnTo>
                    <a:pt x="1" y="0"/>
                  </a:lnTo>
                  <a:lnTo>
                    <a:pt x="3018" y="188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2482675" y="1192350"/>
              <a:ext cx="99150" cy="16325"/>
            </a:xfrm>
            <a:custGeom>
              <a:rect b="b" l="l" r="r" t="t"/>
              <a:pathLst>
                <a:path extrusionOk="0" h="653" w="3966">
                  <a:moveTo>
                    <a:pt x="1" y="0"/>
                  </a:moveTo>
                  <a:lnTo>
                    <a:pt x="3965" y="653"/>
                  </a:lnTo>
                  <a:lnTo>
                    <a:pt x="412" y="54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2482675" y="1182775"/>
              <a:ext cx="99150" cy="25900"/>
            </a:xfrm>
            <a:custGeom>
              <a:rect b="b" l="l" r="r" t="t"/>
              <a:pathLst>
                <a:path extrusionOk="0" h="1036" w="3966">
                  <a:moveTo>
                    <a:pt x="1" y="383"/>
                  </a:moveTo>
                  <a:lnTo>
                    <a:pt x="3965" y="1036"/>
                  </a:lnTo>
                  <a:lnTo>
                    <a:pt x="564"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2581250" y="1208550"/>
              <a:ext cx="99125" cy="16325"/>
            </a:xfrm>
            <a:custGeom>
              <a:rect b="b" l="l" r="r" t="t"/>
              <a:pathLst>
                <a:path extrusionOk="0" h="653" w="3965">
                  <a:moveTo>
                    <a:pt x="3964" y="653"/>
                  </a:moveTo>
                  <a:lnTo>
                    <a:pt x="1" y="0"/>
                  </a:lnTo>
                  <a:lnTo>
                    <a:pt x="3554" y="10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2581250" y="1208550"/>
              <a:ext cx="99125" cy="25925"/>
            </a:xfrm>
            <a:custGeom>
              <a:rect b="b" l="l" r="r" t="t"/>
              <a:pathLst>
                <a:path extrusionOk="0" h="1037" w="3965">
                  <a:moveTo>
                    <a:pt x="3964" y="653"/>
                  </a:moveTo>
                  <a:lnTo>
                    <a:pt x="1" y="0"/>
                  </a:lnTo>
                  <a:lnTo>
                    <a:pt x="3402" y="103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2481850" y="1208575"/>
              <a:ext cx="99975" cy="20400"/>
            </a:xfrm>
            <a:custGeom>
              <a:rect b="b" l="l" r="r" t="t"/>
              <a:pathLst>
                <a:path extrusionOk="0" h="816" w="3999">
                  <a:moveTo>
                    <a:pt x="1" y="396"/>
                  </a:moveTo>
                  <a:lnTo>
                    <a:pt x="3998" y="0"/>
                  </a:lnTo>
                  <a:lnTo>
                    <a:pt x="538" y="81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2481850" y="1205550"/>
              <a:ext cx="99975" cy="12950"/>
            </a:xfrm>
            <a:custGeom>
              <a:rect b="b" l="l" r="r" t="t"/>
              <a:pathLst>
                <a:path extrusionOk="0" h="518" w="3999">
                  <a:moveTo>
                    <a:pt x="1" y="517"/>
                  </a:moveTo>
                  <a:lnTo>
                    <a:pt x="3998" y="121"/>
                  </a:lnTo>
                  <a:lnTo>
                    <a:pt x="445"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2581250" y="1188250"/>
              <a:ext cx="99975" cy="20400"/>
            </a:xfrm>
            <a:custGeom>
              <a:rect b="b" l="l" r="r" t="t"/>
              <a:pathLst>
                <a:path extrusionOk="0" h="816" w="3999">
                  <a:moveTo>
                    <a:pt x="3998" y="420"/>
                  </a:moveTo>
                  <a:lnTo>
                    <a:pt x="1" y="815"/>
                  </a:lnTo>
                  <a:lnTo>
                    <a:pt x="3462"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2581250" y="1198725"/>
              <a:ext cx="99975" cy="12950"/>
            </a:xfrm>
            <a:custGeom>
              <a:rect b="b" l="l" r="r" t="t"/>
              <a:pathLst>
                <a:path extrusionOk="0" h="518" w="3999">
                  <a:moveTo>
                    <a:pt x="3998" y="1"/>
                  </a:moveTo>
                  <a:lnTo>
                    <a:pt x="1" y="396"/>
                  </a:lnTo>
                  <a:lnTo>
                    <a:pt x="3553" y="51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2487800" y="1208500"/>
              <a:ext cx="94025" cy="42100"/>
            </a:xfrm>
            <a:custGeom>
              <a:rect b="b" l="l" r="r" t="t"/>
              <a:pathLst>
                <a:path extrusionOk="0" h="1684" w="3761">
                  <a:moveTo>
                    <a:pt x="1" y="1418"/>
                  </a:moveTo>
                  <a:lnTo>
                    <a:pt x="3760" y="0"/>
                  </a:lnTo>
                  <a:lnTo>
                    <a:pt x="628" y="168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2487800" y="1208500"/>
              <a:ext cx="94025" cy="35475"/>
            </a:xfrm>
            <a:custGeom>
              <a:rect b="b" l="l" r="r" t="t"/>
              <a:pathLst>
                <a:path extrusionOk="0" h="1419" w="3761">
                  <a:moveTo>
                    <a:pt x="1" y="1418"/>
                  </a:moveTo>
                  <a:lnTo>
                    <a:pt x="3760" y="0"/>
                  </a:lnTo>
                  <a:lnTo>
                    <a:pt x="296" y="80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2581250" y="1166625"/>
              <a:ext cx="94025" cy="42100"/>
            </a:xfrm>
            <a:custGeom>
              <a:rect b="b" l="l" r="r" t="t"/>
              <a:pathLst>
                <a:path extrusionOk="0" h="1684" w="3761">
                  <a:moveTo>
                    <a:pt x="3760" y="266"/>
                  </a:moveTo>
                  <a:lnTo>
                    <a:pt x="1" y="1684"/>
                  </a:lnTo>
                  <a:lnTo>
                    <a:pt x="3133"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2581250" y="1173250"/>
              <a:ext cx="94025" cy="35475"/>
            </a:xfrm>
            <a:custGeom>
              <a:rect b="b" l="l" r="r" t="t"/>
              <a:pathLst>
                <a:path extrusionOk="0" h="1419" w="3761">
                  <a:moveTo>
                    <a:pt x="3760" y="1"/>
                  </a:moveTo>
                  <a:lnTo>
                    <a:pt x="1" y="1419"/>
                  </a:lnTo>
                  <a:lnTo>
                    <a:pt x="3465" y="61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2500150" y="1208450"/>
              <a:ext cx="81625" cy="60900"/>
            </a:xfrm>
            <a:custGeom>
              <a:rect b="b" l="l" r="r" t="t"/>
              <a:pathLst>
                <a:path extrusionOk="0" h="2436" w="3265">
                  <a:moveTo>
                    <a:pt x="0" y="2342"/>
                  </a:moveTo>
                  <a:lnTo>
                    <a:pt x="3264" y="0"/>
                  </a:lnTo>
                  <a:lnTo>
                    <a:pt x="675" y="243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2500150" y="1208450"/>
              <a:ext cx="81625" cy="58575"/>
            </a:xfrm>
            <a:custGeom>
              <a:rect b="b" l="l" r="r" t="t"/>
              <a:pathLst>
                <a:path extrusionOk="0" h="2343" w="3265">
                  <a:moveTo>
                    <a:pt x="0" y="2342"/>
                  </a:moveTo>
                  <a:lnTo>
                    <a:pt x="3264" y="0"/>
                  </a:lnTo>
                  <a:lnTo>
                    <a:pt x="127" y="167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2581300" y="1147850"/>
              <a:ext cx="81625" cy="60925"/>
            </a:xfrm>
            <a:custGeom>
              <a:rect b="b" l="l" r="r" t="t"/>
              <a:pathLst>
                <a:path extrusionOk="0" h="2437" w="3265">
                  <a:moveTo>
                    <a:pt x="3265" y="95"/>
                  </a:moveTo>
                  <a:lnTo>
                    <a:pt x="1" y="2437"/>
                  </a:lnTo>
                  <a:lnTo>
                    <a:pt x="2590"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2581300" y="1150200"/>
              <a:ext cx="81625" cy="58575"/>
            </a:xfrm>
            <a:custGeom>
              <a:rect b="b" l="l" r="r" t="t"/>
              <a:pathLst>
                <a:path extrusionOk="0" h="2343" w="3265">
                  <a:moveTo>
                    <a:pt x="3265" y="1"/>
                  </a:moveTo>
                  <a:lnTo>
                    <a:pt x="1" y="2343"/>
                  </a:lnTo>
                  <a:lnTo>
                    <a:pt x="3138" y="67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2518025" y="1208400"/>
              <a:ext cx="63700" cy="77675"/>
            </a:xfrm>
            <a:custGeom>
              <a:rect b="b" l="l" r="r" t="t"/>
              <a:pathLst>
                <a:path extrusionOk="0" h="3107" w="2548">
                  <a:moveTo>
                    <a:pt x="0" y="3107"/>
                  </a:moveTo>
                  <a:lnTo>
                    <a:pt x="2547" y="0"/>
                  </a:lnTo>
                  <a:lnTo>
                    <a:pt x="677" y="302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2516750" y="1208400"/>
              <a:ext cx="64975" cy="77675"/>
            </a:xfrm>
            <a:custGeom>
              <a:rect b="b" l="l" r="r" t="t"/>
              <a:pathLst>
                <a:path extrusionOk="0" h="3107" w="2599">
                  <a:moveTo>
                    <a:pt x="51" y="3107"/>
                  </a:moveTo>
                  <a:lnTo>
                    <a:pt x="2598" y="0"/>
                  </a:lnTo>
                  <a:lnTo>
                    <a:pt x="1" y="242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2581325" y="1131150"/>
              <a:ext cx="63725" cy="77675"/>
            </a:xfrm>
            <a:custGeom>
              <a:rect b="b" l="l" r="r" t="t"/>
              <a:pathLst>
                <a:path extrusionOk="0" h="3107" w="2549">
                  <a:moveTo>
                    <a:pt x="2549" y="0"/>
                  </a:moveTo>
                  <a:lnTo>
                    <a:pt x="1" y="3107"/>
                  </a:lnTo>
                  <a:lnTo>
                    <a:pt x="1872" y="8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2581325" y="1131150"/>
              <a:ext cx="65000" cy="77675"/>
            </a:xfrm>
            <a:custGeom>
              <a:rect b="b" l="l" r="r" t="t"/>
              <a:pathLst>
                <a:path extrusionOk="0" h="3107" w="2600">
                  <a:moveTo>
                    <a:pt x="2549" y="0"/>
                  </a:moveTo>
                  <a:lnTo>
                    <a:pt x="1" y="3107"/>
                  </a:lnTo>
                  <a:lnTo>
                    <a:pt x="2599" y="67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2656125" y="1406775"/>
              <a:ext cx="78875" cy="124500"/>
            </a:xfrm>
            <a:custGeom>
              <a:rect b="b" l="l" r="r" t="t"/>
              <a:pathLst>
                <a:path extrusionOk="0" h="4980" w="3155">
                  <a:moveTo>
                    <a:pt x="223" y="1"/>
                  </a:moveTo>
                  <a:lnTo>
                    <a:pt x="3155" y="4979"/>
                  </a:lnTo>
                  <a:lnTo>
                    <a:pt x="1" y="956"/>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2661700" y="1406775"/>
              <a:ext cx="73300" cy="124500"/>
            </a:xfrm>
            <a:custGeom>
              <a:rect b="b" l="l" r="r" t="t"/>
              <a:pathLst>
                <a:path extrusionOk="0" h="4980" w="2932">
                  <a:moveTo>
                    <a:pt x="0" y="1"/>
                  </a:moveTo>
                  <a:lnTo>
                    <a:pt x="2932" y="4979"/>
                  </a:lnTo>
                  <a:lnTo>
                    <a:pt x="942" y="27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2632050" y="1429950"/>
              <a:ext cx="103050" cy="101250"/>
            </a:xfrm>
            <a:custGeom>
              <a:rect b="b" l="l" r="r" t="t"/>
              <a:pathLst>
                <a:path extrusionOk="0" h="4050" w="4122">
                  <a:moveTo>
                    <a:pt x="1" y="0"/>
                  </a:moveTo>
                  <a:lnTo>
                    <a:pt x="4122" y="4049"/>
                  </a:lnTo>
                  <a:lnTo>
                    <a:pt x="33" y="98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2632050" y="1429950"/>
              <a:ext cx="103050" cy="101250"/>
            </a:xfrm>
            <a:custGeom>
              <a:rect b="b" l="l" r="r" t="t"/>
              <a:pathLst>
                <a:path extrusionOk="0" h="4050" w="4122">
                  <a:moveTo>
                    <a:pt x="1" y="0"/>
                  </a:moveTo>
                  <a:lnTo>
                    <a:pt x="4122" y="4049"/>
                  </a:lnTo>
                  <a:lnTo>
                    <a:pt x="980" y="1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2609425" y="1459975"/>
              <a:ext cx="125725" cy="71150"/>
            </a:xfrm>
            <a:custGeom>
              <a:rect b="b" l="l" r="r" t="t"/>
              <a:pathLst>
                <a:path extrusionOk="0" h="2846" w="5029">
                  <a:moveTo>
                    <a:pt x="1" y="0"/>
                  </a:moveTo>
                  <a:lnTo>
                    <a:pt x="5029" y="2845"/>
                  </a:lnTo>
                  <a:lnTo>
                    <a:pt x="285" y="93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2609425" y="1454000"/>
              <a:ext cx="125725" cy="77125"/>
            </a:xfrm>
            <a:custGeom>
              <a:rect b="b" l="l" r="r" t="t"/>
              <a:pathLst>
                <a:path extrusionOk="0" h="3085" w="5029">
                  <a:moveTo>
                    <a:pt x="1" y="239"/>
                  </a:moveTo>
                  <a:lnTo>
                    <a:pt x="5029" y="3084"/>
                  </a:lnTo>
                  <a:lnTo>
                    <a:pt x="951"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2595350" y="1494825"/>
              <a:ext cx="139850" cy="36175"/>
            </a:xfrm>
            <a:custGeom>
              <a:rect b="b" l="l" r="r" t="t"/>
              <a:pathLst>
                <a:path extrusionOk="0" h="1447" w="5594">
                  <a:moveTo>
                    <a:pt x="0" y="0"/>
                  </a:moveTo>
                  <a:lnTo>
                    <a:pt x="5594" y="1447"/>
                  </a:lnTo>
                  <a:lnTo>
                    <a:pt x="518" y="83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2595350" y="1482925"/>
              <a:ext cx="139850" cy="48075"/>
            </a:xfrm>
            <a:custGeom>
              <a:rect b="b" l="l" r="r" t="t"/>
              <a:pathLst>
                <a:path extrusionOk="0" h="1923" w="5594">
                  <a:moveTo>
                    <a:pt x="0" y="476"/>
                  </a:moveTo>
                  <a:lnTo>
                    <a:pt x="5594" y="1923"/>
                  </a:lnTo>
                  <a:lnTo>
                    <a:pt x="856"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2590750" y="1530875"/>
              <a:ext cx="144450" cy="18050"/>
            </a:xfrm>
            <a:custGeom>
              <a:rect b="b" l="l" r="r" t="t"/>
              <a:pathLst>
                <a:path extrusionOk="0" h="722" w="5778">
                  <a:moveTo>
                    <a:pt x="1" y="51"/>
                  </a:moveTo>
                  <a:lnTo>
                    <a:pt x="5778" y="1"/>
                  </a:lnTo>
                  <a:lnTo>
                    <a:pt x="716" y="72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2590750" y="1515100"/>
              <a:ext cx="144450" cy="17075"/>
            </a:xfrm>
            <a:custGeom>
              <a:rect b="b" l="l" r="r" t="t"/>
              <a:pathLst>
                <a:path extrusionOk="0" h="683" w="5778">
                  <a:moveTo>
                    <a:pt x="1" y="682"/>
                  </a:moveTo>
                  <a:lnTo>
                    <a:pt x="5778" y="632"/>
                  </a:lnTo>
                  <a:lnTo>
                    <a:pt x="705"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2596000" y="1530775"/>
              <a:ext cx="139200" cy="50175"/>
            </a:xfrm>
            <a:custGeom>
              <a:rect b="b" l="l" r="r" t="t"/>
              <a:pathLst>
                <a:path extrusionOk="0" h="2007" w="5568">
                  <a:moveTo>
                    <a:pt x="0" y="1545"/>
                  </a:moveTo>
                  <a:lnTo>
                    <a:pt x="5568" y="1"/>
                  </a:lnTo>
                  <a:lnTo>
                    <a:pt x="864" y="200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2596000" y="1530775"/>
              <a:ext cx="139200" cy="38650"/>
            </a:xfrm>
            <a:custGeom>
              <a:rect b="b" l="l" r="r" t="t"/>
              <a:pathLst>
                <a:path extrusionOk="0" h="1546" w="5568">
                  <a:moveTo>
                    <a:pt x="0" y="1545"/>
                  </a:moveTo>
                  <a:lnTo>
                    <a:pt x="5568" y="1"/>
                  </a:lnTo>
                  <a:lnTo>
                    <a:pt x="503" y="70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2734525" y="1428150"/>
              <a:ext cx="101250" cy="103075"/>
            </a:xfrm>
            <a:custGeom>
              <a:rect b="b" l="l" r="r" t="t"/>
              <a:pathLst>
                <a:path extrusionOk="0" h="4123" w="4050">
                  <a:moveTo>
                    <a:pt x="4049" y="1"/>
                  </a:moveTo>
                  <a:lnTo>
                    <a:pt x="0" y="4122"/>
                  </a:lnTo>
                  <a:lnTo>
                    <a:pt x="3069" y="3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2734525" y="1428150"/>
              <a:ext cx="101250" cy="103075"/>
            </a:xfrm>
            <a:custGeom>
              <a:rect b="b" l="l" r="r" t="t"/>
              <a:pathLst>
                <a:path extrusionOk="0" h="4123" w="4050">
                  <a:moveTo>
                    <a:pt x="4049" y="1"/>
                  </a:moveTo>
                  <a:lnTo>
                    <a:pt x="0" y="4122"/>
                  </a:lnTo>
                  <a:lnTo>
                    <a:pt x="4034" y="98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2734600" y="1405550"/>
              <a:ext cx="71125" cy="125725"/>
            </a:xfrm>
            <a:custGeom>
              <a:rect b="b" l="l" r="r" t="t"/>
              <a:pathLst>
                <a:path extrusionOk="0" h="5029" w="2845">
                  <a:moveTo>
                    <a:pt x="2845" y="0"/>
                  </a:moveTo>
                  <a:lnTo>
                    <a:pt x="0" y="5028"/>
                  </a:lnTo>
                  <a:lnTo>
                    <a:pt x="1907" y="28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2734600" y="1405550"/>
              <a:ext cx="77100" cy="125725"/>
            </a:xfrm>
            <a:custGeom>
              <a:rect b="b" l="l" r="r" t="t"/>
              <a:pathLst>
                <a:path extrusionOk="0" h="5029" w="3084">
                  <a:moveTo>
                    <a:pt x="2845" y="0"/>
                  </a:moveTo>
                  <a:lnTo>
                    <a:pt x="0" y="5028"/>
                  </a:lnTo>
                  <a:lnTo>
                    <a:pt x="3084" y="95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2734700" y="1391450"/>
              <a:ext cx="36175" cy="139875"/>
            </a:xfrm>
            <a:custGeom>
              <a:rect b="b" l="l" r="r" t="t"/>
              <a:pathLst>
                <a:path extrusionOk="0" h="5595" w="1447">
                  <a:moveTo>
                    <a:pt x="1447" y="1"/>
                  </a:moveTo>
                  <a:lnTo>
                    <a:pt x="0" y="5594"/>
                  </a:lnTo>
                  <a:lnTo>
                    <a:pt x="614" y="51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2734700" y="1391450"/>
              <a:ext cx="48075" cy="139875"/>
            </a:xfrm>
            <a:custGeom>
              <a:rect b="b" l="l" r="r" t="t"/>
              <a:pathLst>
                <a:path extrusionOk="0" h="5595" w="1923">
                  <a:moveTo>
                    <a:pt x="1447" y="1"/>
                  </a:moveTo>
                  <a:lnTo>
                    <a:pt x="0" y="5594"/>
                  </a:lnTo>
                  <a:lnTo>
                    <a:pt x="1923" y="85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2716800" y="1386875"/>
              <a:ext cx="18025" cy="144450"/>
            </a:xfrm>
            <a:custGeom>
              <a:rect b="b" l="l" r="r" t="t"/>
              <a:pathLst>
                <a:path extrusionOk="0" h="5778" w="721">
                  <a:moveTo>
                    <a:pt x="670" y="0"/>
                  </a:moveTo>
                  <a:lnTo>
                    <a:pt x="720" y="5777"/>
                  </a:lnTo>
                  <a:lnTo>
                    <a:pt x="0" y="71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2733525" y="1386875"/>
              <a:ext cx="17100" cy="144450"/>
            </a:xfrm>
            <a:custGeom>
              <a:rect b="b" l="l" r="r" t="t"/>
              <a:pathLst>
                <a:path extrusionOk="0" h="5778" w="684">
                  <a:moveTo>
                    <a:pt x="1" y="0"/>
                  </a:moveTo>
                  <a:lnTo>
                    <a:pt x="51" y="5777"/>
                  </a:lnTo>
                  <a:lnTo>
                    <a:pt x="683" y="70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2684775" y="1392100"/>
              <a:ext cx="50150" cy="139225"/>
            </a:xfrm>
            <a:custGeom>
              <a:rect b="b" l="l" r="r" t="t"/>
              <a:pathLst>
                <a:path extrusionOk="0" h="5569" w="2006">
                  <a:moveTo>
                    <a:pt x="461" y="0"/>
                  </a:moveTo>
                  <a:lnTo>
                    <a:pt x="2006" y="5568"/>
                  </a:lnTo>
                  <a:lnTo>
                    <a:pt x="1" y="86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2696300" y="1392100"/>
              <a:ext cx="38625" cy="139225"/>
            </a:xfrm>
            <a:custGeom>
              <a:rect b="b" l="l" r="r" t="t"/>
              <a:pathLst>
                <a:path extrusionOk="0" h="5569" w="1545">
                  <a:moveTo>
                    <a:pt x="0" y="0"/>
                  </a:moveTo>
                  <a:lnTo>
                    <a:pt x="1545" y="5568"/>
                  </a:lnTo>
                  <a:lnTo>
                    <a:pt x="841" y="50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2592400" y="426850"/>
              <a:ext cx="92950" cy="112225"/>
            </a:xfrm>
            <a:custGeom>
              <a:rect b="b" l="l" r="r" t="t"/>
              <a:pathLst>
                <a:path extrusionOk="0" h="4489" w="3718">
                  <a:moveTo>
                    <a:pt x="3639" y="4488"/>
                  </a:moveTo>
                  <a:lnTo>
                    <a:pt x="1" y="0"/>
                  </a:lnTo>
                  <a:lnTo>
                    <a:pt x="3717" y="3512"/>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2592400" y="426850"/>
              <a:ext cx="90975" cy="112225"/>
            </a:xfrm>
            <a:custGeom>
              <a:rect b="b" l="l" r="r" t="t"/>
              <a:pathLst>
                <a:path extrusionOk="0" h="4489" w="3639">
                  <a:moveTo>
                    <a:pt x="3639" y="4488"/>
                  </a:moveTo>
                  <a:lnTo>
                    <a:pt x="1" y="0"/>
                  </a:lnTo>
                  <a:lnTo>
                    <a:pt x="2667" y="436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2592325" y="426925"/>
              <a:ext cx="116925" cy="84875"/>
            </a:xfrm>
            <a:custGeom>
              <a:rect b="b" l="l" r="r" t="t"/>
              <a:pathLst>
                <a:path extrusionOk="0" h="3395" w="4677">
                  <a:moveTo>
                    <a:pt x="4676" y="3394"/>
                  </a:moveTo>
                  <a:lnTo>
                    <a:pt x="1" y="0"/>
                  </a:lnTo>
                  <a:lnTo>
                    <a:pt x="4499" y="243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2592325" y="426925"/>
              <a:ext cx="116925" cy="88100"/>
            </a:xfrm>
            <a:custGeom>
              <a:rect b="b" l="l" r="r" t="t"/>
              <a:pathLst>
                <a:path extrusionOk="0" h="3524" w="4677">
                  <a:moveTo>
                    <a:pt x="4676" y="3394"/>
                  </a:moveTo>
                  <a:lnTo>
                    <a:pt x="1" y="0"/>
                  </a:lnTo>
                  <a:lnTo>
                    <a:pt x="3706" y="352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2592275" y="427000"/>
              <a:ext cx="134900" cy="51750"/>
            </a:xfrm>
            <a:custGeom>
              <a:rect b="b" l="l" r="r" t="t"/>
              <a:pathLst>
                <a:path extrusionOk="0" h="2070" w="5396">
                  <a:moveTo>
                    <a:pt x="5395" y="2069"/>
                  </a:moveTo>
                  <a:lnTo>
                    <a:pt x="1" y="0"/>
                  </a:lnTo>
                  <a:lnTo>
                    <a:pt x="4975" y="1184"/>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2592275" y="427000"/>
              <a:ext cx="134900" cy="61150"/>
            </a:xfrm>
            <a:custGeom>
              <a:rect b="b" l="l" r="r" t="t"/>
              <a:pathLst>
                <a:path extrusionOk="0" h="2446" w="5396">
                  <a:moveTo>
                    <a:pt x="5395" y="2069"/>
                  </a:moveTo>
                  <a:lnTo>
                    <a:pt x="1" y="0"/>
                  </a:lnTo>
                  <a:lnTo>
                    <a:pt x="4491" y="244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2592250" y="423500"/>
              <a:ext cx="143675" cy="18675"/>
            </a:xfrm>
            <a:custGeom>
              <a:rect b="b" l="l" r="r" t="t"/>
              <a:pathLst>
                <a:path extrusionOk="0" h="747" w="5747">
                  <a:moveTo>
                    <a:pt x="5747" y="746"/>
                  </a:moveTo>
                  <a:lnTo>
                    <a:pt x="1" y="144"/>
                  </a:lnTo>
                  <a:lnTo>
                    <a:pt x="5112" y="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2592250" y="427100"/>
              <a:ext cx="143675" cy="30025"/>
            </a:xfrm>
            <a:custGeom>
              <a:rect b="b" l="l" r="r" t="t"/>
              <a:pathLst>
                <a:path extrusionOk="0" h="1201" w="5747">
                  <a:moveTo>
                    <a:pt x="5747" y="602"/>
                  </a:moveTo>
                  <a:lnTo>
                    <a:pt x="1" y="0"/>
                  </a:lnTo>
                  <a:lnTo>
                    <a:pt x="4971" y="120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2592250" y="390650"/>
              <a:ext cx="142675" cy="36600"/>
            </a:xfrm>
            <a:custGeom>
              <a:rect b="b" l="l" r="r" t="t"/>
              <a:pathLst>
                <a:path extrusionOk="0" h="1464" w="5707">
                  <a:moveTo>
                    <a:pt x="5707" y="557"/>
                  </a:moveTo>
                  <a:lnTo>
                    <a:pt x="1" y="1464"/>
                  </a:lnTo>
                  <a:lnTo>
                    <a:pt x="4900"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2592250" y="404550"/>
              <a:ext cx="142675" cy="22700"/>
            </a:xfrm>
            <a:custGeom>
              <a:rect b="b" l="l" r="r" t="t"/>
              <a:pathLst>
                <a:path extrusionOk="0" h="908" w="5707">
                  <a:moveTo>
                    <a:pt x="5707" y="1"/>
                  </a:moveTo>
                  <a:lnTo>
                    <a:pt x="1" y="908"/>
                  </a:lnTo>
                  <a:lnTo>
                    <a:pt x="5112" y="78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2592275" y="360300"/>
              <a:ext cx="131950" cy="67025"/>
            </a:xfrm>
            <a:custGeom>
              <a:rect b="b" l="l" r="r" t="t"/>
              <a:pathLst>
                <a:path extrusionOk="0" h="2681" w="5278">
                  <a:moveTo>
                    <a:pt x="5278" y="328"/>
                  </a:moveTo>
                  <a:lnTo>
                    <a:pt x="1" y="2681"/>
                  </a:lnTo>
                  <a:lnTo>
                    <a:pt x="4355" y="1"/>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2592275" y="368500"/>
              <a:ext cx="131950" cy="58825"/>
            </a:xfrm>
            <a:custGeom>
              <a:rect b="b" l="l" r="r" t="t"/>
              <a:pathLst>
                <a:path extrusionOk="0" h="2353" w="5278">
                  <a:moveTo>
                    <a:pt x="5278" y="0"/>
                  </a:moveTo>
                  <a:lnTo>
                    <a:pt x="1" y="2353"/>
                  </a:lnTo>
                  <a:lnTo>
                    <a:pt x="4905" y="907"/>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2508050" y="426825"/>
              <a:ext cx="84875" cy="116900"/>
            </a:xfrm>
            <a:custGeom>
              <a:rect b="b" l="l" r="r" t="t"/>
              <a:pathLst>
                <a:path extrusionOk="0" h="4676" w="3395">
                  <a:moveTo>
                    <a:pt x="1" y="4676"/>
                  </a:moveTo>
                  <a:lnTo>
                    <a:pt x="3394" y="0"/>
                  </a:lnTo>
                  <a:lnTo>
                    <a:pt x="964" y="449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2504800" y="426825"/>
              <a:ext cx="88125" cy="116900"/>
            </a:xfrm>
            <a:custGeom>
              <a:rect b="b" l="l" r="r" t="t"/>
              <a:pathLst>
                <a:path extrusionOk="0" h="4676" w="3525">
                  <a:moveTo>
                    <a:pt x="131" y="4676"/>
                  </a:moveTo>
                  <a:lnTo>
                    <a:pt x="3524" y="0"/>
                  </a:lnTo>
                  <a:lnTo>
                    <a:pt x="1" y="3705"/>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2541100" y="426800"/>
              <a:ext cx="51725" cy="134850"/>
            </a:xfrm>
            <a:custGeom>
              <a:rect b="b" l="l" r="r" t="t"/>
              <a:pathLst>
                <a:path extrusionOk="0" h="5394" w="2069">
                  <a:moveTo>
                    <a:pt x="0" y="5394"/>
                  </a:moveTo>
                  <a:lnTo>
                    <a:pt x="2068" y="0"/>
                  </a:lnTo>
                  <a:lnTo>
                    <a:pt x="885" y="497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2531675" y="426800"/>
              <a:ext cx="61150" cy="134850"/>
            </a:xfrm>
            <a:custGeom>
              <a:rect b="b" l="l" r="r" t="t"/>
              <a:pathLst>
                <a:path extrusionOk="0" h="5394" w="2446">
                  <a:moveTo>
                    <a:pt x="377" y="5394"/>
                  </a:moveTo>
                  <a:lnTo>
                    <a:pt x="2445" y="0"/>
                  </a:lnTo>
                  <a:lnTo>
                    <a:pt x="0" y="449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2577675" y="426775"/>
              <a:ext cx="18675" cy="143650"/>
            </a:xfrm>
            <a:custGeom>
              <a:rect b="b" l="l" r="r" t="t"/>
              <a:pathLst>
                <a:path extrusionOk="0" h="5746" w="747">
                  <a:moveTo>
                    <a:pt x="0" y="5745"/>
                  </a:moveTo>
                  <a:lnTo>
                    <a:pt x="601" y="0"/>
                  </a:lnTo>
                  <a:lnTo>
                    <a:pt x="746" y="511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2562700" y="426775"/>
              <a:ext cx="30025" cy="143650"/>
            </a:xfrm>
            <a:custGeom>
              <a:rect b="b" l="l" r="r" t="t"/>
              <a:pathLst>
                <a:path extrusionOk="0" h="5746" w="1201">
                  <a:moveTo>
                    <a:pt x="599" y="5745"/>
                  </a:moveTo>
                  <a:lnTo>
                    <a:pt x="1200" y="0"/>
                  </a:lnTo>
                  <a:lnTo>
                    <a:pt x="1" y="496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2592600" y="426775"/>
              <a:ext cx="36600" cy="142675"/>
            </a:xfrm>
            <a:custGeom>
              <a:rect b="b" l="l" r="r" t="t"/>
              <a:pathLst>
                <a:path extrusionOk="0" h="5707" w="1464">
                  <a:moveTo>
                    <a:pt x="907" y="5706"/>
                  </a:moveTo>
                  <a:lnTo>
                    <a:pt x="0" y="0"/>
                  </a:lnTo>
                  <a:lnTo>
                    <a:pt x="1463" y="4899"/>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2592600" y="426775"/>
              <a:ext cx="22675" cy="142675"/>
            </a:xfrm>
            <a:custGeom>
              <a:rect b="b" l="l" r="r" t="t"/>
              <a:pathLst>
                <a:path extrusionOk="0" h="5707" w="907">
                  <a:moveTo>
                    <a:pt x="907" y="5706"/>
                  </a:moveTo>
                  <a:lnTo>
                    <a:pt x="0" y="0"/>
                  </a:lnTo>
                  <a:lnTo>
                    <a:pt x="128" y="5110"/>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2592475" y="426800"/>
              <a:ext cx="67050" cy="131925"/>
            </a:xfrm>
            <a:custGeom>
              <a:rect b="b" l="l" r="r" t="t"/>
              <a:pathLst>
                <a:path extrusionOk="0" h="5277" w="2682">
                  <a:moveTo>
                    <a:pt x="2353" y="5276"/>
                  </a:moveTo>
                  <a:lnTo>
                    <a:pt x="1" y="0"/>
                  </a:lnTo>
                  <a:lnTo>
                    <a:pt x="2682" y="435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2592475" y="426800"/>
              <a:ext cx="58850" cy="131925"/>
            </a:xfrm>
            <a:custGeom>
              <a:rect b="b" l="l" r="r" t="t"/>
              <a:pathLst>
                <a:path extrusionOk="0" h="5277" w="2354">
                  <a:moveTo>
                    <a:pt x="2353" y="5276"/>
                  </a:moveTo>
                  <a:lnTo>
                    <a:pt x="1" y="0"/>
                  </a:lnTo>
                  <a:lnTo>
                    <a:pt x="1447" y="4903"/>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2872350" y="1555125"/>
              <a:ext cx="180150" cy="94725"/>
            </a:xfrm>
            <a:custGeom>
              <a:rect b="b" l="l" r="r" t="t"/>
              <a:pathLst>
                <a:path extrusionOk="0" h="3789" w="7206">
                  <a:moveTo>
                    <a:pt x="437" y="15"/>
                  </a:moveTo>
                  <a:cubicBezTo>
                    <a:pt x="637" y="44"/>
                    <a:pt x="797" y="83"/>
                    <a:pt x="969" y="130"/>
                  </a:cubicBezTo>
                  <a:cubicBezTo>
                    <a:pt x="1138" y="177"/>
                    <a:pt x="1303" y="232"/>
                    <a:pt x="1466" y="293"/>
                  </a:cubicBezTo>
                  <a:cubicBezTo>
                    <a:pt x="1791" y="416"/>
                    <a:pt x="2104" y="569"/>
                    <a:pt x="2401" y="747"/>
                  </a:cubicBezTo>
                  <a:cubicBezTo>
                    <a:pt x="2995" y="1103"/>
                    <a:pt x="3514" y="1584"/>
                    <a:pt x="3901" y="2149"/>
                  </a:cubicBezTo>
                  <a:lnTo>
                    <a:pt x="4181" y="2536"/>
                  </a:lnTo>
                  <a:lnTo>
                    <a:pt x="4340" y="2708"/>
                  </a:lnTo>
                  <a:cubicBezTo>
                    <a:pt x="4392" y="2768"/>
                    <a:pt x="4446" y="2823"/>
                    <a:pt x="4508" y="2872"/>
                  </a:cubicBezTo>
                  <a:cubicBezTo>
                    <a:pt x="4736" y="3089"/>
                    <a:pt x="5012" y="3251"/>
                    <a:pt x="5301" y="3384"/>
                  </a:cubicBezTo>
                  <a:cubicBezTo>
                    <a:pt x="5884" y="3644"/>
                    <a:pt x="6555" y="3728"/>
                    <a:pt x="7205" y="3646"/>
                  </a:cubicBezTo>
                  <a:cubicBezTo>
                    <a:pt x="6566" y="3789"/>
                    <a:pt x="5876" y="3772"/>
                    <a:pt x="5234" y="3557"/>
                  </a:cubicBezTo>
                  <a:cubicBezTo>
                    <a:pt x="4594" y="3353"/>
                    <a:pt x="4011" y="2906"/>
                    <a:pt x="3604" y="2373"/>
                  </a:cubicBezTo>
                  <a:cubicBezTo>
                    <a:pt x="3201" y="1890"/>
                    <a:pt x="2695" y="1505"/>
                    <a:pt x="2133" y="1237"/>
                  </a:cubicBezTo>
                  <a:cubicBezTo>
                    <a:pt x="1854" y="1103"/>
                    <a:pt x="1562" y="993"/>
                    <a:pt x="1264" y="911"/>
                  </a:cubicBezTo>
                  <a:cubicBezTo>
                    <a:pt x="1114" y="872"/>
                    <a:pt x="964" y="836"/>
                    <a:pt x="812" y="809"/>
                  </a:cubicBezTo>
                  <a:cubicBezTo>
                    <a:pt x="666" y="782"/>
                    <a:pt x="502" y="762"/>
                    <a:pt x="375" y="756"/>
                  </a:cubicBezTo>
                  <a:lnTo>
                    <a:pt x="364" y="755"/>
                  </a:lnTo>
                  <a:cubicBezTo>
                    <a:pt x="158" y="744"/>
                    <a:pt x="0" y="569"/>
                    <a:pt x="11" y="364"/>
                  </a:cubicBezTo>
                  <a:cubicBezTo>
                    <a:pt x="21" y="158"/>
                    <a:pt x="196" y="0"/>
                    <a:pt x="402" y="11"/>
                  </a:cubicBezTo>
                  <a:cubicBezTo>
                    <a:pt x="414" y="12"/>
                    <a:pt x="426" y="13"/>
                    <a:pt x="437" y="1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2815775" y="1542250"/>
              <a:ext cx="180150" cy="94725"/>
            </a:xfrm>
            <a:custGeom>
              <a:rect b="b" l="l" r="r" t="t"/>
              <a:pathLst>
                <a:path extrusionOk="0" h="3789" w="7206">
                  <a:moveTo>
                    <a:pt x="438" y="14"/>
                  </a:moveTo>
                  <a:cubicBezTo>
                    <a:pt x="638" y="43"/>
                    <a:pt x="797" y="83"/>
                    <a:pt x="969" y="130"/>
                  </a:cubicBezTo>
                  <a:cubicBezTo>
                    <a:pt x="1138" y="176"/>
                    <a:pt x="1303" y="232"/>
                    <a:pt x="1467" y="293"/>
                  </a:cubicBezTo>
                  <a:cubicBezTo>
                    <a:pt x="1791" y="415"/>
                    <a:pt x="2105" y="569"/>
                    <a:pt x="2400" y="747"/>
                  </a:cubicBezTo>
                  <a:cubicBezTo>
                    <a:pt x="2996" y="1103"/>
                    <a:pt x="3513" y="1584"/>
                    <a:pt x="3902" y="2148"/>
                  </a:cubicBezTo>
                  <a:lnTo>
                    <a:pt x="4182" y="2536"/>
                  </a:lnTo>
                  <a:lnTo>
                    <a:pt x="4339" y="2708"/>
                  </a:lnTo>
                  <a:cubicBezTo>
                    <a:pt x="4391" y="2768"/>
                    <a:pt x="4447" y="2823"/>
                    <a:pt x="4507" y="2872"/>
                  </a:cubicBezTo>
                  <a:cubicBezTo>
                    <a:pt x="4736" y="3089"/>
                    <a:pt x="5012" y="3251"/>
                    <a:pt x="5302" y="3384"/>
                  </a:cubicBezTo>
                  <a:cubicBezTo>
                    <a:pt x="5885" y="3643"/>
                    <a:pt x="6556" y="3728"/>
                    <a:pt x="7206" y="3644"/>
                  </a:cubicBezTo>
                  <a:cubicBezTo>
                    <a:pt x="6565" y="3789"/>
                    <a:pt x="5877" y="3772"/>
                    <a:pt x="5235" y="3557"/>
                  </a:cubicBezTo>
                  <a:cubicBezTo>
                    <a:pt x="4593" y="3353"/>
                    <a:pt x="4012" y="2906"/>
                    <a:pt x="3605" y="2373"/>
                  </a:cubicBezTo>
                  <a:cubicBezTo>
                    <a:pt x="3200" y="1890"/>
                    <a:pt x="2695" y="1504"/>
                    <a:pt x="2134" y="1237"/>
                  </a:cubicBezTo>
                  <a:cubicBezTo>
                    <a:pt x="1853" y="1103"/>
                    <a:pt x="1563" y="992"/>
                    <a:pt x="1264" y="911"/>
                  </a:cubicBezTo>
                  <a:cubicBezTo>
                    <a:pt x="1115" y="872"/>
                    <a:pt x="964" y="836"/>
                    <a:pt x="813" y="809"/>
                  </a:cubicBezTo>
                  <a:cubicBezTo>
                    <a:pt x="665" y="782"/>
                    <a:pt x="502" y="762"/>
                    <a:pt x="375" y="755"/>
                  </a:cubicBezTo>
                  <a:lnTo>
                    <a:pt x="363" y="754"/>
                  </a:lnTo>
                  <a:cubicBezTo>
                    <a:pt x="158" y="744"/>
                    <a:pt x="1" y="569"/>
                    <a:pt x="11" y="363"/>
                  </a:cubicBezTo>
                  <a:cubicBezTo>
                    <a:pt x="21" y="158"/>
                    <a:pt x="197" y="0"/>
                    <a:pt x="403" y="11"/>
                  </a:cubicBezTo>
                  <a:cubicBezTo>
                    <a:pt x="414" y="12"/>
                    <a:pt x="426" y="13"/>
                    <a:pt x="438" y="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2846725" y="1599000"/>
              <a:ext cx="180150" cy="94725"/>
            </a:xfrm>
            <a:custGeom>
              <a:rect b="b" l="l" r="r" t="t"/>
              <a:pathLst>
                <a:path extrusionOk="0" h="3789" w="7206">
                  <a:moveTo>
                    <a:pt x="438" y="14"/>
                  </a:moveTo>
                  <a:cubicBezTo>
                    <a:pt x="637" y="44"/>
                    <a:pt x="797" y="82"/>
                    <a:pt x="969" y="130"/>
                  </a:cubicBezTo>
                  <a:cubicBezTo>
                    <a:pt x="1138" y="176"/>
                    <a:pt x="1304" y="233"/>
                    <a:pt x="1466" y="293"/>
                  </a:cubicBezTo>
                  <a:cubicBezTo>
                    <a:pt x="1791" y="416"/>
                    <a:pt x="2104" y="569"/>
                    <a:pt x="2401" y="748"/>
                  </a:cubicBezTo>
                  <a:cubicBezTo>
                    <a:pt x="2995" y="1102"/>
                    <a:pt x="3514" y="1585"/>
                    <a:pt x="3901" y="2149"/>
                  </a:cubicBezTo>
                  <a:lnTo>
                    <a:pt x="4181" y="2536"/>
                  </a:lnTo>
                  <a:lnTo>
                    <a:pt x="4340" y="2709"/>
                  </a:lnTo>
                  <a:cubicBezTo>
                    <a:pt x="4391" y="2767"/>
                    <a:pt x="4446" y="2824"/>
                    <a:pt x="4508" y="2873"/>
                  </a:cubicBezTo>
                  <a:cubicBezTo>
                    <a:pt x="4736" y="3090"/>
                    <a:pt x="5012" y="3251"/>
                    <a:pt x="5301" y="3384"/>
                  </a:cubicBezTo>
                  <a:cubicBezTo>
                    <a:pt x="5884" y="3644"/>
                    <a:pt x="6555" y="3729"/>
                    <a:pt x="7205" y="3645"/>
                  </a:cubicBezTo>
                  <a:cubicBezTo>
                    <a:pt x="6565" y="3789"/>
                    <a:pt x="5876" y="3773"/>
                    <a:pt x="5234" y="3558"/>
                  </a:cubicBezTo>
                  <a:cubicBezTo>
                    <a:pt x="4593" y="3354"/>
                    <a:pt x="4011" y="2907"/>
                    <a:pt x="3604" y="2373"/>
                  </a:cubicBezTo>
                  <a:cubicBezTo>
                    <a:pt x="3200" y="1891"/>
                    <a:pt x="2694" y="1504"/>
                    <a:pt x="2133" y="1237"/>
                  </a:cubicBezTo>
                  <a:cubicBezTo>
                    <a:pt x="1854" y="1103"/>
                    <a:pt x="1562" y="993"/>
                    <a:pt x="1263" y="911"/>
                  </a:cubicBezTo>
                  <a:cubicBezTo>
                    <a:pt x="1114" y="872"/>
                    <a:pt x="964" y="836"/>
                    <a:pt x="812" y="810"/>
                  </a:cubicBezTo>
                  <a:cubicBezTo>
                    <a:pt x="666" y="782"/>
                    <a:pt x="502" y="761"/>
                    <a:pt x="375" y="755"/>
                  </a:cubicBezTo>
                  <a:lnTo>
                    <a:pt x="364" y="754"/>
                  </a:lnTo>
                  <a:cubicBezTo>
                    <a:pt x="158" y="744"/>
                    <a:pt x="0" y="569"/>
                    <a:pt x="10" y="364"/>
                  </a:cubicBezTo>
                  <a:cubicBezTo>
                    <a:pt x="21" y="158"/>
                    <a:pt x="196" y="0"/>
                    <a:pt x="402" y="10"/>
                  </a:cubicBezTo>
                  <a:cubicBezTo>
                    <a:pt x="413" y="11"/>
                    <a:pt x="426" y="12"/>
                    <a:pt x="438" y="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2816125" y="1587450"/>
              <a:ext cx="180150" cy="94750"/>
            </a:xfrm>
            <a:custGeom>
              <a:rect b="b" l="l" r="r" t="t"/>
              <a:pathLst>
                <a:path extrusionOk="0" h="3790" w="7206">
                  <a:moveTo>
                    <a:pt x="437" y="15"/>
                  </a:moveTo>
                  <a:cubicBezTo>
                    <a:pt x="637" y="45"/>
                    <a:pt x="797" y="83"/>
                    <a:pt x="969" y="131"/>
                  </a:cubicBezTo>
                  <a:cubicBezTo>
                    <a:pt x="1138" y="178"/>
                    <a:pt x="1302" y="233"/>
                    <a:pt x="1466" y="293"/>
                  </a:cubicBezTo>
                  <a:cubicBezTo>
                    <a:pt x="1791" y="417"/>
                    <a:pt x="2104" y="569"/>
                    <a:pt x="2401" y="748"/>
                  </a:cubicBezTo>
                  <a:cubicBezTo>
                    <a:pt x="2995" y="1103"/>
                    <a:pt x="3514" y="1585"/>
                    <a:pt x="3901" y="2150"/>
                  </a:cubicBezTo>
                  <a:lnTo>
                    <a:pt x="4181" y="2536"/>
                  </a:lnTo>
                  <a:lnTo>
                    <a:pt x="4340" y="2709"/>
                  </a:lnTo>
                  <a:cubicBezTo>
                    <a:pt x="4391" y="2768"/>
                    <a:pt x="4446" y="2825"/>
                    <a:pt x="4508" y="2873"/>
                  </a:cubicBezTo>
                  <a:cubicBezTo>
                    <a:pt x="4736" y="3090"/>
                    <a:pt x="5012" y="3252"/>
                    <a:pt x="5301" y="3384"/>
                  </a:cubicBezTo>
                  <a:cubicBezTo>
                    <a:pt x="5884" y="3645"/>
                    <a:pt x="6555" y="3729"/>
                    <a:pt x="7205" y="3646"/>
                  </a:cubicBezTo>
                  <a:cubicBezTo>
                    <a:pt x="6565" y="3790"/>
                    <a:pt x="5876" y="3773"/>
                    <a:pt x="5235" y="3558"/>
                  </a:cubicBezTo>
                  <a:cubicBezTo>
                    <a:pt x="4593" y="3354"/>
                    <a:pt x="4011" y="2907"/>
                    <a:pt x="3604" y="2373"/>
                  </a:cubicBezTo>
                  <a:cubicBezTo>
                    <a:pt x="3200" y="1891"/>
                    <a:pt x="2695" y="1505"/>
                    <a:pt x="2134" y="1238"/>
                  </a:cubicBezTo>
                  <a:cubicBezTo>
                    <a:pt x="1854" y="1104"/>
                    <a:pt x="1562" y="994"/>
                    <a:pt x="1263" y="912"/>
                  </a:cubicBezTo>
                  <a:cubicBezTo>
                    <a:pt x="1114" y="872"/>
                    <a:pt x="964" y="837"/>
                    <a:pt x="812" y="810"/>
                  </a:cubicBezTo>
                  <a:cubicBezTo>
                    <a:pt x="666" y="783"/>
                    <a:pt x="502" y="763"/>
                    <a:pt x="375" y="756"/>
                  </a:cubicBezTo>
                  <a:lnTo>
                    <a:pt x="364" y="756"/>
                  </a:lnTo>
                  <a:cubicBezTo>
                    <a:pt x="158" y="744"/>
                    <a:pt x="0" y="569"/>
                    <a:pt x="10" y="364"/>
                  </a:cubicBezTo>
                  <a:cubicBezTo>
                    <a:pt x="21" y="159"/>
                    <a:pt x="196" y="0"/>
                    <a:pt x="402" y="11"/>
                  </a:cubicBezTo>
                  <a:cubicBezTo>
                    <a:pt x="413" y="12"/>
                    <a:pt x="426" y="13"/>
                    <a:pt x="437" y="1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2828525" y="1644100"/>
              <a:ext cx="184325" cy="84675"/>
            </a:xfrm>
            <a:custGeom>
              <a:rect b="b" l="l" r="r" t="t"/>
              <a:pathLst>
                <a:path extrusionOk="0" h="3387" w="7373">
                  <a:moveTo>
                    <a:pt x="692" y="165"/>
                  </a:moveTo>
                  <a:cubicBezTo>
                    <a:pt x="781" y="256"/>
                    <a:pt x="904" y="366"/>
                    <a:pt x="1022" y="459"/>
                  </a:cubicBezTo>
                  <a:cubicBezTo>
                    <a:pt x="1141" y="554"/>
                    <a:pt x="1268" y="643"/>
                    <a:pt x="1396" y="730"/>
                  </a:cubicBezTo>
                  <a:cubicBezTo>
                    <a:pt x="1654" y="901"/>
                    <a:pt x="1930" y="1046"/>
                    <a:pt x="2215" y="1168"/>
                  </a:cubicBezTo>
                  <a:cubicBezTo>
                    <a:pt x="2787" y="1414"/>
                    <a:pt x="3410" y="1538"/>
                    <a:pt x="4040" y="1523"/>
                  </a:cubicBezTo>
                  <a:cubicBezTo>
                    <a:pt x="4708" y="1477"/>
                    <a:pt x="5428" y="1618"/>
                    <a:pt x="6005" y="1965"/>
                  </a:cubicBezTo>
                  <a:cubicBezTo>
                    <a:pt x="6591" y="2305"/>
                    <a:pt x="7057" y="2812"/>
                    <a:pt x="7373" y="3387"/>
                  </a:cubicBezTo>
                  <a:cubicBezTo>
                    <a:pt x="7006" y="2845"/>
                    <a:pt x="6500" y="2397"/>
                    <a:pt x="5919" y="2130"/>
                  </a:cubicBezTo>
                  <a:cubicBezTo>
                    <a:pt x="5628" y="2000"/>
                    <a:pt x="5324" y="1899"/>
                    <a:pt x="5011" y="1871"/>
                  </a:cubicBezTo>
                  <a:cubicBezTo>
                    <a:pt x="4934" y="1857"/>
                    <a:pt x="4856" y="1854"/>
                    <a:pt x="4777" y="1854"/>
                  </a:cubicBezTo>
                  <a:lnTo>
                    <a:pt x="4542" y="1849"/>
                  </a:lnTo>
                  <a:lnTo>
                    <a:pt x="4067" y="1894"/>
                  </a:lnTo>
                  <a:cubicBezTo>
                    <a:pt x="3387" y="1975"/>
                    <a:pt x="2683" y="1904"/>
                    <a:pt x="2024" y="1692"/>
                  </a:cubicBezTo>
                  <a:cubicBezTo>
                    <a:pt x="1694" y="1587"/>
                    <a:pt x="1372" y="1453"/>
                    <a:pt x="1065" y="1290"/>
                  </a:cubicBezTo>
                  <a:cubicBezTo>
                    <a:pt x="913" y="1208"/>
                    <a:pt x="761" y="1120"/>
                    <a:pt x="615" y="1024"/>
                  </a:cubicBezTo>
                  <a:cubicBezTo>
                    <a:pt x="465" y="926"/>
                    <a:pt x="332" y="832"/>
                    <a:pt x="177" y="702"/>
                  </a:cubicBezTo>
                  <a:cubicBezTo>
                    <a:pt x="20" y="569"/>
                    <a:pt x="1" y="334"/>
                    <a:pt x="133" y="176"/>
                  </a:cubicBezTo>
                  <a:cubicBezTo>
                    <a:pt x="266" y="20"/>
                    <a:pt x="500" y="0"/>
                    <a:pt x="658" y="133"/>
                  </a:cubicBezTo>
                  <a:cubicBezTo>
                    <a:pt x="667" y="140"/>
                    <a:pt x="676" y="148"/>
                    <a:pt x="684" y="15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2837950" y="1607900"/>
              <a:ext cx="184325" cy="84725"/>
            </a:xfrm>
            <a:custGeom>
              <a:rect b="b" l="l" r="r" t="t"/>
              <a:pathLst>
                <a:path extrusionOk="0" h="3389" w="7373">
                  <a:moveTo>
                    <a:pt x="692" y="166"/>
                  </a:moveTo>
                  <a:cubicBezTo>
                    <a:pt x="781" y="257"/>
                    <a:pt x="904" y="366"/>
                    <a:pt x="1022" y="459"/>
                  </a:cubicBezTo>
                  <a:cubicBezTo>
                    <a:pt x="1142" y="555"/>
                    <a:pt x="1268" y="644"/>
                    <a:pt x="1396" y="731"/>
                  </a:cubicBezTo>
                  <a:cubicBezTo>
                    <a:pt x="1655" y="901"/>
                    <a:pt x="1930" y="1047"/>
                    <a:pt x="2216" y="1169"/>
                  </a:cubicBezTo>
                  <a:cubicBezTo>
                    <a:pt x="2787" y="1414"/>
                    <a:pt x="3410" y="1539"/>
                    <a:pt x="4040" y="1523"/>
                  </a:cubicBezTo>
                  <a:cubicBezTo>
                    <a:pt x="4708" y="1477"/>
                    <a:pt x="5429" y="1619"/>
                    <a:pt x="6006" y="1966"/>
                  </a:cubicBezTo>
                  <a:cubicBezTo>
                    <a:pt x="6591" y="2306"/>
                    <a:pt x="7059" y="2812"/>
                    <a:pt x="7373" y="3388"/>
                  </a:cubicBezTo>
                  <a:cubicBezTo>
                    <a:pt x="7006" y="2845"/>
                    <a:pt x="6500" y="2397"/>
                    <a:pt x="5919" y="2131"/>
                  </a:cubicBezTo>
                  <a:cubicBezTo>
                    <a:pt x="5628" y="2001"/>
                    <a:pt x="5326" y="1900"/>
                    <a:pt x="5011" y="1873"/>
                  </a:cubicBezTo>
                  <a:cubicBezTo>
                    <a:pt x="4934" y="1858"/>
                    <a:pt x="4856" y="1854"/>
                    <a:pt x="4777" y="1854"/>
                  </a:cubicBezTo>
                  <a:lnTo>
                    <a:pt x="4543" y="1850"/>
                  </a:lnTo>
                  <a:lnTo>
                    <a:pt x="4068" y="1894"/>
                  </a:lnTo>
                  <a:cubicBezTo>
                    <a:pt x="3388" y="1976"/>
                    <a:pt x="2684" y="1905"/>
                    <a:pt x="2024" y="1692"/>
                  </a:cubicBezTo>
                  <a:cubicBezTo>
                    <a:pt x="1694" y="1588"/>
                    <a:pt x="1373" y="1454"/>
                    <a:pt x="1065" y="1291"/>
                  </a:cubicBezTo>
                  <a:cubicBezTo>
                    <a:pt x="913" y="1208"/>
                    <a:pt x="762" y="1121"/>
                    <a:pt x="615" y="1026"/>
                  </a:cubicBezTo>
                  <a:cubicBezTo>
                    <a:pt x="466" y="927"/>
                    <a:pt x="332" y="833"/>
                    <a:pt x="177" y="702"/>
                  </a:cubicBezTo>
                  <a:cubicBezTo>
                    <a:pt x="20" y="570"/>
                    <a:pt x="1" y="334"/>
                    <a:pt x="134" y="178"/>
                  </a:cubicBezTo>
                  <a:cubicBezTo>
                    <a:pt x="266" y="20"/>
                    <a:pt x="502" y="1"/>
                    <a:pt x="658" y="133"/>
                  </a:cubicBezTo>
                  <a:cubicBezTo>
                    <a:pt x="667" y="142"/>
                    <a:pt x="676" y="149"/>
                    <a:pt x="684" y="15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2732500" y="1492650"/>
              <a:ext cx="175225" cy="193275"/>
            </a:xfrm>
            <a:custGeom>
              <a:rect b="b" l="l" r="r" t="t"/>
              <a:pathLst>
                <a:path extrusionOk="0" h="7731" w="7009">
                  <a:moveTo>
                    <a:pt x="429" y="2031"/>
                  </a:moveTo>
                  <a:cubicBezTo>
                    <a:pt x="429" y="2031"/>
                    <a:pt x="3626" y="1"/>
                    <a:pt x="7009" y="2552"/>
                  </a:cubicBezTo>
                  <a:lnTo>
                    <a:pt x="4667" y="7729"/>
                  </a:lnTo>
                  <a:cubicBezTo>
                    <a:pt x="4667" y="7730"/>
                    <a:pt x="1" y="6684"/>
                    <a:pt x="429" y="203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80"/>
          <p:cNvGrpSpPr/>
          <p:nvPr/>
        </p:nvGrpSpPr>
        <p:grpSpPr>
          <a:xfrm rot="-2699533">
            <a:off x="5482389" y="2936796"/>
            <a:ext cx="810370" cy="1421170"/>
            <a:chOff x="2595700" y="3470275"/>
            <a:chExt cx="778875" cy="1365750"/>
          </a:xfrm>
        </p:grpSpPr>
        <p:sp>
          <p:nvSpPr>
            <p:cNvPr id="2054" name="Google Shape;2054;p80"/>
            <p:cNvSpPr/>
            <p:nvPr/>
          </p:nvSpPr>
          <p:spPr>
            <a:xfrm>
              <a:off x="2638875" y="3809500"/>
              <a:ext cx="53125" cy="114125"/>
            </a:xfrm>
            <a:custGeom>
              <a:rect b="b" l="l" r="r" t="t"/>
              <a:pathLst>
                <a:path extrusionOk="0" h="4565" w="2125">
                  <a:moveTo>
                    <a:pt x="1982" y="0"/>
                  </a:moveTo>
                  <a:cubicBezTo>
                    <a:pt x="1933" y="0"/>
                    <a:pt x="1887" y="29"/>
                    <a:pt x="1867" y="75"/>
                  </a:cubicBezTo>
                  <a:lnTo>
                    <a:pt x="27" y="4390"/>
                  </a:lnTo>
                  <a:cubicBezTo>
                    <a:pt x="1" y="4454"/>
                    <a:pt x="29" y="4527"/>
                    <a:pt x="93" y="4554"/>
                  </a:cubicBezTo>
                  <a:cubicBezTo>
                    <a:pt x="109" y="4561"/>
                    <a:pt x="126" y="4564"/>
                    <a:pt x="142" y="4564"/>
                  </a:cubicBezTo>
                  <a:cubicBezTo>
                    <a:pt x="191" y="4564"/>
                    <a:pt x="237" y="4536"/>
                    <a:pt x="257" y="4488"/>
                  </a:cubicBezTo>
                  <a:lnTo>
                    <a:pt x="2097" y="173"/>
                  </a:lnTo>
                  <a:cubicBezTo>
                    <a:pt x="2124" y="110"/>
                    <a:pt x="2094" y="37"/>
                    <a:pt x="2031" y="11"/>
                  </a:cubicBezTo>
                  <a:cubicBezTo>
                    <a:pt x="2015" y="3"/>
                    <a:pt x="1998" y="0"/>
                    <a:pt x="1982"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2672000" y="3839400"/>
              <a:ext cx="375" cy="925"/>
            </a:xfrm>
            <a:custGeom>
              <a:rect b="b" l="l" r="r" t="t"/>
              <a:pathLst>
                <a:path extrusionOk="0" h="37" w="15">
                  <a:moveTo>
                    <a:pt x="8" y="14"/>
                  </a:moveTo>
                  <a:cubicBezTo>
                    <a:pt x="5" y="21"/>
                    <a:pt x="3" y="29"/>
                    <a:pt x="1" y="36"/>
                  </a:cubicBezTo>
                  <a:cubicBezTo>
                    <a:pt x="6" y="24"/>
                    <a:pt x="10" y="12"/>
                    <a:pt x="15" y="0"/>
                  </a:cubicBezTo>
                  <a:cubicBezTo>
                    <a:pt x="13" y="5"/>
                    <a:pt x="10" y="9"/>
                    <a:pt x="8" y="14"/>
                  </a:cubicBezTo>
                  <a:close/>
                </a:path>
              </a:pathLst>
            </a:custGeom>
            <a:solidFill>
              <a:srgbClr val="D87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3299450" y="4107000"/>
              <a:ext cx="425" cy="925"/>
            </a:xfrm>
            <a:custGeom>
              <a:rect b="b" l="l" r="r" t="t"/>
              <a:pathLst>
                <a:path extrusionOk="0" h="37" w="17">
                  <a:moveTo>
                    <a:pt x="17" y="0"/>
                  </a:moveTo>
                  <a:cubicBezTo>
                    <a:pt x="11" y="12"/>
                    <a:pt x="5" y="24"/>
                    <a:pt x="0" y="36"/>
                  </a:cubicBezTo>
                  <a:cubicBezTo>
                    <a:pt x="3" y="29"/>
                    <a:pt x="7" y="22"/>
                    <a:pt x="11" y="15"/>
                  </a:cubicBezTo>
                  <a:cubicBezTo>
                    <a:pt x="13" y="10"/>
                    <a:pt x="14" y="5"/>
                    <a:pt x="17" y="0"/>
                  </a:cubicBezTo>
                  <a:close/>
                </a:path>
              </a:pathLst>
            </a:custGeom>
            <a:solidFill>
              <a:srgbClr val="D87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3299900" y="4102450"/>
              <a:ext cx="925" cy="4350"/>
            </a:xfrm>
            <a:custGeom>
              <a:rect b="b" l="l" r="r" t="t"/>
              <a:pathLst>
                <a:path extrusionOk="0" h="174" w="37">
                  <a:moveTo>
                    <a:pt x="37" y="0"/>
                  </a:moveTo>
                  <a:lnTo>
                    <a:pt x="1" y="173"/>
                  </a:lnTo>
                  <a:cubicBezTo>
                    <a:pt x="21" y="119"/>
                    <a:pt x="33" y="61"/>
                    <a:pt x="37"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3246500" y="4085450"/>
              <a:ext cx="59475" cy="129050"/>
            </a:xfrm>
            <a:custGeom>
              <a:rect b="b" l="l" r="r" t="t"/>
              <a:pathLst>
                <a:path extrusionOk="0" h="5162" w="2379">
                  <a:moveTo>
                    <a:pt x="2238" y="1"/>
                  </a:moveTo>
                  <a:cubicBezTo>
                    <a:pt x="2189" y="1"/>
                    <a:pt x="2142" y="29"/>
                    <a:pt x="2122" y="76"/>
                  </a:cubicBezTo>
                  <a:lnTo>
                    <a:pt x="28" y="4988"/>
                  </a:lnTo>
                  <a:cubicBezTo>
                    <a:pt x="1" y="5052"/>
                    <a:pt x="31" y="5125"/>
                    <a:pt x="93" y="5152"/>
                  </a:cubicBezTo>
                  <a:cubicBezTo>
                    <a:pt x="110" y="5158"/>
                    <a:pt x="126" y="5162"/>
                    <a:pt x="143" y="5162"/>
                  </a:cubicBezTo>
                  <a:cubicBezTo>
                    <a:pt x="191" y="5162"/>
                    <a:pt x="237" y="5133"/>
                    <a:pt x="257" y="5086"/>
                  </a:cubicBezTo>
                  <a:lnTo>
                    <a:pt x="2352" y="174"/>
                  </a:lnTo>
                  <a:cubicBezTo>
                    <a:pt x="2379" y="111"/>
                    <a:pt x="2350" y="38"/>
                    <a:pt x="2286" y="10"/>
                  </a:cubicBezTo>
                  <a:cubicBezTo>
                    <a:pt x="2270" y="4"/>
                    <a:pt x="2254" y="1"/>
                    <a:pt x="2238" y="1"/>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2696925" y="3919100"/>
              <a:ext cx="48850" cy="102650"/>
            </a:xfrm>
            <a:custGeom>
              <a:rect b="b" l="l" r="r" t="t"/>
              <a:pathLst>
                <a:path extrusionOk="0" h="4106" w="1954">
                  <a:moveTo>
                    <a:pt x="1792" y="0"/>
                  </a:moveTo>
                  <a:cubicBezTo>
                    <a:pt x="1736" y="0"/>
                    <a:pt x="1684" y="33"/>
                    <a:pt x="1661" y="87"/>
                  </a:cubicBezTo>
                  <a:lnTo>
                    <a:pt x="32" y="3906"/>
                  </a:lnTo>
                  <a:cubicBezTo>
                    <a:pt x="1" y="3979"/>
                    <a:pt x="34" y="4063"/>
                    <a:pt x="107" y="4094"/>
                  </a:cubicBezTo>
                  <a:cubicBezTo>
                    <a:pt x="125" y="4101"/>
                    <a:pt x="144" y="4105"/>
                    <a:pt x="162" y="4105"/>
                  </a:cubicBezTo>
                  <a:cubicBezTo>
                    <a:pt x="218" y="4105"/>
                    <a:pt x="270" y="4072"/>
                    <a:pt x="293" y="4018"/>
                  </a:cubicBezTo>
                  <a:lnTo>
                    <a:pt x="1922" y="198"/>
                  </a:lnTo>
                  <a:cubicBezTo>
                    <a:pt x="1953" y="126"/>
                    <a:pt x="1920" y="42"/>
                    <a:pt x="1847" y="12"/>
                  </a:cubicBezTo>
                  <a:cubicBezTo>
                    <a:pt x="1829" y="4"/>
                    <a:pt x="1810" y="0"/>
                    <a:pt x="1792"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2803825" y="3985800"/>
              <a:ext cx="45750" cy="95350"/>
            </a:xfrm>
            <a:custGeom>
              <a:rect b="b" l="l" r="r" t="t"/>
              <a:pathLst>
                <a:path extrusionOk="0" h="3814" w="1830">
                  <a:moveTo>
                    <a:pt x="1667" y="1"/>
                  </a:moveTo>
                  <a:cubicBezTo>
                    <a:pt x="1612" y="1"/>
                    <a:pt x="1559" y="33"/>
                    <a:pt x="1536" y="87"/>
                  </a:cubicBezTo>
                  <a:lnTo>
                    <a:pt x="32" y="3615"/>
                  </a:lnTo>
                  <a:cubicBezTo>
                    <a:pt x="1" y="3687"/>
                    <a:pt x="35" y="3771"/>
                    <a:pt x="107" y="3802"/>
                  </a:cubicBezTo>
                  <a:cubicBezTo>
                    <a:pt x="125" y="3809"/>
                    <a:pt x="144" y="3813"/>
                    <a:pt x="162" y="3813"/>
                  </a:cubicBezTo>
                  <a:cubicBezTo>
                    <a:pt x="218" y="3813"/>
                    <a:pt x="271" y="3780"/>
                    <a:pt x="294" y="3726"/>
                  </a:cubicBezTo>
                  <a:lnTo>
                    <a:pt x="1799" y="200"/>
                  </a:lnTo>
                  <a:cubicBezTo>
                    <a:pt x="1830" y="127"/>
                    <a:pt x="1796" y="43"/>
                    <a:pt x="1723" y="12"/>
                  </a:cubicBezTo>
                  <a:cubicBezTo>
                    <a:pt x="1705" y="4"/>
                    <a:pt x="1686" y="1"/>
                    <a:pt x="1667" y="1"/>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3026125" y="4082325"/>
              <a:ext cx="49700" cy="104675"/>
            </a:xfrm>
            <a:custGeom>
              <a:rect b="b" l="l" r="r" t="t"/>
              <a:pathLst>
                <a:path extrusionOk="0" h="4187" w="1988">
                  <a:moveTo>
                    <a:pt x="1825" y="0"/>
                  </a:moveTo>
                  <a:cubicBezTo>
                    <a:pt x="1770" y="0"/>
                    <a:pt x="1717" y="32"/>
                    <a:pt x="1694" y="87"/>
                  </a:cubicBezTo>
                  <a:lnTo>
                    <a:pt x="31" y="3988"/>
                  </a:lnTo>
                  <a:cubicBezTo>
                    <a:pt x="0" y="4060"/>
                    <a:pt x="33" y="4144"/>
                    <a:pt x="105" y="4175"/>
                  </a:cubicBezTo>
                  <a:cubicBezTo>
                    <a:pt x="124" y="4183"/>
                    <a:pt x="143" y="4187"/>
                    <a:pt x="162" y="4187"/>
                  </a:cubicBezTo>
                  <a:cubicBezTo>
                    <a:pt x="217" y="4187"/>
                    <a:pt x="270" y="4154"/>
                    <a:pt x="293" y="4100"/>
                  </a:cubicBezTo>
                  <a:lnTo>
                    <a:pt x="1957" y="198"/>
                  </a:lnTo>
                  <a:cubicBezTo>
                    <a:pt x="1988" y="126"/>
                    <a:pt x="1954" y="42"/>
                    <a:pt x="1882" y="12"/>
                  </a:cubicBezTo>
                  <a:cubicBezTo>
                    <a:pt x="1863" y="4"/>
                    <a:pt x="1844" y="0"/>
                    <a:pt x="1825"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3150025" y="4111400"/>
              <a:ext cx="45375" cy="95775"/>
            </a:xfrm>
            <a:custGeom>
              <a:rect b="b" l="l" r="r" t="t"/>
              <a:pathLst>
                <a:path extrusionOk="0" h="3831" w="1815">
                  <a:moveTo>
                    <a:pt x="1669" y="1"/>
                  </a:moveTo>
                  <a:cubicBezTo>
                    <a:pt x="1620" y="1"/>
                    <a:pt x="1573" y="29"/>
                    <a:pt x="1552" y="78"/>
                  </a:cubicBezTo>
                  <a:lnTo>
                    <a:pt x="28" y="3652"/>
                  </a:lnTo>
                  <a:cubicBezTo>
                    <a:pt x="0" y="3717"/>
                    <a:pt x="30" y="3792"/>
                    <a:pt x="95" y="3820"/>
                  </a:cubicBezTo>
                  <a:cubicBezTo>
                    <a:pt x="111" y="3827"/>
                    <a:pt x="128" y="3830"/>
                    <a:pt x="145" y="3830"/>
                  </a:cubicBezTo>
                  <a:cubicBezTo>
                    <a:pt x="194" y="3830"/>
                    <a:pt x="242" y="3801"/>
                    <a:pt x="262" y="3752"/>
                  </a:cubicBezTo>
                  <a:lnTo>
                    <a:pt x="1787" y="178"/>
                  </a:lnTo>
                  <a:cubicBezTo>
                    <a:pt x="1815" y="113"/>
                    <a:pt x="1784" y="39"/>
                    <a:pt x="1720" y="11"/>
                  </a:cubicBezTo>
                  <a:cubicBezTo>
                    <a:pt x="1703" y="4"/>
                    <a:pt x="1686" y="1"/>
                    <a:pt x="1669" y="1"/>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2653375" y="3824125"/>
              <a:ext cx="661175" cy="307650"/>
            </a:xfrm>
            <a:custGeom>
              <a:rect b="b" l="l" r="r" t="t"/>
              <a:pathLst>
                <a:path extrusionOk="0" h="12306" w="26447">
                  <a:moveTo>
                    <a:pt x="2492" y="0"/>
                  </a:moveTo>
                  <a:cubicBezTo>
                    <a:pt x="1566" y="0"/>
                    <a:pt x="955" y="198"/>
                    <a:pt x="753" y="625"/>
                  </a:cubicBezTo>
                  <a:cubicBezTo>
                    <a:pt x="756" y="626"/>
                    <a:pt x="1" y="2189"/>
                    <a:pt x="3337" y="4404"/>
                  </a:cubicBezTo>
                  <a:cubicBezTo>
                    <a:pt x="3337" y="4404"/>
                    <a:pt x="5873" y="4604"/>
                    <a:pt x="7561" y="6902"/>
                  </a:cubicBezTo>
                  <a:cubicBezTo>
                    <a:pt x="7561" y="6902"/>
                    <a:pt x="10119" y="7093"/>
                    <a:pt x="11956" y="9136"/>
                  </a:cubicBezTo>
                  <a:cubicBezTo>
                    <a:pt x="12063" y="9131"/>
                    <a:pt x="12169" y="9128"/>
                    <a:pt x="12273" y="9128"/>
                  </a:cubicBezTo>
                  <a:cubicBezTo>
                    <a:pt x="14879" y="9128"/>
                    <a:pt x="16611" y="10761"/>
                    <a:pt x="16611" y="10761"/>
                  </a:cubicBezTo>
                  <a:cubicBezTo>
                    <a:pt x="16875" y="10732"/>
                    <a:pt x="17129" y="10719"/>
                    <a:pt x="17373" y="10719"/>
                  </a:cubicBezTo>
                  <a:cubicBezTo>
                    <a:pt x="19857" y="10719"/>
                    <a:pt x="21339" y="12081"/>
                    <a:pt x="21339" y="12081"/>
                  </a:cubicBezTo>
                  <a:cubicBezTo>
                    <a:pt x="22056" y="12242"/>
                    <a:pt x="22669" y="12306"/>
                    <a:pt x="23190" y="12306"/>
                  </a:cubicBezTo>
                  <a:cubicBezTo>
                    <a:pt x="25202" y="12306"/>
                    <a:pt x="25840" y="11351"/>
                    <a:pt x="25843" y="11351"/>
                  </a:cubicBezTo>
                  <a:cubicBezTo>
                    <a:pt x="25843" y="11351"/>
                    <a:pt x="25843" y="11351"/>
                    <a:pt x="25843" y="11351"/>
                  </a:cubicBezTo>
                  <a:cubicBezTo>
                    <a:pt x="26447" y="9767"/>
                    <a:pt x="21275" y="6392"/>
                    <a:pt x="14381" y="3452"/>
                  </a:cubicBezTo>
                  <a:cubicBezTo>
                    <a:pt x="9406" y="1330"/>
                    <a:pt x="4892" y="0"/>
                    <a:pt x="2492" y="0"/>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3127200" y="3470275"/>
              <a:ext cx="67325" cy="129900"/>
            </a:xfrm>
            <a:custGeom>
              <a:rect b="b" l="l" r="r" t="t"/>
              <a:pathLst>
                <a:path extrusionOk="0" h="5196" w="2693">
                  <a:moveTo>
                    <a:pt x="2693" y="1"/>
                  </a:moveTo>
                  <a:lnTo>
                    <a:pt x="0" y="4699"/>
                  </a:lnTo>
                  <a:lnTo>
                    <a:pt x="582" y="4947"/>
                  </a:lnTo>
                  <a:lnTo>
                    <a:pt x="1165" y="5196"/>
                  </a:lnTo>
                  <a:lnTo>
                    <a:pt x="2693" y="1"/>
                  </a:lnTo>
                  <a:close/>
                </a:path>
              </a:pathLst>
            </a:custGeom>
            <a:solidFill>
              <a:srgbClr val="48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3066725" y="3573275"/>
              <a:ext cx="100225" cy="159675"/>
            </a:xfrm>
            <a:custGeom>
              <a:rect b="b" l="l" r="r" t="t"/>
              <a:pathLst>
                <a:path extrusionOk="0" h="6387" w="4009">
                  <a:moveTo>
                    <a:pt x="2630" y="0"/>
                  </a:moveTo>
                  <a:cubicBezTo>
                    <a:pt x="2512" y="0"/>
                    <a:pt x="2431" y="28"/>
                    <a:pt x="2406" y="86"/>
                  </a:cubicBezTo>
                  <a:cubicBezTo>
                    <a:pt x="2406" y="87"/>
                    <a:pt x="2406" y="87"/>
                    <a:pt x="2406" y="88"/>
                  </a:cubicBezTo>
                  <a:lnTo>
                    <a:pt x="0" y="5728"/>
                  </a:lnTo>
                  <a:lnTo>
                    <a:pt x="1543" y="6386"/>
                  </a:lnTo>
                  <a:lnTo>
                    <a:pt x="3948" y="745"/>
                  </a:lnTo>
                  <a:cubicBezTo>
                    <a:pt x="3948" y="745"/>
                    <a:pt x="3948" y="745"/>
                    <a:pt x="3949" y="744"/>
                  </a:cubicBezTo>
                  <a:cubicBezTo>
                    <a:pt x="4008" y="605"/>
                    <a:pt x="3711" y="345"/>
                    <a:pt x="3285" y="163"/>
                  </a:cubicBezTo>
                  <a:cubicBezTo>
                    <a:pt x="3035" y="56"/>
                    <a:pt x="2796" y="0"/>
                    <a:pt x="2630" y="0"/>
                  </a:cubicBezTo>
                  <a:close/>
                </a:path>
              </a:pathLst>
            </a:custGeom>
            <a:solidFill>
              <a:srgbClr val="48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2595700" y="3921775"/>
              <a:ext cx="420125" cy="914250"/>
            </a:xfrm>
            <a:custGeom>
              <a:rect b="b" l="l" r="r" t="t"/>
              <a:pathLst>
                <a:path extrusionOk="0" h="36570" w="16805">
                  <a:moveTo>
                    <a:pt x="15339" y="0"/>
                  </a:moveTo>
                  <a:lnTo>
                    <a:pt x="60" y="35825"/>
                  </a:lnTo>
                  <a:cubicBezTo>
                    <a:pt x="60" y="35826"/>
                    <a:pt x="60" y="35826"/>
                    <a:pt x="60" y="35826"/>
                  </a:cubicBezTo>
                  <a:cubicBezTo>
                    <a:pt x="1" y="35965"/>
                    <a:pt x="297" y="36225"/>
                    <a:pt x="724" y="36407"/>
                  </a:cubicBezTo>
                  <a:cubicBezTo>
                    <a:pt x="973" y="36514"/>
                    <a:pt x="1212" y="36570"/>
                    <a:pt x="1378" y="36570"/>
                  </a:cubicBezTo>
                  <a:cubicBezTo>
                    <a:pt x="1496" y="36570"/>
                    <a:pt x="1578" y="36542"/>
                    <a:pt x="1603" y="36484"/>
                  </a:cubicBezTo>
                  <a:cubicBezTo>
                    <a:pt x="1603" y="36484"/>
                    <a:pt x="1603" y="36483"/>
                    <a:pt x="1603" y="36483"/>
                  </a:cubicBezTo>
                  <a:lnTo>
                    <a:pt x="16804" y="839"/>
                  </a:lnTo>
                  <a:lnTo>
                    <a:pt x="16804" y="839"/>
                  </a:lnTo>
                  <a:cubicBezTo>
                    <a:pt x="16587" y="849"/>
                    <a:pt x="16356" y="868"/>
                    <a:pt x="16111" y="899"/>
                  </a:cubicBezTo>
                  <a:cubicBezTo>
                    <a:pt x="15848" y="543"/>
                    <a:pt x="15589" y="248"/>
                    <a:pt x="15339" y="0"/>
                  </a:cubicBezTo>
                  <a:close/>
                </a:path>
              </a:pathLst>
            </a:custGeom>
            <a:solidFill>
              <a:srgbClr val="48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2738550" y="3847125"/>
              <a:ext cx="48900" cy="103950"/>
            </a:xfrm>
            <a:custGeom>
              <a:rect b="b" l="l" r="r" t="t"/>
              <a:pathLst>
                <a:path extrusionOk="0" h="4158" w="1956">
                  <a:moveTo>
                    <a:pt x="1812" y="0"/>
                  </a:moveTo>
                  <a:cubicBezTo>
                    <a:pt x="1764" y="0"/>
                    <a:pt x="1718" y="29"/>
                    <a:pt x="1698" y="77"/>
                  </a:cubicBezTo>
                  <a:lnTo>
                    <a:pt x="28" y="3984"/>
                  </a:lnTo>
                  <a:cubicBezTo>
                    <a:pt x="1" y="4048"/>
                    <a:pt x="31" y="4121"/>
                    <a:pt x="94" y="4148"/>
                  </a:cubicBezTo>
                  <a:cubicBezTo>
                    <a:pt x="110" y="4155"/>
                    <a:pt x="127" y="4158"/>
                    <a:pt x="143" y="4158"/>
                  </a:cubicBezTo>
                  <a:cubicBezTo>
                    <a:pt x="192" y="4158"/>
                    <a:pt x="238" y="4129"/>
                    <a:pt x="258" y="4082"/>
                  </a:cubicBezTo>
                  <a:lnTo>
                    <a:pt x="1929" y="176"/>
                  </a:lnTo>
                  <a:cubicBezTo>
                    <a:pt x="1955" y="112"/>
                    <a:pt x="1926" y="38"/>
                    <a:pt x="1862" y="11"/>
                  </a:cubicBezTo>
                  <a:cubicBezTo>
                    <a:pt x="1846" y="4"/>
                    <a:pt x="1829" y="0"/>
                    <a:pt x="1812"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2845100" y="3876475"/>
              <a:ext cx="66600" cy="145700"/>
            </a:xfrm>
            <a:custGeom>
              <a:rect b="b" l="l" r="r" t="t"/>
              <a:pathLst>
                <a:path extrusionOk="0" h="5828" w="2664">
                  <a:moveTo>
                    <a:pt x="2521" y="1"/>
                  </a:moveTo>
                  <a:cubicBezTo>
                    <a:pt x="2472" y="1"/>
                    <a:pt x="2426" y="29"/>
                    <a:pt x="2405" y="76"/>
                  </a:cubicBezTo>
                  <a:lnTo>
                    <a:pt x="27" y="5653"/>
                  </a:lnTo>
                  <a:cubicBezTo>
                    <a:pt x="0" y="5717"/>
                    <a:pt x="30" y="5790"/>
                    <a:pt x="94" y="5817"/>
                  </a:cubicBezTo>
                  <a:cubicBezTo>
                    <a:pt x="110" y="5824"/>
                    <a:pt x="127" y="5828"/>
                    <a:pt x="143" y="5828"/>
                  </a:cubicBezTo>
                  <a:cubicBezTo>
                    <a:pt x="192" y="5828"/>
                    <a:pt x="238" y="5799"/>
                    <a:pt x="258" y="5751"/>
                  </a:cubicBezTo>
                  <a:lnTo>
                    <a:pt x="2636" y="175"/>
                  </a:lnTo>
                  <a:cubicBezTo>
                    <a:pt x="2664" y="111"/>
                    <a:pt x="2634" y="38"/>
                    <a:pt x="2570" y="10"/>
                  </a:cubicBezTo>
                  <a:cubicBezTo>
                    <a:pt x="2554" y="4"/>
                    <a:pt x="2537" y="1"/>
                    <a:pt x="2521" y="1"/>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2938375" y="3924800"/>
              <a:ext cx="70625" cy="155250"/>
            </a:xfrm>
            <a:custGeom>
              <a:rect b="b" l="l" r="r" t="t"/>
              <a:pathLst>
                <a:path extrusionOk="0" h="6210" w="2825">
                  <a:moveTo>
                    <a:pt x="2682" y="0"/>
                  </a:moveTo>
                  <a:cubicBezTo>
                    <a:pt x="2633" y="0"/>
                    <a:pt x="2587" y="28"/>
                    <a:pt x="2567" y="76"/>
                  </a:cubicBezTo>
                  <a:lnTo>
                    <a:pt x="27" y="6036"/>
                  </a:lnTo>
                  <a:cubicBezTo>
                    <a:pt x="0" y="6099"/>
                    <a:pt x="30" y="6173"/>
                    <a:pt x="94" y="6199"/>
                  </a:cubicBezTo>
                  <a:cubicBezTo>
                    <a:pt x="110" y="6206"/>
                    <a:pt x="127" y="6210"/>
                    <a:pt x="143" y="6210"/>
                  </a:cubicBezTo>
                  <a:cubicBezTo>
                    <a:pt x="192" y="6210"/>
                    <a:pt x="238" y="6181"/>
                    <a:pt x="258" y="6133"/>
                  </a:cubicBezTo>
                  <a:lnTo>
                    <a:pt x="2797" y="175"/>
                  </a:lnTo>
                  <a:cubicBezTo>
                    <a:pt x="2824" y="111"/>
                    <a:pt x="2794" y="38"/>
                    <a:pt x="2730" y="10"/>
                  </a:cubicBezTo>
                  <a:cubicBezTo>
                    <a:pt x="2715" y="3"/>
                    <a:pt x="2698" y="0"/>
                    <a:pt x="2682"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3045225" y="3961575"/>
              <a:ext cx="66000" cy="144200"/>
            </a:xfrm>
            <a:custGeom>
              <a:rect b="b" l="l" r="r" t="t"/>
              <a:pathLst>
                <a:path extrusionOk="0" h="5768" w="2640">
                  <a:moveTo>
                    <a:pt x="2496" y="0"/>
                  </a:moveTo>
                  <a:cubicBezTo>
                    <a:pt x="2448" y="0"/>
                    <a:pt x="2402" y="29"/>
                    <a:pt x="2381" y="76"/>
                  </a:cubicBezTo>
                  <a:lnTo>
                    <a:pt x="29" y="5593"/>
                  </a:lnTo>
                  <a:cubicBezTo>
                    <a:pt x="1" y="5657"/>
                    <a:pt x="31" y="5730"/>
                    <a:pt x="95" y="5758"/>
                  </a:cubicBezTo>
                  <a:cubicBezTo>
                    <a:pt x="111" y="5764"/>
                    <a:pt x="127" y="5767"/>
                    <a:pt x="143" y="5767"/>
                  </a:cubicBezTo>
                  <a:cubicBezTo>
                    <a:pt x="192" y="5767"/>
                    <a:pt x="239" y="5739"/>
                    <a:pt x="259" y="5692"/>
                  </a:cubicBezTo>
                  <a:lnTo>
                    <a:pt x="2612" y="174"/>
                  </a:lnTo>
                  <a:cubicBezTo>
                    <a:pt x="2639" y="110"/>
                    <a:pt x="2610" y="37"/>
                    <a:pt x="2546" y="11"/>
                  </a:cubicBezTo>
                  <a:cubicBezTo>
                    <a:pt x="2529" y="3"/>
                    <a:pt x="2513" y="0"/>
                    <a:pt x="2496"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165050" y="4030925"/>
              <a:ext cx="53350" cy="114400"/>
            </a:xfrm>
            <a:custGeom>
              <a:rect b="b" l="l" r="r" t="t"/>
              <a:pathLst>
                <a:path extrusionOk="0" h="4576" w="2134">
                  <a:moveTo>
                    <a:pt x="1991" y="0"/>
                  </a:moveTo>
                  <a:cubicBezTo>
                    <a:pt x="1942" y="0"/>
                    <a:pt x="1896" y="28"/>
                    <a:pt x="1875" y="76"/>
                  </a:cubicBezTo>
                  <a:lnTo>
                    <a:pt x="28" y="4401"/>
                  </a:lnTo>
                  <a:cubicBezTo>
                    <a:pt x="1" y="4464"/>
                    <a:pt x="30" y="4538"/>
                    <a:pt x="94" y="4565"/>
                  </a:cubicBezTo>
                  <a:cubicBezTo>
                    <a:pt x="110" y="4572"/>
                    <a:pt x="127" y="4576"/>
                    <a:pt x="143" y="4576"/>
                  </a:cubicBezTo>
                  <a:cubicBezTo>
                    <a:pt x="192" y="4576"/>
                    <a:pt x="238" y="4547"/>
                    <a:pt x="258" y="4499"/>
                  </a:cubicBezTo>
                  <a:lnTo>
                    <a:pt x="2106" y="175"/>
                  </a:lnTo>
                  <a:cubicBezTo>
                    <a:pt x="2134" y="111"/>
                    <a:pt x="2104" y="38"/>
                    <a:pt x="2040" y="10"/>
                  </a:cubicBezTo>
                  <a:cubicBezTo>
                    <a:pt x="2024" y="3"/>
                    <a:pt x="2007" y="0"/>
                    <a:pt x="1991"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2672325" y="3630200"/>
              <a:ext cx="702225" cy="476825"/>
            </a:xfrm>
            <a:custGeom>
              <a:rect b="b" l="l" r="r" t="t"/>
              <a:pathLst>
                <a:path extrusionOk="0" h="19073" w="28089">
                  <a:moveTo>
                    <a:pt x="106" y="8214"/>
                  </a:moveTo>
                  <a:lnTo>
                    <a:pt x="6" y="8360"/>
                  </a:lnTo>
                  <a:cubicBezTo>
                    <a:pt x="32" y="8308"/>
                    <a:pt x="66" y="8259"/>
                    <a:pt x="106" y="8214"/>
                  </a:cubicBezTo>
                  <a:close/>
                  <a:moveTo>
                    <a:pt x="3" y="8366"/>
                  </a:moveTo>
                  <a:cubicBezTo>
                    <a:pt x="2" y="8367"/>
                    <a:pt x="2" y="8367"/>
                    <a:pt x="2" y="8367"/>
                  </a:cubicBezTo>
                  <a:cubicBezTo>
                    <a:pt x="2" y="8367"/>
                    <a:pt x="3" y="8367"/>
                    <a:pt x="3" y="8366"/>
                  </a:cubicBezTo>
                  <a:close/>
                  <a:moveTo>
                    <a:pt x="25140" y="18890"/>
                  </a:moveTo>
                  <a:cubicBezTo>
                    <a:pt x="25136" y="18951"/>
                    <a:pt x="25124" y="19009"/>
                    <a:pt x="25104" y="19063"/>
                  </a:cubicBezTo>
                  <a:lnTo>
                    <a:pt x="25140" y="18890"/>
                  </a:lnTo>
                  <a:close/>
                  <a:moveTo>
                    <a:pt x="12589" y="0"/>
                  </a:moveTo>
                  <a:cubicBezTo>
                    <a:pt x="7287" y="0"/>
                    <a:pt x="2243" y="3110"/>
                    <a:pt x="32" y="8295"/>
                  </a:cubicBezTo>
                  <a:cubicBezTo>
                    <a:pt x="23" y="8318"/>
                    <a:pt x="13" y="8341"/>
                    <a:pt x="4" y="8363"/>
                  </a:cubicBezTo>
                  <a:lnTo>
                    <a:pt x="1" y="8367"/>
                  </a:lnTo>
                  <a:cubicBezTo>
                    <a:pt x="1" y="8367"/>
                    <a:pt x="2" y="8366"/>
                    <a:pt x="3" y="8366"/>
                  </a:cubicBezTo>
                  <a:cubicBezTo>
                    <a:pt x="18" y="8359"/>
                    <a:pt x="461" y="8140"/>
                    <a:pt x="1168" y="8140"/>
                  </a:cubicBezTo>
                  <a:cubicBezTo>
                    <a:pt x="1933" y="8140"/>
                    <a:pt x="3007" y="8397"/>
                    <a:pt x="4184" y="9455"/>
                  </a:cubicBezTo>
                  <a:cubicBezTo>
                    <a:pt x="4184" y="9455"/>
                    <a:pt x="4930" y="9108"/>
                    <a:pt x="5947" y="9108"/>
                  </a:cubicBezTo>
                  <a:cubicBezTo>
                    <a:pt x="6908" y="9108"/>
                    <a:pt x="8112" y="9419"/>
                    <a:pt x="9154" y="10629"/>
                  </a:cubicBezTo>
                  <a:cubicBezTo>
                    <a:pt x="9154" y="10629"/>
                    <a:pt x="9425" y="10494"/>
                    <a:pt x="9878" y="10494"/>
                  </a:cubicBezTo>
                  <a:cubicBezTo>
                    <a:pt x="10593" y="10494"/>
                    <a:pt x="11764" y="10830"/>
                    <a:pt x="13046" y="12562"/>
                  </a:cubicBezTo>
                  <a:cubicBezTo>
                    <a:pt x="13410" y="12515"/>
                    <a:pt x="13743" y="12494"/>
                    <a:pt x="14047" y="12494"/>
                  </a:cubicBezTo>
                  <a:cubicBezTo>
                    <a:pt x="16656" y="12494"/>
                    <a:pt x="17134" y="14033"/>
                    <a:pt x="17134" y="14033"/>
                  </a:cubicBezTo>
                  <a:cubicBezTo>
                    <a:pt x="17230" y="14028"/>
                    <a:pt x="17324" y="14025"/>
                    <a:pt x="17415" y="14025"/>
                  </a:cubicBezTo>
                  <a:cubicBezTo>
                    <a:pt x="20474" y="14025"/>
                    <a:pt x="21422" y="16807"/>
                    <a:pt x="21422" y="16807"/>
                  </a:cubicBezTo>
                  <a:cubicBezTo>
                    <a:pt x="24459" y="17030"/>
                    <a:pt x="25091" y="19036"/>
                    <a:pt x="25102" y="19070"/>
                  </a:cubicBezTo>
                  <a:cubicBezTo>
                    <a:pt x="25102" y="19071"/>
                    <a:pt x="25102" y="19071"/>
                    <a:pt x="25102" y="19071"/>
                  </a:cubicBezTo>
                  <a:cubicBezTo>
                    <a:pt x="25103" y="19071"/>
                    <a:pt x="25103" y="19072"/>
                    <a:pt x="25103" y="19072"/>
                  </a:cubicBezTo>
                  <a:lnTo>
                    <a:pt x="25103" y="19068"/>
                  </a:lnTo>
                  <a:cubicBezTo>
                    <a:pt x="25113" y="19046"/>
                    <a:pt x="25123" y="19023"/>
                    <a:pt x="25132" y="19000"/>
                  </a:cubicBezTo>
                  <a:cubicBezTo>
                    <a:pt x="28088" y="12069"/>
                    <a:pt x="24867" y="4053"/>
                    <a:pt x="17935" y="1097"/>
                  </a:cubicBezTo>
                  <a:cubicBezTo>
                    <a:pt x="16189" y="353"/>
                    <a:pt x="14374" y="0"/>
                    <a:pt x="12589"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2776925" y="3652375"/>
              <a:ext cx="343775" cy="243550"/>
            </a:xfrm>
            <a:custGeom>
              <a:rect b="b" l="l" r="r" t="t"/>
              <a:pathLst>
                <a:path extrusionOk="0" h="9742" w="13751">
                  <a:moveTo>
                    <a:pt x="11412" y="1"/>
                  </a:moveTo>
                  <a:cubicBezTo>
                    <a:pt x="3008" y="1"/>
                    <a:pt x="0" y="8568"/>
                    <a:pt x="0" y="8568"/>
                  </a:cubicBezTo>
                  <a:cubicBezTo>
                    <a:pt x="0" y="8568"/>
                    <a:pt x="746" y="8221"/>
                    <a:pt x="1763" y="8221"/>
                  </a:cubicBezTo>
                  <a:cubicBezTo>
                    <a:pt x="2724" y="8221"/>
                    <a:pt x="3928" y="8532"/>
                    <a:pt x="4970" y="9742"/>
                  </a:cubicBezTo>
                  <a:cubicBezTo>
                    <a:pt x="8219" y="1677"/>
                    <a:pt x="13751" y="210"/>
                    <a:pt x="13751" y="210"/>
                  </a:cubicBezTo>
                  <a:cubicBezTo>
                    <a:pt x="12928" y="67"/>
                    <a:pt x="12149" y="1"/>
                    <a:pt x="11412"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2998450" y="3657625"/>
              <a:ext cx="168950" cy="323425"/>
            </a:xfrm>
            <a:custGeom>
              <a:rect b="b" l="l" r="r" t="t"/>
              <a:pathLst>
                <a:path extrusionOk="0" h="12937" w="6758">
                  <a:moveTo>
                    <a:pt x="4890" y="0"/>
                  </a:moveTo>
                  <a:lnTo>
                    <a:pt x="1" y="11465"/>
                  </a:lnTo>
                  <a:cubicBezTo>
                    <a:pt x="365" y="11418"/>
                    <a:pt x="698" y="11397"/>
                    <a:pt x="1002" y="11397"/>
                  </a:cubicBezTo>
                  <a:cubicBezTo>
                    <a:pt x="3611" y="11397"/>
                    <a:pt x="4089" y="12936"/>
                    <a:pt x="4089" y="12936"/>
                  </a:cubicBezTo>
                  <a:cubicBezTo>
                    <a:pt x="6758" y="7077"/>
                    <a:pt x="4890" y="1"/>
                    <a:pt x="4890"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120675" y="3657625"/>
              <a:ext cx="253900" cy="449400"/>
            </a:xfrm>
            <a:custGeom>
              <a:rect b="b" l="l" r="r" t="t"/>
              <a:pathLst>
                <a:path extrusionOk="0" h="17976" w="10156">
                  <a:moveTo>
                    <a:pt x="7206" y="17793"/>
                  </a:moveTo>
                  <a:cubicBezTo>
                    <a:pt x="7202" y="17854"/>
                    <a:pt x="7190" y="17912"/>
                    <a:pt x="7170" y="17966"/>
                  </a:cubicBezTo>
                  <a:lnTo>
                    <a:pt x="7206" y="17793"/>
                  </a:lnTo>
                  <a:close/>
                  <a:moveTo>
                    <a:pt x="1" y="0"/>
                  </a:moveTo>
                  <a:lnTo>
                    <a:pt x="1" y="0"/>
                  </a:lnTo>
                  <a:cubicBezTo>
                    <a:pt x="6438" y="5526"/>
                    <a:pt x="3488" y="15710"/>
                    <a:pt x="3488" y="15710"/>
                  </a:cubicBezTo>
                  <a:cubicBezTo>
                    <a:pt x="6525" y="15933"/>
                    <a:pt x="7157" y="17939"/>
                    <a:pt x="7168" y="17974"/>
                  </a:cubicBezTo>
                  <a:cubicBezTo>
                    <a:pt x="7168" y="17974"/>
                    <a:pt x="7169" y="17975"/>
                    <a:pt x="7169" y="17975"/>
                  </a:cubicBezTo>
                  <a:lnTo>
                    <a:pt x="7170" y="17971"/>
                  </a:lnTo>
                  <a:cubicBezTo>
                    <a:pt x="7179" y="17949"/>
                    <a:pt x="7189" y="17926"/>
                    <a:pt x="7198" y="17903"/>
                  </a:cubicBezTo>
                  <a:cubicBezTo>
                    <a:pt x="10155" y="10972"/>
                    <a:pt x="6933" y="2956"/>
                    <a:pt x="1"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2704100" y="3756725"/>
              <a:ext cx="621100" cy="286650"/>
            </a:xfrm>
            <a:custGeom>
              <a:rect b="b" l="l" r="r" t="t"/>
              <a:pathLst>
                <a:path extrusionOk="0" h="11466" w="24844">
                  <a:moveTo>
                    <a:pt x="1211" y="1"/>
                  </a:moveTo>
                  <a:cubicBezTo>
                    <a:pt x="1007" y="1"/>
                    <a:pt x="824" y="19"/>
                    <a:pt x="668" y="45"/>
                  </a:cubicBezTo>
                  <a:cubicBezTo>
                    <a:pt x="434" y="337"/>
                    <a:pt x="212" y="640"/>
                    <a:pt x="0" y="953"/>
                  </a:cubicBezTo>
                  <a:cubicBezTo>
                    <a:pt x="202" y="897"/>
                    <a:pt x="493" y="840"/>
                    <a:pt x="851" y="840"/>
                  </a:cubicBezTo>
                  <a:cubicBezTo>
                    <a:pt x="1616" y="840"/>
                    <a:pt x="2690" y="1097"/>
                    <a:pt x="3867" y="2156"/>
                  </a:cubicBezTo>
                  <a:cubicBezTo>
                    <a:pt x="3867" y="2156"/>
                    <a:pt x="4614" y="1808"/>
                    <a:pt x="5631" y="1808"/>
                  </a:cubicBezTo>
                  <a:cubicBezTo>
                    <a:pt x="6592" y="1808"/>
                    <a:pt x="7795" y="2119"/>
                    <a:pt x="8837" y="3329"/>
                  </a:cubicBezTo>
                  <a:cubicBezTo>
                    <a:pt x="8837" y="3329"/>
                    <a:pt x="9108" y="3194"/>
                    <a:pt x="9561" y="3194"/>
                  </a:cubicBezTo>
                  <a:cubicBezTo>
                    <a:pt x="10277" y="3194"/>
                    <a:pt x="11447" y="3530"/>
                    <a:pt x="12729" y="5262"/>
                  </a:cubicBezTo>
                  <a:cubicBezTo>
                    <a:pt x="13093" y="5215"/>
                    <a:pt x="13426" y="5194"/>
                    <a:pt x="13731" y="5194"/>
                  </a:cubicBezTo>
                  <a:cubicBezTo>
                    <a:pt x="16340" y="5194"/>
                    <a:pt x="16818" y="6733"/>
                    <a:pt x="16818" y="6733"/>
                  </a:cubicBezTo>
                  <a:cubicBezTo>
                    <a:pt x="16913" y="6728"/>
                    <a:pt x="17007" y="6726"/>
                    <a:pt x="17098" y="6726"/>
                  </a:cubicBezTo>
                  <a:cubicBezTo>
                    <a:pt x="20157" y="6726"/>
                    <a:pt x="21105" y="9507"/>
                    <a:pt x="21105" y="9507"/>
                  </a:cubicBezTo>
                  <a:cubicBezTo>
                    <a:pt x="23426" y="9678"/>
                    <a:pt x="24342" y="10889"/>
                    <a:pt x="24650" y="11465"/>
                  </a:cubicBezTo>
                  <a:cubicBezTo>
                    <a:pt x="24730" y="11097"/>
                    <a:pt x="24795" y="10726"/>
                    <a:pt x="24843" y="10356"/>
                  </a:cubicBezTo>
                  <a:cubicBezTo>
                    <a:pt x="24420" y="9735"/>
                    <a:pt x="23464" y="8816"/>
                    <a:pt x="21464" y="8667"/>
                  </a:cubicBezTo>
                  <a:cubicBezTo>
                    <a:pt x="21464" y="8667"/>
                    <a:pt x="20516" y="5886"/>
                    <a:pt x="17457" y="5886"/>
                  </a:cubicBezTo>
                  <a:cubicBezTo>
                    <a:pt x="17365" y="5886"/>
                    <a:pt x="17272" y="5888"/>
                    <a:pt x="17177" y="5894"/>
                  </a:cubicBezTo>
                  <a:cubicBezTo>
                    <a:pt x="17177" y="5894"/>
                    <a:pt x="16697" y="4355"/>
                    <a:pt x="14089" y="4355"/>
                  </a:cubicBezTo>
                  <a:cubicBezTo>
                    <a:pt x="13785" y="4355"/>
                    <a:pt x="13452" y="4376"/>
                    <a:pt x="13087" y="4422"/>
                  </a:cubicBezTo>
                  <a:cubicBezTo>
                    <a:pt x="11806" y="2691"/>
                    <a:pt x="10636" y="2355"/>
                    <a:pt x="9920" y="2355"/>
                  </a:cubicBezTo>
                  <a:cubicBezTo>
                    <a:pt x="9467" y="2355"/>
                    <a:pt x="9196" y="2490"/>
                    <a:pt x="9196" y="2490"/>
                  </a:cubicBezTo>
                  <a:cubicBezTo>
                    <a:pt x="8153" y="1279"/>
                    <a:pt x="6950" y="968"/>
                    <a:pt x="5988" y="968"/>
                  </a:cubicBezTo>
                  <a:cubicBezTo>
                    <a:pt x="4972" y="968"/>
                    <a:pt x="4226" y="1316"/>
                    <a:pt x="4226" y="1316"/>
                  </a:cubicBezTo>
                  <a:cubicBezTo>
                    <a:pt x="3049" y="257"/>
                    <a:pt x="1976" y="1"/>
                    <a:pt x="1211" y="1"/>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2741675" y="3711800"/>
              <a:ext cx="586550" cy="272950"/>
            </a:xfrm>
            <a:custGeom>
              <a:rect b="b" l="l" r="r" t="t"/>
              <a:pathLst>
                <a:path extrusionOk="0" h="10918" w="23462">
                  <a:moveTo>
                    <a:pt x="1206" y="0"/>
                  </a:moveTo>
                  <a:cubicBezTo>
                    <a:pt x="1114" y="0"/>
                    <a:pt x="1027" y="3"/>
                    <a:pt x="945" y="8"/>
                  </a:cubicBezTo>
                  <a:cubicBezTo>
                    <a:pt x="618" y="288"/>
                    <a:pt x="302" y="583"/>
                    <a:pt x="1" y="895"/>
                  </a:cubicBezTo>
                  <a:cubicBezTo>
                    <a:pt x="168" y="840"/>
                    <a:pt x="499" y="755"/>
                    <a:pt x="944" y="755"/>
                  </a:cubicBezTo>
                  <a:cubicBezTo>
                    <a:pt x="1692" y="755"/>
                    <a:pt x="2760" y="995"/>
                    <a:pt x="3904" y="2026"/>
                  </a:cubicBezTo>
                  <a:cubicBezTo>
                    <a:pt x="3904" y="2026"/>
                    <a:pt x="4614" y="1666"/>
                    <a:pt x="5581" y="1666"/>
                  </a:cubicBezTo>
                  <a:cubicBezTo>
                    <a:pt x="6452" y="1666"/>
                    <a:pt x="7533" y="1958"/>
                    <a:pt x="8489" y="3070"/>
                  </a:cubicBezTo>
                  <a:cubicBezTo>
                    <a:pt x="8489" y="3070"/>
                    <a:pt x="8744" y="2943"/>
                    <a:pt x="9170" y="2943"/>
                  </a:cubicBezTo>
                  <a:cubicBezTo>
                    <a:pt x="9844" y="2943"/>
                    <a:pt x="10946" y="3259"/>
                    <a:pt x="12152" y="4889"/>
                  </a:cubicBezTo>
                  <a:cubicBezTo>
                    <a:pt x="12504" y="4844"/>
                    <a:pt x="12822" y="4824"/>
                    <a:pt x="13107" y="4824"/>
                  </a:cubicBezTo>
                  <a:cubicBezTo>
                    <a:pt x="15485" y="4824"/>
                    <a:pt x="15672" y="6222"/>
                    <a:pt x="15672" y="6222"/>
                  </a:cubicBezTo>
                  <a:cubicBezTo>
                    <a:pt x="15785" y="6216"/>
                    <a:pt x="15894" y="6213"/>
                    <a:pt x="16000" y="6213"/>
                  </a:cubicBezTo>
                  <a:cubicBezTo>
                    <a:pt x="18799" y="6213"/>
                    <a:pt x="19293" y="8244"/>
                    <a:pt x="19293" y="8244"/>
                  </a:cubicBezTo>
                  <a:cubicBezTo>
                    <a:pt x="21836" y="8431"/>
                    <a:pt x="23173" y="10452"/>
                    <a:pt x="23444" y="10917"/>
                  </a:cubicBezTo>
                  <a:cubicBezTo>
                    <a:pt x="23462" y="10485"/>
                    <a:pt x="23458" y="10053"/>
                    <a:pt x="23433" y="9624"/>
                  </a:cubicBezTo>
                  <a:cubicBezTo>
                    <a:pt x="22752" y="8782"/>
                    <a:pt x="21232" y="7310"/>
                    <a:pt x="19250" y="7164"/>
                  </a:cubicBezTo>
                  <a:cubicBezTo>
                    <a:pt x="19250" y="7164"/>
                    <a:pt x="18842" y="5356"/>
                    <a:pt x="16081" y="5356"/>
                  </a:cubicBezTo>
                  <a:cubicBezTo>
                    <a:pt x="15964" y="5356"/>
                    <a:pt x="15843" y="5359"/>
                    <a:pt x="15718" y="5366"/>
                  </a:cubicBezTo>
                  <a:cubicBezTo>
                    <a:pt x="15718" y="5366"/>
                    <a:pt x="15083" y="3995"/>
                    <a:pt x="13353" y="3995"/>
                  </a:cubicBezTo>
                  <a:cubicBezTo>
                    <a:pt x="13091" y="3995"/>
                    <a:pt x="12803" y="4026"/>
                    <a:pt x="12489" y="4099"/>
                  </a:cubicBezTo>
                  <a:cubicBezTo>
                    <a:pt x="11420" y="2654"/>
                    <a:pt x="10487" y="2323"/>
                    <a:pt x="9857" y="2323"/>
                  </a:cubicBezTo>
                  <a:cubicBezTo>
                    <a:pt x="9325" y="2323"/>
                    <a:pt x="9010" y="2558"/>
                    <a:pt x="9010" y="2558"/>
                  </a:cubicBezTo>
                  <a:cubicBezTo>
                    <a:pt x="7983" y="1366"/>
                    <a:pt x="6830" y="1073"/>
                    <a:pt x="5945" y="1073"/>
                  </a:cubicBezTo>
                  <a:cubicBezTo>
                    <a:pt x="5091" y="1073"/>
                    <a:pt x="4487" y="1346"/>
                    <a:pt x="4487" y="1346"/>
                  </a:cubicBezTo>
                  <a:cubicBezTo>
                    <a:pt x="3264" y="245"/>
                    <a:pt x="2030" y="0"/>
                    <a:pt x="1206" y="0"/>
                  </a:cubicBez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80"/>
          <p:cNvGrpSpPr/>
          <p:nvPr/>
        </p:nvGrpSpPr>
        <p:grpSpPr>
          <a:xfrm>
            <a:off x="-1291172" y="4330198"/>
            <a:ext cx="3913111" cy="960522"/>
            <a:chOff x="2967650" y="357800"/>
            <a:chExt cx="2731475" cy="670475"/>
          </a:xfrm>
        </p:grpSpPr>
        <p:sp>
          <p:nvSpPr>
            <p:cNvPr id="2079" name="Google Shape;2079;p80"/>
            <p:cNvSpPr/>
            <p:nvPr/>
          </p:nvSpPr>
          <p:spPr>
            <a:xfrm>
              <a:off x="2967650" y="357800"/>
              <a:ext cx="2504800" cy="670475"/>
            </a:xfrm>
            <a:custGeom>
              <a:rect b="b" l="l" r="r" t="t"/>
              <a:pathLst>
                <a:path extrusionOk="0" h="26819" w="100192">
                  <a:moveTo>
                    <a:pt x="53132" y="1"/>
                  </a:moveTo>
                  <a:cubicBezTo>
                    <a:pt x="52598" y="1"/>
                    <a:pt x="51992" y="189"/>
                    <a:pt x="51232" y="681"/>
                  </a:cubicBezTo>
                  <a:cubicBezTo>
                    <a:pt x="49102" y="2060"/>
                    <a:pt x="48806" y="2447"/>
                    <a:pt x="46975" y="2447"/>
                  </a:cubicBezTo>
                  <a:cubicBezTo>
                    <a:pt x="46336" y="2447"/>
                    <a:pt x="45510" y="2400"/>
                    <a:pt x="44355" y="2331"/>
                  </a:cubicBezTo>
                  <a:cubicBezTo>
                    <a:pt x="41259" y="2147"/>
                    <a:pt x="39653" y="1831"/>
                    <a:pt x="38428" y="1831"/>
                  </a:cubicBezTo>
                  <a:cubicBezTo>
                    <a:pt x="37885" y="1831"/>
                    <a:pt x="37417" y="1893"/>
                    <a:pt x="36927" y="2056"/>
                  </a:cubicBezTo>
                  <a:cubicBezTo>
                    <a:pt x="35331" y="2588"/>
                    <a:pt x="34992" y="7420"/>
                    <a:pt x="31801" y="7686"/>
                  </a:cubicBezTo>
                  <a:cubicBezTo>
                    <a:pt x="28609" y="7952"/>
                    <a:pt x="28929" y="8749"/>
                    <a:pt x="23503" y="9812"/>
                  </a:cubicBezTo>
                  <a:cubicBezTo>
                    <a:pt x="18079" y="10875"/>
                    <a:pt x="16483" y="11141"/>
                    <a:pt x="15525" y="11937"/>
                  </a:cubicBezTo>
                  <a:cubicBezTo>
                    <a:pt x="14568" y="12735"/>
                    <a:pt x="13929" y="13798"/>
                    <a:pt x="12334" y="14330"/>
                  </a:cubicBezTo>
                  <a:cubicBezTo>
                    <a:pt x="10739" y="14860"/>
                    <a:pt x="5632" y="16455"/>
                    <a:pt x="1803" y="20706"/>
                  </a:cubicBezTo>
                  <a:cubicBezTo>
                    <a:pt x="1" y="22707"/>
                    <a:pt x="36" y="23237"/>
                    <a:pt x="579" y="23237"/>
                  </a:cubicBezTo>
                  <a:cubicBezTo>
                    <a:pt x="1189" y="23237"/>
                    <a:pt x="2441" y="22567"/>
                    <a:pt x="2441" y="22567"/>
                  </a:cubicBezTo>
                  <a:lnTo>
                    <a:pt x="2441" y="22567"/>
                  </a:lnTo>
                  <a:lnTo>
                    <a:pt x="1803" y="26818"/>
                  </a:lnTo>
                  <a:lnTo>
                    <a:pt x="94669" y="26286"/>
                  </a:lnTo>
                  <a:cubicBezTo>
                    <a:pt x="94669" y="26286"/>
                    <a:pt x="100192" y="19974"/>
                    <a:pt x="96761" y="18944"/>
                  </a:cubicBezTo>
                  <a:cubicBezTo>
                    <a:pt x="88128" y="16354"/>
                    <a:pt x="86712" y="15243"/>
                    <a:pt x="84243" y="13764"/>
                  </a:cubicBezTo>
                  <a:cubicBezTo>
                    <a:pt x="83801" y="13499"/>
                    <a:pt x="83295" y="13393"/>
                    <a:pt x="82755" y="13393"/>
                  </a:cubicBezTo>
                  <a:cubicBezTo>
                    <a:pt x="80483" y="13393"/>
                    <a:pt x="77615" y="15285"/>
                    <a:pt x="76457" y="15285"/>
                  </a:cubicBezTo>
                  <a:cubicBezTo>
                    <a:pt x="76323" y="15285"/>
                    <a:pt x="76211" y="15260"/>
                    <a:pt x="76127" y="15203"/>
                  </a:cubicBezTo>
                  <a:cubicBezTo>
                    <a:pt x="72935" y="13078"/>
                    <a:pt x="72011" y="6623"/>
                    <a:pt x="65629" y="5295"/>
                  </a:cubicBezTo>
                  <a:cubicBezTo>
                    <a:pt x="59246" y="3966"/>
                    <a:pt x="60522" y="2372"/>
                    <a:pt x="57650" y="1840"/>
                  </a:cubicBezTo>
                  <a:cubicBezTo>
                    <a:pt x="55539" y="1449"/>
                    <a:pt x="54615" y="1"/>
                    <a:pt x="53132" y="1"/>
                  </a:cubicBez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759875" y="483825"/>
              <a:ext cx="1939250" cy="539675"/>
            </a:xfrm>
            <a:custGeom>
              <a:rect b="b" l="l" r="r" t="t"/>
              <a:pathLst>
                <a:path extrusionOk="0" h="21587" w="77570">
                  <a:moveTo>
                    <a:pt x="11802" y="0"/>
                  </a:moveTo>
                  <a:cubicBezTo>
                    <a:pt x="6833" y="0"/>
                    <a:pt x="0" y="622"/>
                    <a:pt x="0" y="622"/>
                  </a:cubicBezTo>
                  <a:lnTo>
                    <a:pt x="0" y="21587"/>
                  </a:lnTo>
                  <a:lnTo>
                    <a:pt x="77570" y="21587"/>
                  </a:lnTo>
                  <a:cubicBezTo>
                    <a:pt x="77570" y="21587"/>
                    <a:pt x="76453" y="21267"/>
                    <a:pt x="74758" y="20089"/>
                  </a:cubicBezTo>
                  <a:cubicBezTo>
                    <a:pt x="73945" y="19525"/>
                    <a:pt x="72999" y="18762"/>
                    <a:pt x="71979" y="17742"/>
                  </a:cubicBezTo>
                  <a:cubicBezTo>
                    <a:pt x="68835" y="14598"/>
                    <a:pt x="64641" y="13201"/>
                    <a:pt x="62195" y="13201"/>
                  </a:cubicBezTo>
                  <a:cubicBezTo>
                    <a:pt x="59749" y="13201"/>
                    <a:pt x="59051" y="13201"/>
                    <a:pt x="53111" y="13899"/>
                  </a:cubicBezTo>
                  <a:cubicBezTo>
                    <a:pt x="50141" y="14249"/>
                    <a:pt x="48918" y="14511"/>
                    <a:pt x="47957" y="14511"/>
                  </a:cubicBezTo>
                  <a:cubicBezTo>
                    <a:pt x="46996" y="14511"/>
                    <a:pt x="46297" y="14249"/>
                    <a:pt x="44376" y="13550"/>
                  </a:cubicBezTo>
                  <a:cubicBezTo>
                    <a:pt x="40532" y="12152"/>
                    <a:pt x="32495" y="10755"/>
                    <a:pt x="30049" y="8309"/>
                  </a:cubicBezTo>
                  <a:cubicBezTo>
                    <a:pt x="27603" y="5863"/>
                    <a:pt x="26555" y="5164"/>
                    <a:pt x="23062" y="4815"/>
                  </a:cubicBezTo>
                  <a:cubicBezTo>
                    <a:pt x="19567" y="4465"/>
                    <a:pt x="18170" y="2019"/>
                    <a:pt x="16772" y="622"/>
                  </a:cubicBezTo>
                  <a:cubicBezTo>
                    <a:pt x="16306" y="155"/>
                    <a:pt x="14287" y="0"/>
                    <a:pt x="11802" y="0"/>
                  </a:cubicBezTo>
                  <a:close/>
                </a:path>
              </a:pathLst>
            </a:custGeom>
            <a:solidFill>
              <a:srgbClr val="ECB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80"/>
          <p:cNvGrpSpPr/>
          <p:nvPr/>
        </p:nvGrpSpPr>
        <p:grpSpPr>
          <a:xfrm>
            <a:off x="6676584" y="1934467"/>
            <a:ext cx="1352002" cy="2082160"/>
            <a:chOff x="3624050" y="2505275"/>
            <a:chExt cx="1013875" cy="1561425"/>
          </a:xfrm>
        </p:grpSpPr>
        <p:sp>
          <p:nvSpPr>
            <p:cNvPr id="2082" name="Google Shape;2082;p80"/>
            <p:cNvSpPr/>
            <p:nvPr/>
          </p:nvSpPr>
          <p:spPr>
            <a:xfrm>
              <a:off x="3792325" y="2532150"/>
              <a:ext cx="795725" cy="1166950"/>
            </a:xfrm>
            <a:custGeom>
              <a:rect b="b" l="l" r="r" t="t"/>
              <a:pathLst>
                <a:path extrusionOk="0" h="46678" w="31829">
                  <a:moveTo>
                    <a:pt x="24262" y="1"/>
                  </a:moveTo>
                  <a:cubicBezTo>
                    <a:pt x="23973" y="1"/>
                    <a:pt x="23686" y="30"/>
                    <a:pt x="23406" y="83"/>
                  </a:cubicBezTo>
                  <a:cubicBezTo>
                    <a:pt x="23011" y="159"/>
                    <a:pt x="22633" y="281"/>
                    <a:pt x="22275" y="433"/>
                  </a:cubicBezTo>
                  <a:cubicBezTo>
                    <a:pt x="21557" y="737"/>
                    <a:pt x="20918" y="1154"/>
                    <a:pt x="20332" y="1610"/>
                  </a:cubicBezTo>
                  <a:cubicBezTo>
                    <a:pt x="20039" y="1840"/>
                    <a:pt x="19759" y="2080"/>
                    <a:pt x="19489" y="2329"/>
                  </a:cubicBezTo>
                  <a:cubicBezTo>
                    <a:pt x="19188" y="2601"/>
                    <a:pt x="18925" y="2890"/>
                    <a:pt x="18685" y="3179"/>
                  </a:cubicBezTo>
                  <a:cubicBezTo>
                    <a:pt x="18206" y="3759"/>
                    <a:pt x="17792" y="4356"/>
                    <a:pt x="17398" y="4958"/>
                  </a:cubicBezTo>
                  <a:cubicBezTo>
                    <a:pt x="17007" y="5562"/>
                    <a:pt x="16639" y="6172"/>
                    <a:pt x="16283" y="6787"/>
                  </a:cubicBezTo>
                  <a:cubicBezTo>
                    <a:pt x="15573" y="8017"/>
                    <a:pt x="14914" y="9264"/>
                    <a:pt x="14275" y="10519"/>
                  </a:cubicBezTo>
                  <a:cubicBezTo>
                    <a:pt x="13639" y="11773"/>
                    <a:pt x="13024" y="13036"/>
                    <a:pt x="12426" y="14303"/>
                  </a:cubicBezTo>
                  <a:cubicBezTo>
                    <a:pt x="11229" y="16840"/>
                    <a:pt x="10086" y="19395"/>
                    <a:pt x="8973" y="21961"/>
                  </a:cubicBezTo>
                  <a:cubicBezTo>
                    <a:pt x="7861" y="24527"/>
                    <a:pt x="6778" y="27104"/>
                    <a:pt x="5715" y="29688"/>
                  </a:cubicBezTo>
                  <a:cubicBezTo>
                    <a:pt x="4654" y="32272"/>
                    <a:pt x="3613" y="34864"/>
                    <a:pt x="2587" y="37462"/>
                  </a:cubicBezTo>
                  <a:cubicBezTo>
                    <a:pt x="2074" y="38762"/>
                    <a:pt x="1566" y="40064"/>
                    <a:pt x="1062" y="41367"/>
                  </a:cubicBezTo>
                  <a:lnTo>
                    <a:pt x="309" y="43325"/>
                  </a:lnTo>
                  <a:lnTo>
                    <a:pt x="0" y="44138"/>
                  </a:lnTo>
                  <a:lnTo>
                    <a:pt x="6801" y="46677"/>
                  </a:lnTo>
                  <a:lnTo>
                    <a:pt x="7100" y="45460"/>
                  </a:lnTo>
                  <a:lnTo>
                    <a:pt x="7603" y="43450"/>
                  </a:lnTo>
                  <a:cubicBezTo>
                    <a:pt x="7941" y="42111"/>
                    <a:pt x="8284" y="40771"/>
                    <a:pt x="8631" y="39432"/>
                  </a:cubicBezTo>
                  <a:cubicBezTo>
                    <a:pt x="9326" y="36755"/>
                    <a:pt x="10037" y="34082"/>
                    <a:pt x="10769" y="31415"/>
                  </a:cubicBezTo>
                  <a:cubicBezTo>
                    <a:pt x="11502" y="28749"/>
                    <a:pt x="12255" y="26088"/>
                    <a:pt x="13037" y="23438"/>
                  </a:cubicBezTo>
                  <a:cubicBezTo>
                    <a:pt x="13820" y="20789"/>
                    <a:pt x="14632" y="18151"/>
                    <a:pt x="15496" y="15535"/>
                  </a:cubicBezTo>
                  <a:cubicBezTo>
                    <a:pt x="15929" y="14227"/>
                    <a:pt x="16375" y="12926"/>
                    <a:pt x="16844" y="11635"/>
                  </a:cubicBezTo>
                  <a:cubicBezTo>
                    <a:pt x="17313" y="10346"/>
                    <a:pt x="17801" y="9065"/>
                    <a:pt x="18333" y="7813"/>
                  </a:cubicBezTo>
                  <a:cubicBezTo>
                    <a:pt x="18599" y="7188"/>
                    <a:pt x="18876" y="6570"/>
                    <a:pt x="19169" y="5967"/>
                  </a:cubicBezTo>
                  <a:cubicBezTo>
                    <a:pt x="19464" y="5366"/>
                    <a:pt x="19776" y="4778"/>
                    <a:pt x="20118" y="4240"/>
                  </a:cubicBezTo>
                  <a:cubicBezTo>
                    <a:pt x="20291" y="3972"/>
                    <a:pt x="20469" y="3722"/>
                    <a:pt x="20658" y="3505"/>
                  </a:cubicBezTo>
                  <a:cubicBezTo>
                    <a:pt x="20881" y="3264"/>
                    <a:pt x="21109" y="3033"/>
                    <a:pt x="21346" y="2814"/>
                  </a:cubicBezTo>
                  <a:cubicBezTo>
                    <a:pt x="21820" y="2379"/>
                    <a:pt x="22328" y="1991"/>
                    <a:pt x="22869" y="1709"/>
                  </a:cubicBezTo>
                  <a:cubicBezTo>
                    <a:pt x="23405" y="1426"/>
                    <a:pt x="23974" y="1254"/>
                    <a:pt x="24545" y="1254"/>
                  </a:cubicBezTo>
                  <a:cubicBezTo>
                    <a:pt x="24548" y="1254"/>
                    <a:pt x="24551" y="1254"/>
                    <a:pt x="24555" y="1254"/>
                  </a:cubicBezTo>
                  <a:cubicBezTo>
                    <a:pt x="24558" y="1254"/>
                    <a:pt x="24561" y="1254"/>
                    <a:pt x="24565" y="1254"/>
                  </a:cubicBezTo>
                  <a:cubicBezTo>
                    <a:pt x="25134" y="1254"/>
                    <a:pt x="25706" y="1433"/>
                    <a:pt x="26231" y="1752"/>
                  </a:cubicBezTo>
                  <a:cubicBezTo>
                    <a:pt x="26762" y="2070"/>
                    <a:pt x="27242" y="2518"/>
                    <a:pt x="27673" y="3016"/>
                  </a:cubicBezTo>
                  <a:cubicBezTo>
                    <a:pt x="28103" y="3518"/>
                    <a:pt x="28485" y="4074"/>
                    <a:pt x="28833" y="4657"/>
                  </a:cubicBezTo>
                  <a:cubicBezTo>
                    <a:pt x="29526" y="5823"/>
                    <a:pt x="30083" y="7087"/>
                    <a:pt x="30564" y="8379"/>
                  </a:cubicBezTo>
                  <a:cubicBezTo>
                    <a:pt x="30804" y="9026"/>
                    <a:pt x="31023" y="9682"/>
                    <a:pt x="31223" y="10344"/>
                  </a:cubicBezTo>
                  <a:cubicBezTo>
                    <a:pt x="31423" y="11006"/>
                    <a:pt x="31607" y="11675"/>
                    <a:pt x="31763" y="12350"/>
                  </a:cubicBezTo>
                  <a:lnTo>
                    <a:pt x="31829" y="12339"/>
                  </a:lnTo>
                  <a:cubicBezTo>
                    <a:pt x="31728" y="11649"/>
                    <a:pt x="31597" y="10966"/>
                    <a:pt x="31450" y="10285"/>
                  </a:cubicBezTo>
                  <a:cubicBezTo>
                    <a:pt x="31302" y="9605"/>
                    <a:pt x="31135" y="8927"/>
                    <a:pt x="30946" y="8255"/>
                  </a:cubicBezTo>
                  <a:cubicBezTo>
                    <a:pt x="30566" y="6911"/>
                    <a:pt x="30105" y="5582"/>
                    <a:pt x="29481" y="4305"/>
                  </a:cubicBezTo>
                  <a:cubicBezTo>
                    <a:pt x="29166" y="3668"/>
                    <a:pt x="28810" y="3045"/>
                    <a:pt x="28382" y="2456"/>
                  </a:cubicBezTo>
                  <a:cubicBezTo>
                    <a:pt x="27953" y="1870"/>
                    <a:pt x="27451" y="1310"/>
                    <a:pt x="26825" y="859"/>
                  </a:cubicBezTo>
                  <a:cubicBezTo>
                    <a:pt x="26512" y="633"/>
                    <a:pt x="26167" y="439"/>
                    <a:pt x="25794" y="292"/>
                  </a:cubicBezTo>
                  <a:cubicBezTo>
                    <a:pt x="25423" y="144"/>
                    <a:pt x="25022" y="51"/>
                    <a:pt x="24616" y="16"/>
                  </a:cubicBezTo>
                  <a:cubicBezTo>
                    <a:pt x="24498" y="6"/>
                    <a:pt x="24380" y="1"/>
                    <a:pt x="24262" y="1"/>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4349075" y="2831200"/>
              <a:ext cx="237050" cy="500700"/>
            </a:xfrm>
            <a:custGeom>
              <a:rect b="b" l="l" r="r" t="t"/>
              <a:pathLst>
                <a:path extrusionOk="0" h="20028" w="9482">
                  <a:moveTo>
                    <a:pt x="7798" y="4073"/>
                  </a:moveTo>
                  <a:lnTo>
                    <a:pt x="8147" y="4846"/>
                  </a:lnTo>
                  <a:lnTo>
                    <a:pt x="7375" y="5196"/>
                  </a:lnTo>
                  <a:lnTo>
                    <a:pt x="7025" y="4424"/>
                  </a:lnTo>
                  <a:lnTo>
                    <a:pt x="7798" y="4073"/>
                  </a:lnTo>
                  <a:close/>
                  <a:moveTo>
                    <a:pt x="6759" y="4543"/>
                  </a:moveTo>
                  <a:lnTo>
                    <a:pt x="7110" y="5316"/>
                  </a:lnTo>
                  <a:lnTo>
                    <a:pt x="6320" y="5674"/>
                  </a:lnTo>
                  <a:lnTo>
                    <a:pt x="5970" y="4901"/>
                  </a:lnTo>
                  <a:lnTo>
                    <a:pt x="6759" y="4543"/>
                  </a:lnTo>
                  <a:close/>
                  <a:moveTo>
                    <a:pt x="5704" y="5021"/>
                  </a:moveTo>
                  <a:lnTo>
                    <a:pt x="6055" y="5794"/>
                  </a:lnTo>
                  <a:lnTo>
                    <a:pt x="5282" y="6144"/>
                  </a:lnTo>
                  <a:lnTo>
                    <a:pt x="4932" y="5371"/>
                  </a:lnTo>
                  <a:lnTo>
                    <a:pt x="5704" y="5021"/>
                  </a:lnTo>
                  <a:close/>
                  <a:moveTo>
                    <a:pt x="8268" y="5112"/>
                  </a:moveTo>
                  <a:lnTo>
                    <a:pt x="8625" y="5901"/>
                  </a:lnTo>
                  <a:lnTo>
                    <a:pt x="7853" y="6252"/>
                  </a:lnTo>
                  <a:lnTo>
                    <a:pt x="7495" y="5461"/>
                  </a:lnTo>
                  <a:lnTo>
                    <a:pt x="8268" y="5112"/>
                  </a:lnTo>
                  <a:close/>
                  <a:moveTo>
                    <a:pt x="7229" y="5582"/>
                  </a:moveTo>
                  <a:lnTo>
                    <a:pt x="7587" y="6371"/>
                  </a:lnTo>
                  <a:lnTo>
                    <a:pt x="6798" y="6729"/>
                  </a:lnTo>
                  <a:lnTo>
                    <a:pt x="6440" y="5939"/>
                  </a:lnTo>
                  <a:lnTo>
                    <a:pt x="7229" y="5582"/>
                  </a:lnTo>
                  <a:close/>
                  <a:moveTo>
                    <a:pt x="6174" y="6060"/>
                  </a:moveTo>
                  <a:lnTo>
                    <a:pt x="6532" y="6849"/>
                  </a:lnTo>
                  <a:lnTo>
                    <a:pt x="5759" y="7198"/>
                  </a:lnTo>
                  <a:lnTo>
                    <a:pt x="5402" y="6409"/>
                  </a:lnTo>
                  <a:lnTo>
                    <a:pt x="6174" y="6060"/>
                  </a:lnTo>
                  <a:close/>
                  <a:moveTo>
                    <a:pt x="8746" y="6167"/>
                  </a:moveTo>
                  <a:lnTo>
                    <a:pt x="9095" y="6940"/>
                  </a:lnTo>
                  <a:lnTo>
                    <a:pt x="8322" y="7289"/>
                  </a:lnTo>
                  <a:lnTo>
                    <a:pt x="7973" y="6516"/>
                  </a:lnTo>
                  <a:lnTo>
                    <a:pt x="8746" y="6167"/>
                  </a:lnTo>
                  <a:close/>
                  <a:moveTo>
                    <a:pt x="7707" y="6637"/>
                  </a:moveTo>
                  <a:lnTo>
                    <a:pt x="8057" y="7410"/>
                  </a:lnTo>
                  <a:lnTo>
                    <a:pt x="7267" y="7767"/>
                  </a:lnTo>
                  <a:lnTo>
                    <a:pt x="6918" y="6994"/>
                  </a:lnTo>
                  <a:lnTo>
                    <a:pt x="7707" y="6637"/>
                  </a:lnTo>
                  <a:close/>
                  <a:moveTo>
                    <a:pt x="6652" y="7115"/>
                  </a:moveTo>
                  <a:lnTo>
                    <a:pt x="7003" y="7888"/>
                  </a:lnTo>
                  <a:lnTo>
                    <a:pt x="6292" y="8209"/>
                  </a:lnTo>
                  <a:lnTo>
                    <a:pt x="6201" y="8174"/>
                  </a:lnTo>
                  <a:lnTo>
                    <a:pt x="5880" y="7464"/>
                  </a:lnTo>
                  <a:lnTo>
                    <a:pt x="6652" y="7115"/>
                  </a:lnTo>
                  <a:close/>
                  <a:moveTo>
                    <a:pt x="5327" y="10632"/>
                  </a:moveTo>
                  <a:lnTo>
                    <a:pt x="5678" y="11405"/>
                  </a:lnTo>
                  <a:lnTo>
                    <a:pt x="4904" y="11754"/>
                  </a:lnTo>
                  <a:lnTo>
                    <a:pt x="4555" y="10982"/>
                  </a:lnTo>
                  <a:lnTo>
                    <a:pt x="5327" y="10632"/>
                  </a:lnTo>
                  <a:close/>
                  <a:moveTo>
                    <a:pt x="4289" y="11102"/>
                  </a:moveTo>
                  <a:lnTo>
                    <a:pt x="4639" y="11875"/>
                  </a:lnTo>
                  <a:lnTo>
                    <a:pt x="3850" y="12233"/>
                  </a:lnTo>
                  <a:lnTo>
                    <a:pt x="3500" y="11460"/>
                  </a:lnTo>
                  <a:lnTo>
                    <a:pt x="4289" y="11102"/>
                  </a:lnTo>
                  <a:close/>
                  <a:moveTo>
                    <a:pt x="3234" y="11579"/>
                  </a:moveTo>
                  <a:lnTo>
                    <a:pt x="3584" y="12352"/>
                  </a:lnTo>
                  <a:lnTo>
                    <a:pt x="2811" y="12702"/>
                  </a:lnTo>
                  <a:lnTo>
                    <a:pt x="2461" y="11930"/>
                  </a:lnTo>
                  <a:lnTo>
                    <a:pt x="3234" y="11579"/>
                  </a:lnTo>
                  <a:close/>
                  <a:moveTo>
                    <a:pt x="5797" y="11670"/>
                  </a:moveTo>
                  <a:lnTo>
                    <a:pt x="6155" y="12460"/>
                  </a:lnTo>
                  <a:lnTo>
                    <a:pt x="5382" y="12810"/>
                  </a:lnTo>
                  <a:lnTo>
                    <a:pt x="5024" y="12020"/>
                  </a:lnTo>
                  <a:lnTo>
                    <a:pt x="5797" y="11670"/>
                  </a:lnTo>
                  <a:close/>
                  <a:moveTo>
                    <a:pt x="4759" y="12141"/>
                  </a:moveTo>
                  <a:lnTo>
                    <a:pt x="5116" y="12930"/>
                  </a:lnTo>
                  <a:lnTo>
                    <a:pt x="4327" y="13288"/>
                  </a:lnTo>
                  <a:lnTo>
                    <a:pt x="3969" y="12498"/>
                  </a:lnTo>
                  <a:lnTo>
                    <a:pt x="4759" y="12141"/>
                  </a:lnTo>
                  <a:close/>
                  <a:moveTo>
                    <a:pt x="3705" y="12618"/>
                  </a:moveTo>
                  <a:lnTo>
                    <a:pt x="4061" y="13407"/>
                  </a:lnTo>
                  <a:lnTo>
                    <a:pt x="3288" y="13757"/>
                  </a:lnTo>
                  <a:lnTo>
                    <a:pt x="2931" y="12968"/>
                  </a:lnTo>
                  <a:lnTo>
                    <a:pt x="3705" y="12618"/>
                  </a:lnTo>
                  <a:close/>
                  <a:moveTo>
                    <a:pt x="6275" y="12725"/>
                  </a:moveTo>
                  <a:lnTo>
                    <a:pt x="6624" y="13498"/>
                  </a:lnTo>
                  <a:lnTo>
                    <a:pt x="5852" y="13848"/>
                  </a:lnTo>
                  <a:lnTo>
                    <a:pt x="5502" y="13075"/>
                  </a:lnTo>
                  <a:lnTo>
                    <a:pt x="6275" y="12725"/>
                  </a:lnTo>
                  <a:close/>
                  <a:moveTo>
                    <a:pt x="5237" y="13196"/>
                  </a:moveTo>
                  <a:lnTo>
                    <a:pt x="5586" y="13969"/>
                  </a:lnTo>
                  <a:lnTo>
                    <a:pt x="4797" y="14325"/>
                  </a:lnTo>
                  <a:lnTo>
                    <a:pt x="4447" y="13552"/>
                  </a:lnTo>
                  <a:lnTo>
                    <a:pt x="5237" y="13196"/>
                  </a:lnTo>
                  <a:close/>
                  <a:moveTo>
                    <a:pt x="4182" y="13673"/>
                  </a:moveTo>
                  <a:lnTo>
                    <a:pt x="4532" y="14446"/>
                  </a:lnTo>
                  <a:lnTo>
                    <a:pt x="3759" y="14796"/>
                  </a:lnTo>
                  <a:lnTo>
                    <a:pt x="3409" y="14023"/>
                  </a:lnTo>
                  <a:lnTo>
                    <a:pt x="4182" y="13673"/>
                  </a:lnTo>
                  <a:close/>
                  <a:moveTo>
                    <a:pt x="3458" y="15223"/>
                  </a:moveTo>
                  <a:cubicBezTo>
                    <a:pt x="3501" y="15223"/>
                    <a:pt x="3545" y="15231"/>
                    <a:pt x="3588" y="15247"/>
                  </a:cubicBezTo>
                  <a:cubicBezTo>
                    <a:pt x="3780" y="15319"/>
                    <a:pt x="3878" y="15535"/>
                    <a:pt x="3806" y="15726"/>
                  </a:cubicBezTo>
                  <a:cubicBezTo>
                    <a:pt x="3749" y="15875"/>
                    <a:pt x="3607" y="15967"/>
                    <a:pt x="3457" y="15967"/>
                  </a:cubicBezTo>
                  <a:cubicBezTo>
                    <a:pt x="3414" y="15967"/>
                    <a:pt x="3369" y="15959"/>
                    <a:pt x="3326" y="15943"/>
                  </a:cubicBezTo>
                  <a:cubicBezTo>
                    <a:pt x="3135" y="15871"/>
                    <a:pt x="3038" y="15655"/>
                    <a:pt x="3110" y="15464"/>
                  </a:cubicBezTo>
                  <a:cubicBezTo>
                    <a:pt x="3166" y="15315"/>
                    <a:pt x="3307" y="15223"/>
                    <a:pt x="3458" y="15223"/>
                  </a:cubicBezTo>
                  <a:close/>
                  <a:moveTo>
                    <a:pt x="9205" y="1"/>
                  </a:moveTo>
                  <a:lnTo>
                    <a:pt x="7756" y="3773"/>
                  </a:lnTo>
                  <a:lnTo>
                    <a:pt x="4546" y="5226"/>
                  </a:lnTo>
                  <a:lnTo>
                    <a:pt x="5999" y="8436"/>
                  </a:lnTo>
                  <a:lnTo>
                    <a:pt x="5285" y="10332"/>
                  </a:lnTo>
                  <a:lnTo>
                    <a:pt x="2076" y="11784"/>
                  </a:lnTo>
                  <a:lnTo>
                    <a:pt x="3501" y="14934"/>
                  </a:lnTo>
                  <a:cubicBezTo>
                    <a:pt x="3486" y="14933"/>
                    <a:pt x="3471" y="14932"/>
                    <a:pt x="3456" y="14932"/>
                  </a:cubicBezTo>
                  <a:cubicBezTo>
                    <a:pt x="3189" y="14932"/>
                    <a:pt x="2937" y="15096"/>
                    <a:pt x="2837" y="15362"/>
                  </a:cubicBezTo>
                  <a:cubicBezTo>
                    <a:pt x="2781" y="15508"/>
                    <a:pt x="2782" y="15662"/>
                    <a:pt x="2828" y="15802"/>
                  </a:cubicBezTo>
                  <a:lnTo>
                    <a:pt x="1" y="18418"/>
                  </a:lnTo>
                  <a:lnTo>
                    <a:pt x="198" y="18632"/>
                  </a:lnTo>
                  <a:lnTo>
                    <a:pt x="2982" y="16056"/>
                  </a:lnTo>
                  <a:cubicBezTo>
                    <a:pt x="3015" y="16090"/>
                    <a:pt x="3052" y="16121"/>
                    <a:pt x="3094" y="16149"/>
                  </a:cubicBezTo>
                  <a:lnTo>
                    <a:pt x="1752" y="19709"/>
                  </a:lnTo>
                  <a:lnTo>
                    <a:pt x="2025" y="19811"/>
                  </a:lnTo>
                  <a:lnTo>
                    <a:pt x="3366" y="16251"/>
                  </a:lnTo>
                  <a:cubicBezTo>
                    <a:pt x="3395" y="16255"/>
                    <a:pt x="3426" y="16257"/>
                    <a:pt x="3455" y="16257"/>
                  </a:cubicBezTo>
                  <a:cubicBezTo>
                    <a:pt x="3474" y="16257"/>
                    <a:pt x="3493" y="16257"/>
                    <a:pt x="3511" y="16255"/>
                  </a:cubicBezTo>
                  <a:lnTo>
                    <a:pt x="3903" y="20028"/>
                  </a:lnTo>
                  <a:lnTo>
                    <a:pt x="4193" y="19997"/>
                  </a:lnTo>
                  <a:lnTo>
                    <a:pt x="3794" y="16165"/>
                  </a:lnTo>
                  <a:cubicBezTo>
                    <a:pt x="3920" y="16091"/>
                    <a:pt x="4023" y="15976"/>
                    <a:pt x="4078" y="15828"/>
                  </a:cubicBezTo>
                  <a:cubicBezTo>
                    <a:pt x="4183" y="15549"/>
                    <a:pt x="4087" y="15242"/>
                    <a:pt x="3861" y="15069"/>
                  </a:cubicBezTo>
                  <a:lnTo>
                    <a:pt x="7011" y="13643"/>
                  </a:lnTo>
                  <a:lnTo>
                    <a:pt x="5557" y="10434"/>
                  </a:lnTo>
                  <a:lnTo>
                    <a:pt x="6272" y="8538"/>
                  </a:lnTo>
                  <a:lnTo>
                    <a:pt x="9482" y="7085"/>
                  </a:lnTo>
                  <a:lnTo>
                    <a:pt x="8028" y="3876"/>
                  </a:lnTo>
                  <a:lnTo>
                    <a:pt x="9478" y="104"/>
                  </a:lnTo>
                  <a:lnTo>
                    <a:pt x="9205" y="1"/>
                  </a:ln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868000" y="2551725"/>
              <a:ext cx="718400" cy="1147350"/>
            </a:xfrm>
            <a:custGeom>
              <a:rect b="b" l="l" r="r" t="t"/>
              <a:pathLst>
                <a:path extrusionOk="0" h="45894" w="28736">
                  <a:moveTo>
                    <a:pt x="21216" y="0"/>
                  </a:moveTo>
                  <a:cubicBezTo>
                    <a:pt x="16003" y="0"/>
                    <a:pt x="11460" y="12577"/>
                    <a:pt x="6781" y="24892"/>
                  </a:cubicBezTo>
                  <a:cubicBezTo>
                    <a:pt x="3851" y="32603"/>
                    <a:pt x="1226" y="40638"/>
                    <a:pt x="0" y="44485"/>
                  </a:cubicBezTo>
                  <a:lnTo>
                    <a:pt x="3774" y="45893"/>
                  </a:lnTo>
                  <a:lnTo>
                    <a:pt x="4073" y="44677"/>
                  </a:lnTo>
                  <a:lnTo>
                    <a:pt x="4576" y="42667"/>
                  </a:lnTo>
                  <a:cubicBezTo>
                    <a:pt x="4914" y="41328"/>
                    <a:pt x="5257" y="39987"/>
                    <a:pt x="5604" y="38649"/>
                  </a:cubicBezTo>
                  <a:cubicBezTo>
                    <a:pt x="6299" y="35972"/>
                    <a:pt x="7010" y="33299"/>
                    <a:pt x="7742" y="30632"/>
                  </a:cubicBezTo>
                  <a:cubicBezTo>
                    <a:pt x="8475" y="27966"/>
                    <a:pt x="9228" y="25305"/>
                    <a:pt x="10010" y="22655"/>
                  </a:cubicBezTo>
                  <a:cubicBezTo>
                    <a:pt x="10793" y="20006"/>
                    <a:pt x="11605" y="17368"/>
                    <a:pt x="12469" y="14752"/>
                  </a:cubicBezTo>
                  <a:cubicBezTo>
                    <a:pt x="12902" y="13444"/>
                    <a:pt x="13348" y="12142"/>
                    <a:pt x="13817" y="10852"/>
                  </a:cubicBezTo>
                  <a:cubicBezTo>
                    <a:pt x="14286" y="9562"/>
                    <a:pt x="14775" y="8282"/>
                    <a:pt x="15306" y="7030"/>
                  </a:cubicBezTo>
                  <a:cubicBezTo>
                    <a:pt x="15572" y="6405"/>
                    <a:pt x="15849" y="5787"/>
                    <a:pt x="16142" y="5184"/>
                  </a:cubicBezTo>
                  <a:cubicBezTo>
                    <a:pt x="16437" y="4583"/>
                    <a:pt x="16749" y="3995"/>
                    <a:pt x="17092" y="3457"/>
                  </a:cubicBezTo>
                  <a:cubicBezTo>
                    <a:pt x="17264" y="3189"/>
                    <a:pt x="17442" y="2939"/>
                    <a:pt x="17631" y="2721"/>
                  </a:cubicBezTo>
                  <a:cubicBezTo>
                    <a:pt x="17854" y="2481"/>
                    <a:pt x="18082" y="2249"/>
                    <a:pt x="18319" y="2030"/>
                  </a:cubicBezTo>
                  <a:cubicBezTo>
                    <a:pt x="18794" y="1596"/>
                    <a:pt x="19301" y="1208"/>
                    <a:pt x="19842" y="926"/>
                  </a:cubicBezTo>
                  <a:cubicBezTo>
                    <a:pt x="20379" y="642"/>
                    <a:pt x="20950" y="470"/>
                    <a:pt x="21523" y="470"/>
                  </a:cubicBezTo>
                  <a:cubicBezTo>
                    <a:pt x="21524" y="470"/>
                    <a:pt x="21526" y="470"/>
                    <a:pt x="21528" y="470"/>
                  </a:cubicBezTo>
                  <a:cubicBezTo>
                    <a:pt x="21529" y="470"/>
                    <a:pt x="21531" y="470"/>
                    <a:pt x="21533" y="470"/>
                  </a:cubicBezTo>
                  <a:cubicBezTo>
                    <a:pt x="22104" y="470"/>
                    <a:pt x="22677" y="650"/>
                    <a:pt x="23204" y="969"/>
                  </a:cubicBezTo>
                  <a:cubicBezTo>
                    <a:pt x="23735" y="1287"/>
                    <a:pt x="24215" y="1735"/>
                    <a:pt x="24646" y="2233"/>
                  </a:cubicBezTo>
                  <a:cubicBezTo>
                    <a:pt x="25076" y="2735"/>
                    <a:pt x="25458" y="3291"/>
                    <a:pt x="25806" y="3874"/>
                  </a:cubicBezTo>
                  <a:cubicBezTo>
                    <a:pt x="26499" y="5041"/>
                    <a:pt x="27056" y="6305"/>
                    <a:pt x="27537" y="7597"/>
                  </a:cubicBezTo>
                  <a:cubicBezTo>
                    <a:pt x="27777" y="8244"/>
                    <a:pt x="28409" y="10249"/>
                    <a:pt x="28585" y="11528"/>
                  </a:cubicBezTo>
                  <a:lnTo>
                    <a:pt x="28736" y="11567"/>
                  </a:lnTo>
                  <a:cubicBezTo>
                    <a:pt x="28736" y="11567"/>
                    <a:pt x="27468" y="2025"/>
                    <a:pt x="22364" y="205"/>
                  </a:cubicBezTo>
                  <a:cubicBezTo>
                    <a:pt x="21978" y="67"/>
                    <a:pt x="21595" y="0"/>
                    <a:pt x="21216"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828150" y="3281425"/>
              <a:ext cx="196725" cy="456875"/>
            </a:xfrm>
            <a:custGeom>
              <a:rect b="b" l="l" r="r" t="t"/>
              <a:pathLst>
                <a:path extrusionOk="0" h="18275" w="7869">
                  <a:moveTo>
                    <a:pt x="2088" y="18274"/>
                  </a:moveTo>
                  <a:lnTo>
                    <a:pt x="7869" y="79"/>
                  </a:lnTo>
                  <a:lnTo>
                    <a:pt x="7661" y="1"/>
                  </a:lnTo>
                  <a:lnTo>
                    <a:pt x="0" y="17488"/>
                  </a:ln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789775" y="3286450"/>
              <a:ext cx="182750" cy="458550"/>
            </a:xfrm>
            <a:custGeom>
              <a:rect b="b" l="l" r="r" t="t"/>
              <a:pathLst>
                <a:path extrusionOk="0" h="18342" w="7310">
                  <a:moveTo>
                    <a:pt x="2058" y="18341"/>
                  </a:moveTo>
                  <a:cubicBezTo>
                    <a:pt x="2595" y="16834"/>
                    <a:pt x="3099" y="15336"/>
                    <a:pt x="3595" y="13825"/>
                  </a:cubicBezTo>
                  <a:cubicBezTo>
                    <a:pt x="4090" y="12318"/>
                    <a:pt x="4569" y="10805"/>
                    <a:pt x="5022" y="9284"/>
                  </a:cubicBezTo>
                  <a:cubicBezTo>
                    <a:pt x="5475" y="7763"/>
                    <a:pt x="5914" y="6238"/>
                    <a:pt x="6304" y="4699"/>
                  </a:cubicBezTo>
                  <a:cubicBezTo>
                    <a:pt x="6693" y="3160"/>
                    <a:pt x="7057" y="1614"/>
                    <a:pt x="7309" y="46"/>
                  </a:cubicBezTo>
                  <a:lnTo>
                    <a:pt x="7091" y="0"/>
                  </a:lnTo>
                  <a:cubicBezTo>
                    <a:pt x="6678" y="1520"/>
                    <a:pt x="6157" y="3007"/>
                    <a:pt x="5612" y="4482"/>
                  </a:cubicBezTo>
                  <a:cubicBezTo>
                    <a:pt x="5066" y="5959"/>
                    <a:pt x="4474" y="7418"/>
                    <a:pt x="3867" y="8871"/>
                  </a:cubicBezTo>
                  <a:cubicBezTo>
                    <a:pt x="3260" y="10323"/>
                    <a:pt x="2629" y="11766"/>
                    <a:pt x="1983" y="13201"/>
                  </a:cubicBezTo>
                  <a:cubicBezTo>
                    <a:pt x="1338" y="14635"/>
                    <a:pt x="677" y="16070"/>
                    <a:pt x="0" y="1747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903525" y="3520700"/>
              <a:ext cx="247375" cy="251650"/>
            </a:xfrm>
            <a:custGeom>
              <a:rect b="b" l="l" r="r" t="t"/>
              <a:pathLst>
                <a:path extrusionOk="0" h="10066" w="9895">
                  <a:moveTo>
                    <a:pt x="2198" y="10065"/>
                  </a:moveTo>
                  <a:cubicBezTo>
                    <a:pt x="2205" y="9962"/>
                    <a:pt x="2228" y="9811"/>
                    <a:pt x="2246" y="9680"/>
                  </a:cubicBezTo>
                  <a:lnTo>
                    <a:pt x="2314" y="9270"/>
                  </a:lnTo>
                  <a:cubicBezTo>
                    <a:pt x="2365" y="8996"/>
                    <a:pt x="2419" y="8720"/>
                    <a:pt x="2484" y="8446"/>
                  </a:cubicBezTo>
                  <a:cubicBezTo>
                    <a:pt x="2610" y="7898"/>
                    <a:pt x="2761" y="7353"/>
                    <a:pt x="2941" y="6818"/>
                  </a:cubicBezTo>
                  <a:cubicBezTo>
                    <a:pt x="3301" y="5750"/>
                    <a:pt x="3757" y="4707"/>
                    <a:pt x="4369" y="3767"/>
                  </a:cubicBezTo>
                  <a:cubicBezTo>
                    <a:pt x="4675" y="3297"/>
                    <a:pt x="5012" y="2847"/>
                    <a:pt x="5396" y="2439"/>
                  </a:cubicBezTo>
                  <a:cubicBezTo>
                    <a:pt x="5782" y="2033"/>
                    <a:pt x="6209" y="1665"/>
                    <a:pt x="6675" y="1349"/>
                  </a:cubicBezTo>
                  <a:cubicBezTo>
                    <a:pt x="7143" y="1034"/>
                    <a:pt x="7658" y="788"/>
                    <a:pt x="8197" y="596"/>
                  </a:cubicBezTo>
                  <a:cubicBezTo>
                    <a:pt x="8739" y="403"/>
                    <a:pt x="9313" y="306"/>
                    <a:pt x="9894" y="241"/>
                  </a:cubicBezTo>
                  <a:lnTo>
                    <a:pt x="9892" y="19"/>
                  </a:lnTo>
                  <a:cubicBezTo>
                    <a:pt x="9292" y="0"/>
                    <a:pt x="8680" y="16"/>
                    <a:pt x="8077" y="137"/>
                  </a:cubicBezTo>
                  <a:cubicBezTo>
                    <a:pt x="7477" y="260"/>
                    <a:pt x="6880" y="445"/>
                    <a:pt x="6319" y="717"/>
                  </a:cubicBezTo>
                  <a:cubicBezTo>
                    <a:pt x="5759" y="991"/>
                    <a:pt x="5229" y="1330"/>
                    <a:pt x="4736" y="1720"/>
                  </a:cubicBezTo>
                  <a:cubicBezTo>
                    <a:pt x="4247" y="2111"/>
                    <a:pt x="3802" y="2555"/>
                    <a:pt x="3390" y="3026"/>
                  </a:cubicBezTo>
                  <a:cubicBezTo>
                    <a:pt x="2565" y="3971"/>
                    <a:pt x="1905" y="5041"/>
                    <a:pt x="1345" y="6151"/>
                  </a:cubicBezTo>
                  <a:cubicBezTo>
                    <a:pt x="1066" y="6708"/>
                    <a:pt x="816" y="7278"/>
                    <a:pt x="593" y="7861"/>
                  </a:cubicBezTo>
                  <a:cubicBezTo>
                    <a:pt x="478" y="8151"/>
                    <a:pt x="376" y="8447"/>
                    <a:pt x="275" y="8745"/>
                  </a:cubicBezTo>
                  <a:cubicBezTo>
                    <a:pt x="227" y="8894"/>
                    <a:pt x="178" y="9044"/>
                    <a:pt x="133" y="9197"/>
                  </a:cubicBezTo>
                  <a:cubicBezTo>
                    <a:pt x="87" y="9356"/>
                    <a:pt x="45" y="9493"/>
                    <a:pt x="0" y="968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748300" y="3373425"/>
              <a:ext cx="93750" cy="344725"/>
            </a:xfrm>
            <a:custGeom>
              <a:rect b="b" l="l" r="r" t="t"/>
              <a:pathLst>
                <a:path extrusionOk="0" h="13789" w="3750">
                  <a:moveTo>
                    <a:pt x="1905" y="13789"/>
                  </a:moveTo>
                  <a:cubicBezTo>
                    <a:pt x="1996" y="13618"/>
                    <a:pt x="2055" y="13487"/>
                    <a:pt x="2125" y="13337"/>
                  </a:cubicBezTo>
                  <a:cubicBezTo>
                    <a:pt x="2192" y="13192"/>
                    <a:pt x="2255" y="13048"/>
                    <a:pt x="2317" y="12903"/>
                  </a:cubicBezTo>
                  <a:cubicBezTo>
                    <a:pt x="2438" y="12613"/>
                    <a:pt x="2556" y="12324"/>
                    <a:pt x="2662" y="12030"/>
                  </a:cubicBezTo>
                  <a:cubicBezTo>
                    <a:pt x="2877" y="11445"/>
                    <a:pt x="3066" y="10850"/>
                    <a:pt x="3224" y="10248"/>
                  </a:cubicBezTo>
                  <a:cubicBezTo>
                    <a:pt x="3535" y="9044"/>
                    <a:pt x="3746" y="7806"/>
                    <a:pt x="3749" y="6552"/>
                  </a:cubicBezTo>
                  <a:cubicBezTo>
                    <a:pt x="3750" y="5925"/>
                    <a:pt x="3709" y="5298"/>
                    <a:pt x="3599" y="4681"/>
                  </a:cubicBezTo>
                  <a:cubicBezTo>
                    <a:pt x="3487" y="4063"/>
                    <a:pt x="3312" y="3459"/>
                    <a:pt x="3072" y="2884"/>
                  </a:cubicBezTo>
                  <a:cubicBezTo>
                    <a:pt x="2830" y="2309"/>
                    <a:pt x="2503" y="1776"/>
                    <a:pt x="2133" y="1288"/>
                  </a:cubicBezTo>
                  <a:cubicBezTo>
                    <a:pt x="1760" y="798"/>
                    <a:pt x="1311" y="383"/>
                    <a:pt x="848" y="1"/>
                  </a:cubicBezTo>
                  <a:lnTo>
                    <a:pt x="699" y="167"/>
                  </a:lnTo>
                  <a:cubicBezTo>
                    <a:pt x="1093" y="599"/>
                    <a:pt x="1460" y="1051"/>
                    <a:pt x="1740" y="1553"/>
                  </a:cubicBezTo>
                  <a:cubicBezTo>
                    <a:pt x="2018" y="2053"/>
                    <a:pt x="2244" y="2577"/>
                    <a:pt x="2388" y="3123"/>
                  </a:cubicBezTo>
                  <a:cubicBezTo>
                    <a:pt x="2529" y="3669"/>
                    <a:pt x="2607" y="4226"/>
                    <a:pt x="2629" y="4786"/>
                  </a:cubicBezTo>
                  <a:cubicBezTo>
                    <a:pt x="2648" y="5346"/>
                    <a:pt x="2605" y="5908"/>
                    <a:pt x="2525" y="6462"/>
                  </a:cubicBezTo>
                  <a:cubicBezTo>
                    <a:pt x="2365" y="7573"/>
                    <a:pt x="2019" y="8657"/>
                    <a:pt x="1586" y="9696"/>
                  </a:cubicBezTo>
                  <a:cubicBezTo>
                    <a:pt x="1367" y="10217"/>
                    <a:pt x="1121" y="10727"/>
                    <a:pt x="854" y="11222"/>
                  </a:cubicBezTo>
                  <a:cubicBezTo>
                    <a:pt x="722" y="11470"/>
                    <a:pt x="580" y="11713"/>
                    <a:pt x="437" y="11953"/>
                  </a:cubicBezTo>
                  <a:lnTo>
                    <a:pt x="218" y="12306"/>
                  </a:lnTo>
                  <a:cubicBezTo>
                    <a:pt x="146" y="12415"/>
                    <a:pt x="62" y="12545"/>
                    <a:pt x="0" y="1262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3787600" y="3277675"/>
              <a:ext cx="122225" cy="462375"/>
            </a:xfrm>
            <a:custGeom>
              <a:rect b="b" l="l" r="r" t="t"/>
              <a:pathLst>
                <a:path extrusionOk="0" h="18495" w="4889">
                  <a:moveTo>
                    <a:pt x="1965" y="18494"/>
                  </a:moveTo>
                  <a:cubicBezTo>
                    <a:pt x="2151" y="18097"/>
                    <a:pt x="2303" y="17735"/>
                    <a:pt x="2458" y="17355"/>
                  </a:cubicBezTo>
                  <a:cubicBezTo>
                    <a:pt x="2612" y="16979"/>
                    <a:pt x="2758" y="16602"/>
                    <a:pt x="2898" y="16223"/>
                  </a:cubicBezTo>
                  <a:cubicBezTo>
                    <a:pt x="3178" y="15464"/>
                    <a:pt x="3436" y="14699"/>
                    <a:pt x="3668" y="13926"/>
                  </a:cubicBezTo>
                  <a:cubicBezTo>
                    <a:pt x="4134" y="12382"/>
                    <a:pt x="4496" y="10801"/>
                    <a:pt x="4710" y="9197"/>
                  </a:cubicBezTo>
                  <a:cubicBezTo>
                    <a:pt x="4812" y="8394"/>
                    <a:pt x="4874" y="7585"/>
                    <a:pt x="4885" y="6773"/>
                  </a:cubicBezTo>
                  <a:cubicBezTo>
                    <a:pt x="4889" y="5962"/>
                    <a:pt x="4833" y="5148"/>
                    <a:pt x="4700" y="4345"/>
                  </a:cubicBezTo>
                  <a:cubicBezTo>
                    <a:pt x="4447" y="2744"/>
                    <a:pt x="3781" y="1177"/>
                    <a:pt x="2685" y="0"/>
                  </a:cubicBezTo>
                  <a:lnTo>
                    <a:pt x="2515" y="144"/>
                  </a:lnTo>
                  <a:cubicBezTo>
                    <a:pt x="3446" y="1392"/>
                    <a:pt x="3901" y="2909"/>
                    <a:pt x="3980" y="4429"/>
                  </a:cubicBezTo>
                  <a:cubicBezTo>
                    <a:pt x="4024" y="5192"/>
                    <a:pt x="3995" y="5956"/>
                    <a:pt x="3911" y="6716"/>
                  </a:cubicBezTo>
                  <a:cubicBezTo>
                    <a:pt x="3820" y="7476"/>
                    <a:pt x="3680" y="8230"/>
                    <a:pt x="3504" y="8976"/>
                  </a:cubicBezTo>
                  <a:cubicBezTo>
                    <a:pt x="3140" y="10467"/>
                    <a:pt x="2638" y="11926"/>
                    <a:pt x="2040" y="13343"/>
                  </a:cubicBezTo>
                  <a:cubicBezTo>
                    <a:pt x="1742" y="14052"/>
                    <a:pt x="1420" y="14752"/>
                    <a:pt x="1079" y="15440"/>
                  </a:cubicBezTo>
                  <a:cubicBezTo>
                    <a:pt x="909" y="15784"/>
                    <a:pt x="733" y="16125"/>
                    <a:pt x="552" y="16461"/>
                  </a:cubicBezTo>
                  <a:cubicBezTo>
                    <a:pt x="374" y="16793"/>
                    <a:pt x="181" y="17140"/>
                    <a:pt x="1" y="1743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3761325" y="3290725"/>
              <a:ext cx="107800" cy="454725"/>
            </a:xfrm>
            <a:custGeom>
              <a:rect b="b" l="l" r="r" t="t"/>
              <a:pathLst>
                <a:path extrusionOk="0" h="18189" w="4312">
                  <a:moveTo>
                    <a:pt x="3563" y="18189"/>
                  </a:moveTo>
                  <a:cubicBezTo>
                    <a:pt x="3654" y="17760"/>
                    <a:pt x="3722" y="17374"/>
                    <a:pt x="3788" y="16968"/>
                  </a:cubicBezTo>
                  <a:cubicBezTo>
                    <a:pt x="3854" y="16567"/>
                    <a:pt x="3913" y="16167"/>
                    <a:pt x="3964" y="15766"/>
                  </a:cubicBezTo>
                  <a:cubicBezTo>
                    <a:pt x="4068" y="14964"/>
                    <a:pt x="4148" y="14161"/>
                    <a:pt x="4202" y="13356"/>
                  </a:cubicBezTo>
                  <a:cubicBezTo>
                    <a:pt x="4312" y="11746"/>
                    <a:pt x="4311" y="10125"/>
                    <a:pt x="4162" y="8514"/>
                  </a:cubicBezTo>
                  <a:cubicBezTo>
                    <a:pt x="4082" y="7708"/>
                    <a:pt x="3962" y="6906"/>
                    <a:pt x="3791" y="6112"/>
                  </a:cubicBezTo>
                  <a:cubicBezTo>
                    <a:pt x="3614" y="5320"/>
                    <a:pt x="3377" y="4539"/>
                    <a:pt x="3069" y="3787"/>
                  </a:cubicBezTo>
                  <a:cubicBezTo>
                    <a:pt x="2464" y="2282"/>
                    <a:pt x="1465" y="903"/>
                    <a:pt x="134" y="1"/>
                  </a:cubicBezTo>
                  <a:lnTo>
                    <a:pt x="1" y="180"/>
                  </a:lnTo>
                  <a:cubicBezTo>
                    <a:pt x="1188" y="1188"/>
                    <a:pt x="1969" y="2565"/>
                    <a:pt x="2386" y="4030"/>
                  </a:cubicBezTo>
                  <a:cubicBezTo>
                    <a:pt x="2598" y="4763"/>
                    <a:pt x="2741" y="5515"/>
                    <a:pt x="2829" y="6274"/>
                  </a:cubicBezTo>
                  <a:cubicBezTo>
                    <a:pt x="2909" y="7035"/>
                    <a:pt x="2941" y="7801"/>
                    <a:pt x="2936" y="8568"/>
                  </a:cubicBezTo>
                  <a:cubicBezTo>
                    <a:pt x="2914" y="10102"/>
                    <a:pt x="2752" y="11636"/>
                    <a:pt x="2485" y="13152"/>
                  </a:cubicBezTo>
                  <a:cubicBezTo>
                    <a:pt x="2353" y="13909"/>
                    <a:pt x="2195" y="14662"/>
                    <a:pt x="2017" y="15409"/>
                  </a:cubicBezTo>
                  <a:cubicBezTo>
                    <a:pt x="1927" y="15783"/>
                    <a:pt x="1832" y="16154"/>
                    <a:pt x="1731" y="16523"/>
                  </a:cubicBezTo>
                  <a:cubicBezTo>
                    <a:pt x="1632" y="16886"/>
                    <a:pt x="1520" y="17267"/>
                    <a:pt x="1411" y="1759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853950" y="3399400"/>
              <a:ext cx="292375" cy="371925"/>
            </a:xfrm>
            <a:custGeom>
              <a:rect b="b" l="l" r="r" t="t"/>
              <a:pathLst>
                <a:path extrusionOk="0" h="14877" w="11695">
                  <a:moveTo>
                    <a:pt x="2174" y="14876"/>
                  </a:moveTo>
                  <a:cubicBezTo>
                    <a:pt x="2236" y="14532"/>
                    <a:pt x="2319" y="14145"/>
                    <a:pt x="2405" y="13777"/>
                  </a:cubicBezTo>
                  <a:cubicBezTo>
                    <a:pt x="2490" y="13405"/>
                    <a:pt x="2583" y="13033"/>
                    <a:pt x="2682" y="12662"/>
                  </a:cubicBezTo>
                  <a:cubicBezTo>
                    <a:pt x="2879" y="11919"/>
                    <a:pt x="3099" y="11183"/>
                    <a:pt x="3343" y="10453"/>
                  </a:cubicBezTo>
                  <a:cubicBezTo>
                    <a:pt x="3828" y="8992"/>
                    <a:pt x="4415" y="7566"/>
                    <a:pt x="5125" y="6205"/>
                  </a:cubicBezTo>
                  <a:cubicBezTo>
                    <a:pt x="5484" y="5528"/>
                    <a:pt x="5877" y="4870"/>
                    <a:pt x="6309" y="4238"/>
                  </a:cubicBezTo>
                  <a:cubicBezTo>
                    <a:pt x="6747" y="3612"/>
                    <a:pt x="7231" y="3018"/>
                    <a:pt x="7766" y="2474"/>
                  </a:cubicBezTo>
                  <a:cubicBezTo>
                    <a:pt x="8829" y="1384"/>
                    <a:pt x="10171" y="544"/>
                    <a:pt x="11695" y="221"/>
                  </a:cubicBezTo>
                  <a:lnTo>
                    <a:pt x="11662" y="0"/>
                  </a:lnTo>
                  <a:cubicBezTo>
                    <a:pt x="10062" y="161"/>
                    <a:pt x="8528" y="899"/>
                    <a:pt x="7281" y="1936"/>
                  </a:cubicBezTo>
                  <a:cubicBezTo>
                    <a:pt x="6651" y="2452"/>
                    <a:pt x="6072" y="3026"/>
                    <a:pt x="5540" y="3639"/>
                  </a:cubicBezTo>
                  <a:cubicBezTo>
                    <a:pt x="5012" y="4256"/>
                    <a:pt x="4525" y="4905"/>
                    <a:pt x="4072" y="5576"/>
                  </a:cubicBezTo>
                  <a:cubicBezTo>
                    <a:pt x="3174" y="6922"/>
                    <a:pt x="2405" y="8348"/>
                    <a:pt x="1735" y="9816"/>
                  </a:cubicBezTo>
                  <a:cubicBezTo>
                    <a:pt x="1400" y="10551"/>
                    <a:pt x="1088" y="11295"/>
                    <a:pt x="798" y="12050"/>
                  </a:cubicBezTo>
                  <a:cubicBezTo>
                    <a:pt x="653" y="12427"/>
                    <a:pt x="515" y="12807"/>
                    <a:pt x="382" y="13192"/>
                  </a:cubicBezTo>
                  <a:cubicBezTo>
                    <a:pt x="247" y="13580"/>
                    <a:pt x="123" y="13952"/>
                    <a:pt x="1" y="1437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827350" y="3343100"/>
              <a:ext cx="309850" cy="418500"/>
            </a:xfrm>
            <a:custGeom>
              <a:rect b="b" l="l" r="r" t="t"/>
              <a:pathLst>
                <a:path extrusionOk="0" h="16740" w="12394">
                  <a:moveTo>
                    <a:pt x="2166" y="16740"/>
                  </a:moveTo>
                  <a:cubicBezTo>
                    <a:pt x="2242" y="16355"/>
                    <a:pt x="2340" y="15931"/>
                    <a:pt x="2440" y="15525"/>
                  </a:cubicBezTo>
                  <a:cubicBezTo>
                    <a:pt x="2540" y="15116"/>
                    <a:pt x="2647" y="14706"/>
                    <a:pt x="2760" y="14298"/>
                  </a:cubicBezTo>
                  <a:cubicBezTo>
                    <a:pt x="2985" y="13481"/>
                    <a:pt x="3233" y="12668"/>
                    <a:pt x="3503" y="11863"/>
                  </a:cubicBezTo>
                  <a:cubicBezTo>
                    <a:pt x="4044" y="10255"/>
                    <a:pt x="4676" y="8674"/>
                    <a:pt x="5437" y="7162"/>
                  </a:cubicBezTo>
                  <a:cubicBezTo>
                    <a:pt x="6199" y="5650"/>
                    <a:pt x="7096" y="4203"/>
                    <a:pt x="8215" y="2941"/>
                  </a:cubicBezTo>
                  <a:cubicBezTo>
                    <a:pt x="9338" y="1698"/>
                    <a:pt x="10730" y="640"/>
                    <a:pt x="12393" y="219"/>
                  </a:cubicBezTo>
                  <a:lnTo>
                    <a:pt x="12351" y="0"/>
                  </a:lnTo>
                  <a:cubicBezTo>
                    <a:pt x="11479" y="132"/>
                    <a:pt x="10633" y="441"/>
                    <a:pt x="9854" y="867"/>
                  </a:cubicBezTo>
                  <a:cubicBezTo>
                    <a:pt x="9076" y="1294"/>
                    <a:pt x="8356" y="1830"/>
                    <a:pt x="7701" y="2430"/>
                  </a:cubicBezTo>
                  <a:cubicBezTo>
                    <a:pt x="6398" y="3641"/>
                    <a:pt x="5313" y="5063"/>
                    <a:pt x="4370" y="6556"/>
                  </a:cubicBezTo>
                  <a:cubicBezTo>
                    <a:pt x="3426" y="8051"/>
                    <a:pt x="2614" y="9623"/>
                    <a:pt x="1893" y="11233"/>
                  </a:cubicBezTo>
                  <a:cubicBezTo>
                    <a:pt x="1533" y="12038"/>
                    <a:pt x="1196" y="12853"/>
                    <a:pt x="879" y="13679"/>
                  </a:cubicBezTo>
                  <a:cubicBezTo>
                    <a:pt x="721" y="14091"/>
                    <a:pt x="568" y="14506"/>
                    <a:pt x="422" y="14924"/>
                  </a:cubicBezTo>
                  <a:cubicBezTo>
                    <a:pt x="275" y="15347"/>
                    <a:pt x="136" y="15756"/>
                    <a:pt x="0" y="1620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3890900" y="3409250"/>
              <a:ext cx="292375" cy="371900"/>
            </a:xfrm>
            <a:custGeom>
              <a:rect b="b" l="l" r="r" t="t"/>
              <a:pathLst>
                <a:path extrusionOk="0" h="14876" w="11695">
                  <a:moveTo>
                    <a:pt x="2173" y="14876"/>
                  </a:moveTo>
                  <a:cubicBezTo>
                    <a:pt x="2235" y="14532"/>
                    <a:pt x="2318" y="14144"/>
                    <a:pt x="2404" y="13777"/>
                  </a:cubicBezTo>
                  <a:cubicBezTo>
                    <a:pt x="2490" y="13405"/>
                    <a:pt x="2582" y="13033"/>
                    <a:pt x="2681" y="12662"/>
                  </a:cubicBezTo>
                  <a:cubicBezTo>
                    <a:pt x="2879" y="11920"/>
                    <a:pt x="3098" y="11182"/>
                    <a:pt x="3343" y="10453"/>
                  </a:cubicBezTo>
                  <a:cubicBezTo>
                    <a:pt x="3828" y="8993"/>
                    <a:pt x="4414" y="7566"/>
                    <a:pt x="5124" y="6206"/>
                  </a:cubicBezTo>
                  <a:cubicBezTo>
                    <a:pt x="5484" y="5529"/>
                    <a:pt x="5876" y="4870"/>
                    <a:pt x="6309" y="4239"/>
                  </a:cubicBezTo>
                  <a:cubicBezTo>
                    <a:pt x="6747" y="3611"/>
                    <a:pt x="7230" y="3019"/>
                    <a:pt x="7766" y="2475"/>
                  </a:cubicBezTo>
                  <a:cubicBezTo>
                    <a:pt x="8828" y="1384"/>
                    <a:pt x="10171" y="544"/>
                    <a:pt x="11694" y="221"/>
                  </a:cubicBezTo>
                  <a:lnTo>
                    <a:pt x="11661" y="0"/>
                  </a:lnTo>
                  <a:cubicBezTo>
                    <a:pt x="10062" y="162"/>
                    <a:pt x="8527" y="899"/>
                    <a:pt x="7280" y="1936"/>
                  </a:cubicBezTo>
                  <a:cubicBezTo>
                    <a:pt x="6651" y="2452"/>
                    <a:pt x="6072" y="3026"/>
                    <a:pt x="5539" y="3639"/>
                  </a:cubicBezTo>
                  <a:cubicBezTo>
                    <a:pt x="5012" y="4255"/>
                    <a:pt x="4525" y="4904"/>
                    <a:pt x="4071" y="5575"/>
                  </a:cubicBezTo>
                  <a:cubicBezTo>
                    <a:pt x="3175" y="6923"/>
                    <a:pt x="2404" y="8349"/>
                    <a:pt x="1735" y="9817"/>
                  </a:cubicBezTo>
                  <a:cubicBezTo>
                    <a:pt x="1399" y="10551"/>
                    <a:pt x="1087" y="11295"/>
                    <a:pt x="798" y="12051"/>
                  </a:cubicBezTo>
                  <a:cubicBezTo>
                    <a:pt x="652" y="12428"/>
                    <a:pt x="514" y="12808"/>
                    <a:pt x="381" y="13191"/>
                  </a:cubicBezTo>
                  <a:cubicBezTo>
                    <a:pt x="247" y="13580"/>
                    <a:pt x="123" y="13952"/>
                    <a:pt x="0" y="1437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3646525" y="3612850"/>
              <a:ext cx="342650" cy="435975"/>
            </a:xfrm>
            <a:custGeom>
              <a:rect b="b" l="l" r="r" t="t"/>
              <a:pathLst>
                <a:path extrusionOk="0" h="17439" w="13706">
                  <a:moveTo>
                    <a:pt x="5345" y="1"/>
                  </a:moveTo>
                  <a:lnTo>
                    <a:pt x="5281" y="92"/>
                  </a:lnTo>
                  <a:cubicBezTo>
                    <a:pt x="2386" y="4302"/>
                    <a:pt x="553" y="9242"/>
                    <a:pt x="1" y="14318"/>
                  </a:cubicBezTo>
                  <a:lnTo>
                    <a:pt x="4181" y="15879"/>
                  </a:lnTo>
                  <a:lnTo>
                    <a:pt x="8361" y="17439"/>
                  </a:lnTo>
                  <a:cubicBezTo>
                    <a:pt x="11270" y="13242"/>
                    <a:pt x="13122" y="8309"/>
                    <a:pt x="13693" y="3233"/>
                  </a:cubicBezTo>
                  <a:lnTo>
                    <a:pt x="13706" y="3122"/>
                  </a:lnTo>
                  <a:lnTo>
                    <a:pt x="9525" y="1561"/>
                  </a:lnTo>
                  <a:lnTo>
                    <a:pt x="5345"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3751400" y="3603550"/>
              <a:ext cx="257050" cy="121975"/>
            </a:xfrm>
            <a:custGeom>
              <a:rect b="b" l="l" r="r" t="t"/>
              <a:pathLst>
                <a:path extrusionOk="0" h="4879" w="10282">
                  <a:moveTo>
                    <a:pt x="1016" y="0"/>
                  </a:moveTo>
                  <a:cubicBezTo>
                    <a:pt x="651" y="0"/>
                    <a:pt x="309" y="223"/>
                    <a:pt x="174" y="585"/>
                  </a:cubicBezTo>
                  <a:cubicBezTo>
                    <a:pt x="0" y="1051"/>
                    <a:pt x="237" y="1569"/>
                    <a:pt x="702" y="1743"/>
                  </a:cubicBezTo>
                  <a:lnTo>
                    <a:pt x="8950" y="4822"/>
                  </a:lnTo>
                  <a:cubicBezTo>
                    <a:pt x="9054" y="4860"/>
                    <a:pt x="9161" y="4879"/>
                    <a:pt x="9265" y="4879"/>
                  </a:cubicBezTo>
                  <a:cubicBezTo>
                    <a:pt x="9630" y="4879"/>
                    <a:pt x="9973" y="4655"/>
                    <a:pt x="10109" y="4293"/>
                  </a:cubicBezTo>
                  <a:cubicBezTo>
                    <a:pt x="10282" y="3827"/>
                    <a:pt x="10046" y="3309"/>
                    <a:pt x="9580" y="3136"/>
                  </a:cubicBezTo>
                  <a:lnTo>
                    <a:pt x="1331" y="57"/>
                  </a:lnTo>
                  <a:cubicBezTo>
                    <a:pt x="1227" y="19"/>
                    <a:pt x="1121" y="0"/>
                    <a:pt x="1016"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3624050" y="3944700"/>
              <a:ext cx="257050" cy="122000"/>
            </a:xfrm>
            <a:custGeom>
              <a:rect b="b" l="l" r="r" t="t"/>
              <a:pathLst>
                <a:path extrusionOk="0" h="4880" w="10282">
                  <a:moveTo>
                    <a:pt x="1017" y="0"/>
                  </a:moveTo>
                  <a:cubicBezTo>
                    <a:pt x="652" y="0"/>
                    <a:pt x="309" y="223"/>
                    <a:pt x="174" y="586"/>
                  </a:cubicBezTo>
                  <a:cubicBezTo>
                    <a:pt x="0" y="1051"/>
                    <a:pt x="237" y="1570"/>
                    <a:pt x="703" y="1744"/>
                  </a:cubicBezTo>
                  <a:lnTo>
                    <a:pt x="8951" y="4822"/>
                  </a:lnTo>
                  <a:cubicBezTo>
                    <a:pt x="9054" y="4861"/>
                    <a:pt x="9161" y="4879"/>
                    <a:pt x="9265" y="4879"/>
                  </a:cubicBezTo>
                  <a:cubicBezTo>
                    <a:pt x="9630" y="4879"/>
                    <a:pt x="9973" y="4656"/>
                    <a:pt x="10109" y="4294"/>
                  </a:cubicBezTo>
                  <a:cubicBezTo>
                    <a:pt x="10282" y="3828"/>
                    <a:pt x="10046" y="3310"/>
                    <a:pt x="9580" y="3137"/>
                  </a:cubicBezTo>
                  <a:lnTo>
                    <a:pt x="1331" y="57"/>
                  </a:lnTo>
                  <a:cubicBezTo>
                    <a:pt x="1228" y="19"/>
                    <a:pt x="1122" y="0"/>
                    <a:pt x="1017"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4031675" y="3119725"/>
              <a:ext cx="39175" cy="88750"/>
            </a:xfrm>
            <a:custGeom>
              <a:rect b="b" l="l" r="r" t="t"/>
              <a:pathLst>
                <a:path extrusionOk="0" h="3550" w="1567">
                  <a:moveTo>
                    <a:pt x="370" y="1619"/>
                  </a:moveTo>
                  <a:cubicBezTo>
                    <a:pt x="1" y="2599"/>
                    <a:pt x="114" y="3550"/>
                    <a:pt x="114" y="3550"/>
                  </a:cubicBezTo>
                  <a:cubicBezTo>
                    <a:pt x="114" y="3550"/>
                    <a:pt x="827" y="2911"/>
                    <a:pt x="1197" y="1930"/>
                  </a:cubicBezTo>
                  <a:cubicBezTo>
                    <a:pt x="1566" y="950"/>
                    <a:pt x="1452" y="0"/>
                    <a:pt x="1452" y="0"/>
                  </a:cubicBezTo>
                  <a:cubicBezTo>
                    <a:pt x="1452" y="0"/>
                    <a:pt x="739" y="639"/>
                    <a:pt x="370" y="1619"/>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4003425" y="3194650"/>
              <a:ext cx="39175" cy="88750"/>
            </a:xfrm>
            <a:custGeom>
              <a:rect b="b" l="l" r="r" t="t"/>
              <a:pathLst>
                <a:path extrusionOk="0" h="3550" w="1567">
                  <a:moveTo>
                    <a:pt x="371" y="1620"/>
                  </a:moveTo>
                  <a:cubicBezTo>
                    <a:pt x="1" y="2600"/>
                    <a:pt x="115" y="3550"/>
                    <a:pt x="115" y="3550"/>
                  </a:cubicBezTo>
                  <a:cubicBezTo>
                    <a:pt x="115" y="3550"/>
                    <a:pt x="828" y="2911"/>
                    <a:pt x="1198" y="1931"/>
                  </a:cubicBezTo>
                  <a:cubicBezTo>
                    <a:pt x="1567" y="951"/>
                    <a:pt x="1452" y="0"/>
                    <a:pt x="1452" y="0"/>
                  </a:cubicBezTo>
                  <a:cubicBezTo>
                    <a:pt x="1452" y="0"/>
                    <a:pt x="739" y="639"/>
                    <a:pt x="371" y="162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4031425" y="3146100"/>
              <a:ext cx="73350" cy="60150"/>
            </a:xfrm>
            <a:custGeom>
              <a:rect b="b" l="l" r="r" t="t"/>
              <a:pathLst>
                <a:path extrusionOk="0" h="2406" w="2934">
                  <a:moveTo>
                    <a:pt x="1187" y="861"/>
                  </a:moveTo>
                  <a:cubicBezTo>
                    <a:pt x="377" y="1525"/>
                    <a:pt x="1" y="2405"/>
                    <a:pt x="1" y="2405"/>
                  </a:cubicBezTo>
                  <a:cubicBezTo>
                    <a:pt x="1" y="2405"/>
                    <a:pt x="937" y="2208"/>
                    <a:pt x="1747" y="1545"/>
                  </a:cubicBezTo>
                  <a:cubicBezTo>
                    <a:pt x="2557" y="880"/>
                    <a:pt x="2934" y="0"/>
                    <a:pt x="2934" y="0"/>
                  </a:cubicBezTo>
                  <a:cubicBezTo>
                    <a:pt x="2934" y="0"/>
                    <a:pt x="1996" y="197"/>
                    <a:pt x="1187" y="86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3969500" y="3196900"/>
              <a:ext cx="73350" cy="60125"/>
            </a:xfrm>
            <a:custGeom>
              <a:rect b="b" l="l" r="r" t="t"/>
              <a:pathLst>
                <a:path extrusionOk="0" h="2405" w="2934">
                  <a:moveTo>
                    <a:pt x="1187" y="860"/>
                  </a:moveTo>
                  <a:cubicBezTo>
                    <a:pt x="377" y="1525"/>
                    <a:pt x="1" y="2405"/>
                    <a:pt x="1" y="2405"/>
                  </a:cubicBezTo>
                  <a:cubicBezTo>
                    <a:pt x="1" y="2405"/>
                    <a:pt x="937" y="2208"/>
                    <a:pt x="1747" y="1544"/>
                  </a:cubicBezTo>
                  <a:cubicBezTo>
                    <a:pt x="2557" y="880"/>
                    <a:pt x="2933" y="0"/>
                    <a:pt x="2933" y="0"/>
                  </a:cubicBezTo>
                  <a:cubicBezTo>
                    <a:pt x="2933" y="0"/>
                    <a:pt x="1997" y="197"/>
                    <a:pt x="1187" y="86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4029850" y="3179900"/>
              <a:ext cx="93575" cy="30325"/>
            </a:xfrm>
            <a:custGeom>
              <a:rect b="b" l="l" r="r" t="t"/>
              <a:pathLst>
                <a:path extrusionOk="0" h="1213" w="3743">
                  <a:moveTo>
                    <a:pt x="1801" y="170"/>
                  </a:moveTo>
                  <a:cubicBezTo>
                    <a:pt x="767" y="340"/>
                    <a:pt x="1" y="915"/>
                    <a:pt x="1" y="915"/>
                  </a:cubicBezTo>
                  <a:cubicBezTo>
                    <a:pt x="1" y="915"/>
                    <a:pt x="911" y="1213"/>
                    <a:pt x="1944" y="1042"/>
                  </a:cubicBezTo>
                  <a:cubicBezTo>
                    <a:pt x="2977" y="872"/>
                    <a:pt x="3743" y="298"/>
                    <a:pt x="3743" y="298"/>
                  </a:cubicBezTo>
                  <a:cubicBezTo>
                    <a:pt x="3743" y="298"/>
                    <a:pt x="2834" y="0"/>
                    <a:pt x="1801" y="17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3950825" y="3192900"/>
              <a:ext cx="93575" cy="30350"/>
            </a:xfrm>
            <a:custGeom>
              <a:rect b="b" l="l" r="r" t="t"/>
              <a:pathLst>
                <a:path extrusionOk="0" h="1214" w="3743">
                  <a:moveTo>
                    <a:pt x="1800" y="171"/>
                  </a:moveTo>
                  <a:cubicBezTo>
                    <a:pt x="766" y="341"/>
                    <a:pt x="1" y="915"/>
                    <a:pt x="1" y="915"/>
                  </a:cubicBezTo>
                  <a:cubicBezTo>
                    <a:pt x="1" y="915"/>
                    <a:pt x="911" y="1213"/>
                    <a:pt x="1944" y="1043"/>
                  </a:cubicBezTo>
                  <a:cubicBezTo>
                    <a:pt x="2977" y="873"/>
                    <a:pt x="3743" y="299"/>
                    <a:pt x="3743" y="299"/>
                  </a:cubicBezTo>
                  <a:cubicBezTo>
                    <a:pt x="3743" y="299"/>
                    <a:pt x="2833" y="0"/>
                    <a:pt x="1800" y="17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4030250" y="3196100"/>
              <a:ext cx="88750" cy="39175"/>
            </a:xfrm>
            <a:custGeom>
              <a:rect b="b" l="l" r="r" t="t"/>
              <a:pathLst>
                <a:path extrusionOk="0" h="1567" w="3550">
                  <a:moveTo>
                    <a:pt x="1930" y="370"/>
                  </a:moveTo>
                  <a:cubicBezTo>
                    <a:pt x="950" y="0"/>
                    <a:pt x="0" y="114"/>
                    <a:pt x="0" y="114"/>
                  </a:cubicBezTo>
                  <a:cubicBezTo>
                    <a:pt x="0" y="114"/>
                    <a:pt x="639" y="827"/>
                    <a:pt x="1619" y="1197"/>
                  </a:cubicBezTo>
                  <a:cubicBezTo>
                    <a:pt x="2599" y="1566"/>
                    <a:pt x="3550" y="1452"/>
                    <a:pt x="3550" y="1452"/>
                  </a:cubicBezTo>
                  <a:cubicBezTo>
                    <a:pt x="3550" y="1452"/>
                    <a:pt x="2911" y="739"/>
                    <a:pt x="1930" y="37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3955300" y="3167850"/>
              <a:ext cx="88750" cy="39175"/>
            </a:xfrm>
            <a:custGeom>
              <a:rect b="b" l="l" r="r" t="t"/>
              <a:pathLst>
                <a:path extrusionOk="0" h="1567" w="3550">
                  <a:moveTo>
                    <a:pt x="1931" y="370"/>
                  </a:moveTo>
                  <a:cubicBezTo>
                    <a:pt x="950" y="1"/>
                    <a:pt x="0" y="115"/>
                    <a:pt x="0" y="115"/>
                  </a:cubicBezTo>
                  <a:cubicBezTo>
                    <a:pt x="0" y="115"/>
                    <a:pt x="639" y="828"/>
                    <a:pt x="1619" y="1197"/>
                  </a:cubicBezTo>
                  <a:cubicBezTo>
                    <a:pt x="2600" y="1567"/>
                    <a:pt x="3550" y="1453"/>
                    <a:pt x="3550" y="1453"/>
                  </a:cubicBezTo>
                  <a:cubicBezTo>
                    <a:pt x="3550" y="1453"/>
                    <a:pt x="2911" y="740"/>
                    <a:pt x="1931" y="37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4032450" y="3195850"/>
              <a:ext cx="60175" cy="73350"/>
            </a:xfrm>
            <a:custGeom>
              <a:rect b="b" l="l" r="r" t="t"/>
              <a:pathLst>
                <a:path extrusionOk="0" h="2934" w="2407">
                  <a:moveTo>
                    <a:pt x="1545" y="1187"/>
                  </a:moveTo>
                  <a:cubicBezTo>
                    <a:pt x="881" y="377"/>
                    <a:pt x="1" y="1"/>
                    <a:pt x="1" y="1"/>
                  </a:cubicBezTo>
                  <a:cubicBezTo>
                    <a:pt x="1" y="1"/>
                    <a:pt x="198" y="937"/>
                    <a:pt x="862" y="1747"/>
                  </a:cubicBezTo>
                  <a:cubicBezTo>
                    <a:pt x="1526" y="2557"/>
                    <a:pt x="2407" y="2933"/>
                    <a:pt x="2407" y="2933"/>
                  </a:cubicBezTo>
                  <a:cubicBezTo>
                    <a:pt x="2407" y="2933"/>
                    <a:pt x="2210" y="1997"/>
                    <a:pt x="1545" y="118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3981675" y="3133925"/>
              <a:ext cx="60150" cy="73350"/>
            </a:xfrm>
            <a:custGeom>
              <a:rect b="b" l="l" r="r" t="t"/>
              <a:pathLst>
                <a:path extrusionOk="0" h="2934" w="2406">
                  <a:moveTo>
                    <a:pt x="1545" y="1187"/>
                  </a:moveTo>
                  <a:cubicBezTo>
                    <a:pt x="880" y="377"/>
                    <a:pt x="0" y="1"/>
                    <a:pt x="0" y="1"/>
                  </a:cubicBezTo>
                  <a:cubicBezTo>
                    <a:pt x="0" y="1"/>
                    <a:pt x="197" y="937"/>
                    <a:pt x="861" y="1747"/>
                  </a:cubicBezTo>
                  <a:cubicBezTo>
                    <a:pt x="1525" y="2557"/>
                    <a:pt x="2406" y="2933"/>
                    <a:pt x="2406" y="2933"/>
                  </a:cubicBezTo>
                  <a:cubicBezTo>
                    <a:pt x="2406" y="2933"/>
                    <a:pt x="2209" y="1997"/>
                    <a:pt x="1545" y="1187"/>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4028500" y="3194275"/>
              <a:ext cx="30325" cy="93600"/>
            </a:xfrm>
            <a:custGeom>
              <a:rect b="b" l="l" r="r" t="t"/>
              <a:pathLst>
                <a:path extrusionOk="0" h="3744" w="1213">
                  <a:moveTo>
                    <a:pt x="1042" y="1800"/>
                  </a:moveTo>
                  <a:cubicBezTo>
                    <a:pt x="872" y="767"/>
                    <a:pt x="298" y="1"/>
                    <a:pt x="298" y="1"/>
                  </a:cubicBezTo>
                  <a:cubicBezTo>
                    <a:pt x="298" y="1"/>
                    <a:pt x="0" y="911"/>
                    <a:pt x="170" y="1944"/>
                  </a:cubicBezTo>
                  <a:cubicBezTo>
                    <a:pt x="340" y="2978"/>
                    <a:pt x="914" y="3743"/>
                    <a:pt x="914" y="3743"/>
                  </a:cubicBezTo>
                  <a:cubicBezTo>
                    <a:pt x="914" y="3743"/>
                    <a:pt x="1213" y="2833"/>
                    <a:pt x="1042" y="180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4015450" y="3115250"/>
              <a:ext cx="30350" cy="93600"/>
            </a:xfrm>
            <a:custGeom>
              <a:rect b="b" l="l" r="r" t="t"/>
              <a:pathLst>
                <a:path extrusionOk="0" h="3744" w="1214">
                  <a:moveTo>
                    <a:pt x="1044" y="1800"/>
                  </a:moveTo>
                  <a:cubicBezTo>
                    <a:pt x="873" y="766"/>
                    <a:pt x="299" y="1"/>
                    <a:pt x="299" y="1"/>
                  </a:cubicBezTo>
                  <a:cubicBezTo>
                    <a:pt x="299" y="1"/>
                    <a:pt x="1" y="911"/>
                    <a:pt x="171" y="1944"/>
                  </a:cubicBezTo>
                  <a:cubicBezTo>
                    <a:pt x="342" y="2978"/>
                    <a:pt x="916" y="3743"/>
                    <a:pt x="916" y="3743"/>
                  </a:cubicBezTo>
                  <a:cubicBezTo>
                    <a:pt x="916" y="3743"/>
                    <a:pt x="1214" y="2833"/>
                    <a:pt x="1044" y="180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4017075" y="3181475"/>
              <a:ext cx="40125" cy="40175"/>
            </a:xfrm>
            <a:custGeom>
              <a:rect b="b" l="l" r="r" t="t"/>
              <a:pathLst>
                <a:path extrusionOk="0" h="1607" w="1605">
                  <a:moveTo>
                    <a:pt x="1605" y="804"/>
                  </a:moveTo>
                  <a:cubicBezTo>
                    <a:pt x="1605" y="1247"/>
                    <a:pt x="1245" y="1606"/>
                    <a:pt x="802" y="1606"/>
                  </a:cubicBezTo>
                  <a:cubicBezTo>
                    <a:pt x="359" y="1606"/>
                    <a:pt x="1" y="1247"/>
                    <a:pt x="1" y="804"/>
                  </a:cubicBezTo>
                  <a:cubicBezTo>
                    <a:pt x="1" y="360"/>
                    <a:pt x="359" y="1"/>
                    <a:pt x="802" y="1"/>
                  </a:cubicBezTo>
                  <a:cubicBezTo>
                    <a:pt x="1245" y="1"/>
                    <a:pt x="1605" y="360"/>
                    <a:pt x="1605" y="804"/>
                  </a:cubicBezTo>
                  <a:close/>
                </a:path>
              </a:pathLst>
            </a:custGeom>
            <a:solidFill>
              <a:srgbClr val="591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4115925" y="2914225"/>
              <a:ext cx="23850" cy="53975"/>
            </a:xfrm>
            <a:custGeom>
              <a:rect b="b" l="l" r="r" t="t"/>
              <a:pathLst>
                <a:path extrusionOk="0" h="2159" w="954">
                  <a:moveTo>
                    <a:pt x="225" y="984"/>
                  </a:moveTo>
                  <a:cubicBezTo>
                    <a:pt x="0" y="1581"/>
                    <a:pt x="70" y="2159"/>
                    <a:pt x="70" y="2159"/>
                  </a:cubicBezTo>
                  <a:cubicBezTo>
                    <a:pt x="70" y="2159"/>
                    <a:pt x="504" y="1770"/>
                    <a:pt x="729" y="1174"/>
                  </a:cubicBezTo>
                  <a:cubicBezTo>
                    <a:pt x="953" y="578"/>
                    <a:pt x="883" y="0"/>
                    <a:pt x="883" y="0"/>
                  </a:cubicBezTo>
                  <a:cubicBezTo>
                    <a:pt x="883" y="0"/>
                    <a:pt x="449" y="389"/>
                    <a:pt x="225" y="98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4098725" y="2959800"/>
              <a:ext cx="23850" cy="54000"/>
            </a:xfrm>
            <a:custGeom>
              <a:rect b="b" l="l" r="r" t="t"/>
              <a:pathLst>
                <a:path extrusionOk="0" h="2160" w="954">
                  <a:moveTo>
                    <a:pt x="226" y="986"/>
                  </a:moveTo>
                  <a:cubicBezTo>
                    <a:pt x="1" y="1581"/>
                    <a:pt x="71" y="2159"/>
                    <a:pt x="71" y="2159"/>
                  </a:cubicBezTo>
                  <a:cubicBezTo>
                    <a:pt x="71" y="2159"/>
                    <a:pt x="505" y="1771"/>
                    <a:pt x="729" y="1176"/>
                  </a:cubicBezTo>
                  <a:cubicBezTo>
                    <a:pt x="954" y="579"/>
                    <a:pt x="884" y="1"/>
                    <a:pt x="884" y="1"/>
                  </a:cubicBezTo>
                  <a:cubicBezTo>
                    <a:pt x="884" y="1"/>
                    <a:pt x="450" y="389"/>
                    <a:pt x="226" y="98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4115750" y="2930275"/>
              <a:ext cx="44650" cy="36600"/>
            </a:xfrm>
            <a:custGeom>
              <a:rect b="b" l="l" r="r" t="t"/>
              <a:pathLst>
                <a:path extrusionOk="0" h="1464" w="1786">
                  <a:moveTo>
                    <a:pt x="723" y="524"/>
                  </a:moveTo>
                  <a:cubicBezTo>
                    <a:pt x="230" y="927"/>
                    <a:pt x="1" y="1463"/>
                    <a:pt x="1" y="1463"/>
                  </a:cubicBezTo>
                  <a:cubicBezTo>
                    <a:pt x="1" y="1463"/>
                    <a:pt x="571" y="1344"/>
                    <a:pt x="1063" y="939"/>
                  </a:cubicBezTo>
                  <a:cubicBezTo>
                    <a:pt x="1557" y="535"/>
                    <a:pt x="1785" y="0"/>
                    <a:pt x="1785" y="0"/>
                  </a:cubicBezTo>
                  <a:cubicBezTo>
                    <a:pt x="1785" y="0"/>
                    <a:pt x="1216" y="120"/>
                    <a:pt x="723" y="52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4078100" y="2961150"/>
              <a:ext cx="44625" cy="36600"/>
            </a:xfrm>
            <a:custGeom>
              <a:rect b="b" l="l" r="r" t="t"/>
              <a:pathLst>
                <a:path extrusionOk="0" h="1464" w="1785">
                  <a:moveTo>
                    <a:pt x="722" y="524"/>
                  </a:moveTo>
                  <a:cubicBezTo>
                    <a:pt x="229" y="929"/>
                    <a:pt x="1" y="1464"/>
                    <a:pt x="1" y="1464"/>
                  </a:cubicBezTo>
                  <a:cubicBezTo>
                    <a:pt x="1" y="1464"/>
                    <a:pt x="570" y="1344"/>
                    <a:pt x="1063" y="940"/>
                  </a:cubicBezTo>
                  <a:cubicBezTo>
                    <a:pt x="1555" y="536"/>
                    <a:pt x="1784" y="1"/>
                    <a:pt x="1784" y="1"/>
                  </a:cubicBezTo>
                  <a:cubicBezTo>
                    <a:pt x="1784" y="1"/>
                    <a:pt x="1214" y="120"/>
                    <a:pt x="722" y="52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4114800" y="2950825"/>
              <a:ext cx="56950" cy="18475"/>
            </a:xfrm>
            <a:custGeom>
              <a:rect b="b" l="l" r="r" t="t"/>
              <a:pathLst>
                <a:path extrusionOk="0" h="739" w="2278">
                  <a:moveTo>
                    <a:pt x="1096" y="103"/>
                  </a:moveTo>
                  <a:cubicBezTo>
                    <a:pt x="467" y="207"/>
                    <a:pt x="1" y="557"/>
                    <a:pt x="1" y="557"/>
                  </a:cubicBezTo>
                  <a:cubicBezTo>
                    <a:pt x="1" y="557"/>
                    <a:pt x="554" y="738"/>
                    <a:pt x="1183" y="634"/>
                  </a:cubicBezTo>
                  <a:cubicBezTo>
                    <a:pt x="1812" y="531"/>
                    <a:pt x="2278" y="182"/>
                    <a:pt x="2278" y="182"/>
                  </a:cubicBezTo>
                  <a:cubicBezTo>
                    <a:pt x="2278" y="182"/>
                    <a:pt x="1725" y="0"/>
                    <a:pt x="1096" y="10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4066750" y="2958725"/>
              <a:ext cx="56950" cy="18475"/>
            </a:xfrm>
            <a:custGeom>
              <a:rect b="b" l="l" r="r" t="t"/>
              <a:pathLst>
                <a:path extrusionOk="0" h="739" w="2278">
                  <a:moveTo>
                    <a:pt x="1094" y="105"/>
                  </a:moveTo>
                  <a:cubicBezTo>
                    <a:pt x="466" y="208"/>
                    <a:pt x="0" y="557"/>
                    <a:pt x="0" y="557"/>
                  </a:cubicBezTo>
                  <a:cubicBezTo>
                    <a:pt x="0" y="557"/>
                    <a:pt x="554" y="738"/>
                    <a:pt x="1182" y="635"/>
                  </a:cubicBezTo>
                  <a:cubicBezTo>
                    <a:pt x="1811" y="531"/>
                    <a:pt x="2277" y="182"/>
                    <a:pt x="2277" y="182"/>
                  </a:cubicBezTo>
                  <a:cubicBezTo>
                    <a:pt x="2277" y="182"/>
                    <a:pt x="1724" y="1"/>
                    <a:pt x="1094" y="10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4115050" y="2960675"/>
              <a:ext cx="54000" cy="23825"/>
            </a:xfrm>
            <a:custGeom>
              <a:rect b="b" l="l" r="r" t="t"/>
              <a:pathLst>
                <a:path extrusionOk="0" h="953" w="2160">
                  <a:moveTo>
                    <a:pt x="1175" y="226"/>
                  </a:moveTo>
                  <a:cubicBezTo>
                    <a:pt x="578" y="1"/>
                    <a:pt x="0" y="70"/>
                    <a:pt x="0" y="70"/>
                  </a:cubicBezTo>
                  <a:cubicBezTo>
                    <a:pt x="0" y="70"/>
                    <a:pt x="389" y="504"/>
                    <a:pt x="985" y="728"/>
                  </a:cubicBezTo>
                  <a:cubicBezTo>
                    <a:pt x="1582" y="953"/>
                    <a:pt x="2160" y="884"/>
                    <a:pt x="2160" y="884"/>
                  </a:cubicBezTo>
                  <a:cubicBezTo>
                    <a:pt x="2160" y="884"/>
                    <a:pt x="1770" y="450"/>
                    <a:pt x="1175" y="22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4069450" y="2943500"/>
              <a:ext cx="54000" cy="23825"/>
            </a:xfrm>
            <a:custGeom>
              <a:rect b="b" l="l" r="r" t="t"/>
              <a:pathLst>
                <a:path extrusionOk="0" h="953" w="2160">
                  <a:moveTo>
                    <a:pt x="1175" y="225"/>
                  </a:moveTo>
                  <a:cubicBezTo>
                    <a:pt x="578" y="1"/>
                    <a:pt x="0" y="70"/>
                    <a:pt x="0" y="70"/>
                  </a:cubicBezTo>
                  <a:cubicBezTo>
                    <a:pt x="0" y="70"/>
                    <a:pt x="389" y="504"/>
                    <a:pt x="985" y="728"/>
                  </a:cubicBezTo>
                  <a:cubicBezTo>
                    <a:pt x="1582" y="953"/>
                    <a:pt x="2160" y="884"/>
                    <a:pt x="2160" y="884"/>
                  </a:cubicBezTo>
                  <a:cubicBezTo>
                    <a:pt x="2160" y="884"/>
                    <a:pt x="1772" y="450"/>
                    <a:pt x="1175" y="22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4116375" y="2960525"/>
              <a:ext cx="36625" cy="44625"/>
            </a:xfrm>
            <a:custGeom>
              <a:rect b="b" l="l" r="r" t="t"/>
              <a:pathLst>
                <a:path extrusionOk="0" h="1785" w="1465">
                  <a:moveTo>
                    <a:pt x="940" y="722"/>
                  </a:moveTo>
                  <a:cubicBezTo>
                    <a:pt x="536" y="230"/>
                    <a:pt x="1" y="1"/>
                    <a:pt x="1" y="1"/>
                  </a:cubicBezTo>
                  <a:cubicBezTo>
                    <a:pt x="1" y="1"/>
                    <a:pt x="121" y="571"/>
                    <a:pt x="525" y="1063"/>
                  </a:cubicBezTo>
                  <a:cubicBezTo>
                    <a:pt x="929" y="1556"/>
                    <a:pt x="1465" y="1784"/>
                    <a:pt x="1465" y="1784"/>
                  </a:cubicBezTo>
                  <a:cubicBezTo>
                    <a:pt x="1465" y="1784"/>
                    <a:pt x="1344" y="1215"/>
                    <a:pt x="940" y="72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4085500" y="2922875"/>
              <a:ext cx="36600" cy="44600"/>
            </a:xfrm>
            <a:custGeom>
              <a:rect b="b" l="l" r="r" t="t"/>
              <a:pathLst>
                <a:path extrusionOk="0" h="1784" w="1464">
                  <a:moveTo>
                    <a:pt x="940" y="722"/>
                  </a:moveTo>
                  <a:cubicBezTo>
                    <a:pt x="536" y="229"/>
                    <a:pt x="0" y="0"/>
                    <a:pt x="0" y="0"/>
                  </a:cubicBezTo>
                  <a:cubicBezTo>
                    <a:pt x="0" y="0"/>
                    <a:pt x="120" y="570"/>
                    <a:pt x="524" y="1063"/>
                  </a:cubicBezTo>
                  <a:cubicBezTo>
                    <a:pt x="929" y="1555"/>
                    <a:pt x="1463" y="1784"/>
                    <a:pt x="1463" y="1784"/>
                  </a:cubicBezTo>
                  <a:cubicBezTo>
                    <a:pt x="1463" y="1784"/>
                    <a:pt x="1344" y="1214"/>
                    <a:pt x="940" y="72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4113975" y="2959575"/>
              <a:ext cx="18450" cy="56925"/>
            </a:xfrm>
            <a:custGeom>
              <a:rect b="b" l="l" r="r" t="t"/>
              <a:pathLst>
                <a:path extrusionOk="0" h="2277" w="738">
                  <a:moveTo>
                    <a:pt x="634" y="1095"/>
                  </a:moveTo>
                  <a:cubicBezTo>
                    <a:pt x="531" y="466"/>
                    <a:pt x="182" y="1"/>
                    <a:pt x="182" y="1"/>
                  </a:cubicBezTo>
                  <a:cubicBezTo>
                    <a:pt x="182" y="1"/>
                    <a:pt x="1" y="554"/>
                    <a:pt x="104" y="1182"/>
                  </a:cubicBezTo>
                  <a:cubicBezTo>
                    <a:pt x="208" y="1811"/>
                    <a:pt x="557" y="2277"/>
                    <a:pt x="557" y="2277"/>
                  </a:cubicBezTo>
                  <a:cubicBezTo>
                    <a:pt x="557" y="2277"/>
                    <a:pt x="738" y="1723"/>
                    <a:pt x="634" y="109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4106050" y="2911525"/>
              <a:ext cx="18475" cy="56925"/>
            </a:xfrm>
            <a:custGeom>
              <a:rect b="b" l="l" r="r" t="t"/>
              <a:pathLst>
                <a:path extrusionOk="0" h="2277" w="739">
                  <a:moveTo>
                    <a:pt x="635" y="1094"/>
                  </a:moveTo>
                  <a:cubicBezTo>
                    <a:pt x="531" y="466"/>
                    <a:pt x="182" y="0"/>
                    <a:pt x="182" y="0"/>
                  </a:cubicBezTo>
                  <a:cubicBezTo>
                    <a:pt x="182" y="0"/>
                    <a:pt x="1" y="553"/>
                    <a:pt x="105" y="1182"/>
                  </a:cubicBezTo>
                  <a:cubicBezTo>
                    <a:pt x="208" y="1810"/>
                    <a:pt x="557" y="2276"/>
                    <a:pt x="557" y="2276"/>
                  </a:cubicBezTo>
                  <a:cubicBezTo>
                    <a:pt x="557" y="2276"/>
                    <a:pt x="738" y="1723"/>
                    <a:pt x="635" y="109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4105425" y="2950200"/>
              <a:ext cx="27625" cy="27625"/>
            </a:xfrm>
            <a:custGeom>
              <a:rect b="b" l="l" r="r" t="t"/>
              <a:pathLst>
                <a:path extrusionOk="0" h="1105" w="1105">
                  <a:moveTo>
                    <a:pt x="97" y="381"/>
                  </a:moveTo>
                  <a:cubicBezTo>
                    <a:pt x="1" y="632"/>
                    <a:pt x="129" y="915"/>
                    <a:pt x="381" y="1009"/>
                  </a:cubicBezTo>
                  <a:cubicBezTo>
                    <a:pt x="633" y="1104"/>
                    <a:pt x="915" y="976"/>
                    <a:pt x="1009" y="725"/>
                  </a:cubicBezTo>
                  <a:cubicBezTo>
                    <a:pt x="1104" y="473"/>
                    <a:pt x="978" y="190"/>
                    <a:pt x="725" y="95"/>
                  </a:cubicBezTo>
                  <a:cubicBezTo>
                    <a:pt x="473" y="1"/>
                    <a:pt x="191" y="128"/>
                    <a:pt x="97" y="381"/>
                  </a:cubicBezTo>
                  <a:close/>
                </a:path>
              </a:pathLst>
            </a:custGeom>
            <a:solidFill>
              <a:srgbClr val="591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4233375" y="2693175"/>
              <a:ext cx="23825" cy="53975"/>
            </a:xfrm>
            <a:custGeom>
              <a:rect b="b" l="l" r="r" t="t"/>
              <a:pathLst>
                <a:path extrusionOk="0" h="2159" w="953">
                  <a:moveTo>
                    <a:pt x="225" y="984"/>
                  </a:moveTo>
                  <a:cubicBezTo>
                    <a:pt x="0" y="1581"/>
                    <a:pt x="70" y="2159"/>
                    <a:pt x="70" y="2159"/>
                  </a:cubicBezTo>
                  <a:cubicBezTo>
                    <a:pt x="70" y="2159"/>
                    <a:pt x="503" y="1770"/>
                    <a:pt x="728" y="1174"/>
                  </a:cubicBezTo>
                  <a:cubicBezTo>
                    <a:pt x="952" y="578"/>
                    <a:pt x="883" y="0"/>
                    <a:pt x="883" y="0"/>
                  </a:cubicBezTo>
                  <a:cubicBezTo>
                    <a:pt x="883" y="0"/>
                    <a:pt x="450" y="388"/>
                    <a:pt x="225" y="98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4216200" y="2738725"/>
              <a:ext cx="23850" cy="54025"/>
            </a:xfrm>
            <a:custGeom>
              <a:rect b="b" l="l" r="r" t="t"/>
              <a:pathLst>
                <a:path extrusionOk="0" h="2161" w="954">
                  <a:moveTo>
                    <a:pt x="225" y="986"/>
                  </a:moveTo>
                  <a:cubicBezTo>
                    <a:pt x="0" y="1582"/>
                    <a:pt x="70" y="2160"/>
                    <a:pt x="70" y="2160"/>
                  </a:cubicBezTo>
                  <a:cubicBezTo>
                    <a:pt x="70" y="2160"/>
                    <a:pt x="504" y="1772"/>
                    <a:pt x="729" y="1175"/>
                  </a:cubicBezTo>
                  <a:cubicBezTo>
                    <a:pt x="953" y="579"/>
                    <a:pt x="883" y="1"/>
                    <a:pt x="883" y="1"/>
                  </a:cubicBezTo>
                  <a:cubicBezTo>
                    <a:pt x="883" y="1"/>
                    <a:pt x="449" y="389"/>
                    <a:pt x="225" y="98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4233225" y="2709175"/>
              <a:ext cx="44625" cy="36600"/>
            </a:xfrm>
            <a:custGeom>
              <a:rect b="b" l="l" r="r" t="t"/>
              <a:pathLst>
                <a:path extrusionOk="0" h="1464" w="1785">
                  <a:moveTo>
                    <a:pt x="722" y="525"/>
                  </a:moveTo>
                  <a:cubicBezTo>
                    <a:pt x="230" y="929"/>
                    <a:pt x="0" y="1464"/>
                    <a:pt x="0" y="1464"/>
                  </a:cubicBezTo>
                  <a:cubicBezTo>
                    <a:pt x="0" y="1464"/>
                    <a:pt x="570" y="1344"/>
                    <a:pt x="1063" y="941"/>
                  </a:cubicBezTo>
                  <a:cubicBezTo>
                    <a:pt x="1556" y="537"/>
                    <a:pt x="1785" y="1"/>
                    <a:pt x="1785" y="1"/>
                  </a:cubicBezTo>
                  <a:cubicBezTo>
                    <a:pt x="1785" y="1"/>
                    <a:pt x="1215" y="121"/>
                    <a:pt x="722" y="52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4195550" y="2740100"/>
              <a:ext cx="44625" cy="36600"/>
            </a:xfrm>
            <a:custGeom>
              <a:rect b="b" l="l" r="r" t="t"/>
              <a:pathLst>
                <a:path extrusionOk="0" h="1464" w="1785">
                  <a:moveTo>
                    <a:pt x="722" y="524"/>
                  </a:moveTo>
                  <a:cubicBezTo>
                    <a:pt x="230" y="928"/>
                    <a:pt x="1" y="1463"/>
                    <a:pt x="1" y="1463"/>
                  </a:cubicBezTo>
                  <a:cubicBezTo>
                    <a:pt x="1" y="1463"/>
                    <a:pt x="571" y="1344"/>
                    <a:pt x="1063" y="940"/>
                  </a:cubicBezTo>
                  <a:cubicBezTo>
                    <a:pt x="1556" y="535"/>
                    <a:pt x="1784" y="0"/>
                    <a:pt x="1784" y="0"/>
                  </a:cubicBezTo>
                  <a:cubicBezTo>
                    <a:pt x="1784" y="0"/>
                    <a:pt x="1215" y="120"/>
                    <a:pt x="722" y="52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4232275" y="2729750"/>
              <a:ext cx="56950" cy="18450"/>
            </a:xfrm>
            <a:custGeom>
              <a:rect b="b" l="l" r="r" t="t"/>
              <a:pathLst>
                <a:path extrusionOk="0" h="738" w="2278">
                  <a:moveTo>
                    <a:pt x="1095" y="104"/>
                  </a:moveTo>
                  <a:cubicBezTo>
                    <a:pt x="467" y="207"/>
                    <a:pt x="0" y="556"/>
                    <a:pt x="0" y="556"/>
                  </a:cubicBezTo>
                  <a:cubicBezTo>
                    <a:pt x="0" y="556"/>
                    <a:pt x="553" y="738"/>
                    <a:pt x="1183" y="635"/>
                  </a:cubicBezTo>
                  <a:cubicBezTo>
                    <a:pt x="1811" y="531"/>
                    <a:pt x="2277" y="181"/>
                    <a:pt x="2277" y="181"/>
                  </a:cubicBezTo>
                  <a:cubicBezTo>
                    <a:pt x="2277" y="181"/>
                    <a:pt x="1724" y="0"/>
                    <a:pt x="1095" y="10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4184200" y="2737675"/>
              <a:ext cx="56950" cy="18475"/>
            </a:xfrm>
            <a:custGeom>
              <a:rect b="b" l="l" r="r" t="t"/>
              <a:pathLst>
                <a:path extrusionOk="0" h="739" w="2278">
                  <a:moveTo>
                    <a:pt x="1095" y="103"/>
                  </a:moveTo>
                  <a:cubicBezTo>
                    <a:pt x="466" y="208"/>
                    <a:pt x="0" y="557"/>
                    <a:pt x="0" y="557"/>
                  </a:cubicBezTo>
                  <a:cubicBezTo>
                    <a:pt x="0" y="557"/>
                    <a:pt x="554" y="738"/>
                    <a:pt x="1182" y="634"/>
                  </a:cubicBezTo>
                  <a:cubicBezTo>
                    <a:pt x="1811" y="531"/>
                    <a:pt x="2278" y="182"/>
                    <a:pt x="2278" y="182"/>
                  </a:cubicBezTo>
                  <a:cubicBezTo>
                    <a:pt x="2278" y="182"/>
                    <a:pt x="1724" y="0"/>
                    <a:pt x="1095" y="10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4232500" y="2739600"/>
              <a:ext cx="54000" cy="23850"/>
            </a:xfrm>
            <a:custGeom>
              <a:rect b="b" l="l" r="r" t="t"/>
              <a:pathLst>
                <a:path extrusionOk="0" h="954" w="2160">
                  <a:moveTo>
                    <a:pt x="1175" y="225"/>
                  </a:moveTo>
                  <a:cubicBezTo>
                    <a:pt x="578" y="1"/>
                    <a:pt x="0" y="71"/>
                    <a:pt x="0" y="71"/>
                  </a:cubicBezTo>
                  <a:cubicBezTo>
                    <a:pt x="0" y="71"/>
                    <a:pt x="389" y="505"/>
                    <a:pt x="985" y="729"/>
                  </a:cubicBezTo>
                  <a:cubicBezTo>
                    <a:pt x="1582" y="954"/>
                    <a:pt x="2160" y="884"/>
                    <a:pt x="2160" y="884"/>
                  </a:cubicBezTo>
                  <a:cubicBezTo>
                    <a:pt x="2160" y="884"/>
                    <a:pt x="1771" y="450"/>
                    <a:pt x="1175" y="22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4186900" y="2722450"/>
              <a:ext cx="54025" cy="23825"/>
            </a:xfrm>
            <a:custGeom>
              <a:rect b="b" l="l" r="r" t="t"/>
              <a:pathLst>
                <a:path extrusionOk="0" h="953" w="2161">
                  <a:moveTo>
                    <a:pt x="1175" y="225"/>
                  </a:moveTo>
                  <a:cubicBezTo>
                    <a:pt x="579" y="1"/>
                    <a:pt x="1" y="70"/>
                    <a:pt x="1" y="70"/>
                  </a:cubicBezTo>
                  <a:cubicBezTo>
                    <a:pt x="1" y="70"/>
                    <a:pt x="389" y="503"/>
                    <a:pt x="986" y="728"/>
                  </a:cubicBezTo>
                  <a:cubicBezTo>
                    <a:pt x="1582" y="953"/>
                    <a:pt x="2160" y="882"/>
                    <a:pt x="2160" y="882"/>
                  </a:cubicBezTo>
                  <a:cubicBezTo>
                    <a:pt x="2160" y="882"/>
                    <a:pt x="1772" y="450"/>
                    <a:pt x="1175" y="22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4233850" y="2739450"/>
              <a:ext cx="36600" cy="44650"/>
            </a:xfrm>
            <a:custGeom>
              <a:rect b="b" l="l" r="r" t="t"/>
              <a:pathLst>
                <a:path extrusionOk="0" h="1786" w="1464">
                  <a:moveTo>
                    <a:pt x="940" y="723"/>
                  </a:moveTo>
                  <a:cubicBezTo>
                    <a:pt x="536" y="230"/>
                    <a:pt x="1" y="1"/>
                    <a:pt x="1" y="1"/>
                  </a:cubicBezTo>
                  <a:cubicBezTo>
                    <a:pt x="1" y="1"/>
                    <a:pt x="120" y="570"/>
                    <a:pt x="524" y="1064"/>
                  </a:cubicBezTo>
                  <a:cubicBezTo>
                    <a:pt x="928" y="1556"/>
                    <a:pt x="1464" y="1785"/>
                    <a:pt x="1464" y="1785"/>
                  </a:cubicBezTo>
                  <a:cubicBezTo>
                    <a:pt x="1464" y="1785"/>
                    <a:pt x="1344" y="1215"/>
                    <a:pt x="940" y="72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4202950" y="2701800"/>
              <a:ext cx="36600" cy="44625"/>
            </a:xfrm>
            <a:custGeom>
              <a:rect b="b" l="l" r="r" t="t"/>
              <a:pathLst>
                <a:path extrusionOk="0" h="1785" w="1464">
                  <a:moveTo>
                    <a:pt x="940" y="721"/>
                  </a:moveTo>
                  <a:cubicBezTo>
                    <a:pt x="536" y="229"/>
                    <a:pt x="1" y="0"/>
                    <a:pt x="1" y="0"/>
                  </a:cubicBezTo>
                  <a:cubicBezTo>
                    <a:pt x="1" y="0"/>
                    <a:pt x="120" y="570"/>
                    <a:pt x="525" y="1062"/>
                  </a:cubicBezTo>
                  <a:cubicBezTo>
                    <a:pt x="929" y="1555"/>
                    <a:pt x="1464" y="1785"/>
                    <a:pt x="1464" y="1785"/>
                  </a:cubicBezTo>
                  <a:cubicBezTo>
                    <a:pt x="1464" y="1785"/>
                    <a:pt x="1344" y="1215"/>
                    <a:pt x="940" y="72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4231450" y="2738525"/>
              <a:ext cx="18450" cy="56925"/>
            </a:xfrm>
            <a:custGeom>
              <a:rect b="b" l="l" r="r" t="t"/>
              <a:pathLst>
                <a:path extrusionOk="0" h="2277" w="738">
                  <a:moveTo>
                    <a:pt x="634" y="1095"/>
                  </a:moveTo>
                  <a:cubicBezTo>
                    <a:pt x="531" y="466"/>
                    <a:pt x="181" y="0"/>
                    <a:pt x="181" y="0"/>
                  </a:cubicBezTo>
                  <a:cubicBezTo>
                    <a:pt x="181" y="0"/>
                    <a:pt x="0" y="554"/>
                    <a:pt x="103" y="1182"/>
                  </a:cubicBezTo>
                  <a:cubicBezTo>
                    <a:pt x="207" y="1811"/>
                    <a:pt x="556" y="2276"/>
                    <a:pt x="556" y="2276"/>
                  </a:cubicBezTo>
                  <a:cubicBezTo>
                    <a:pt x="556" y="2276"/>
                    <a:pt x="738" y="1723"/>
                    <a:pt x="634" y="109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4223500" y="2690425"/>
              <a:ext cx="18475" cy="56950"/>
            </a:xfrm>
            <a:custGeom>
              <a:rect b="b" l="l" r="r" t="t"/>
              <a:pathLst>
                <a:path extrusionOk="0" h="2278" w="739">
                  <a:moveTo>
                    <a:pt x="634" y="1096"/>
                  </a:moveTo>
                  <a:cubicBezTo>
                    <a:pt x="531" y="467"/>
                    <a:pt x="182" y="1"/>
                    <a:pt x="182" y="1"/>
                  </a:cubicBezTo>
                  <a:cubicBezTo>
                    <a:pt x="182" y="1"/>
                    <a:pt x="1" y="554"/>
                    <a:pt x="105" y="1183"/>
                  </a:cubicBezTo>
                  <a:cubicBezTo>
                    <a:pt x="208" y="1812"/>
                    <a:pt x="557" y="2278"/>
                    <a:pt x="557" y="2278"/>
                  </a:cubicBezTo>
                  <a:cubicBezTo>
                    <a:pt x="557" y="2278"/>
                    <a:pt x="738" y="1725"/>
                    <a:pt x="634" y="109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4222900" y="2729150"/>
              <a:ext cx="27600" cy="27600"/>
            </a:xfrm>
            <a:custGeom>
              <a:rect b="b" l="l" r="r" t="t"/>
              <a:pathLst>
                <a:path extrusionOk="0" h="1104" w="1104">
                  <a:moveTo>
                    <a:pt x="96" y="380"/>
                  </a:moveTo>
                  <a:cubicBezTo>
                    <a:pt x="0" y="632"/>
                    <a:pt x="128" y="913"/>
                    <a:pt x="380" y="1008"/>
                  </a:cubicBezTo>
                  <a:cubicBezTo>
                    <a:pt x="633" y="1104"/>
                    <a:pt x="914" y="976"/>
                    <a:pt x="1009" y="724"/>
                  </a:cubicBezTo>
                  <a:cubicBezTo>
                    <a:pt x="1104" y="471"/>
                    <a:pt x="976" y="190"/>
                    <a:pt x="724" y="95"/>
                  </a:cubicBezTo>
                  <a:cubicBezTo>
                    <a:pt x="472" y="0"/>
                    <a:pt x="191" y="127"/>
                    <a:pt x="96" y="380"/>
                  </a:cubicBezTo>
                  <a:close/>
                </a:path>
              </a:pathLst>
            </a:custGeom>
            <a:solidFill>
              <a:srgbClr val="591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4365100" y="2508225"/>
              <a:ext cx="25925" cy="58775"/>
            </a:xfrm>
            <a:custGeom>
              <a:rect b="b" l="l" r="r" t="t"/>
              <a:pathLst>
                <a:path extrusionOk="0" h="2351" w="1037">
                  <a:moveTo>
                    <a:pt x="246" y="1073"/>
                  </a:moveTo>
                  <a:cubicBezTo>
                    <a:pt x="0" y="1722"/>
                    <a:pt x="77" y="2351"/>
                    <a:pt x="77" y="2351"/>
                  </a:cubicBezTo>
                  <a:cubicBezTo>
                    <a:pt x="77" y="2351"/>
                    <a:pt x="549" y="1928"/>
                    <a:pt x="793" y="1279"/>
                  </a:cubicBezTo>
                  <a:cubicBezTo>
                    <a:pt x="1037" y="630"/>
                    <a:pt x="962" y="0"/>
                    <a:pt x="962" y="0"/>
                  </a:cubicBezTo>
                  <a:cubicBezTo>
                    <a:pt x="962" y="0"/>
                    <a:pt x="490" y="424"/>
                    <a:pt x="246" y="107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4346425" y="2557850"/>
              <a:ext cx="25925" cy="58775"/>
            </a:xfrm>
            <a:custGeom>
              <a:rect b="b" l="l" r="r" t="t"/>
              <a:pathLst>
                <a:path extrusionOk="0" h="2351" w="1037">
                  <a:moveTo>
                    <a:pt x="245" y="1073"/>
                  </a:moveTo>
                  <a:cubicBezTo>
                    <a:pt x="0" y="1721"/>
                    <a:pt x="76" y="2351"/>
                    <a:pt x="76" y="2351"/>
                  </a:cubicBezTo>
                  <a:cubicBezTo>
                    <a:pt x="76" y="2351"/>
                    <a:pt x="548" y="1929"/>
                    <a:pt x="792" y="1279"/>
                  </a:cubicBezTo>
                  <a:cubicBezTo>
                    <a:pt x="1037" y="630"/>
                    <a:pt x="961" y="1"/>
                    <a:pt x="961" y="1"/>
                  </a:cubicBezTo>
                  <a:cubicBezTo>
                    <a:pt x="961" y="1"/>
                    <a:pt x="489" y="424"/>
                    <a:pt x="245" y="107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4364950" y="2525675"/>
              <a:ext cx="48575" cy="39850"/>
            </a:xfrm>
            <a:custGeom>
              <a:rect b="b" l="l" r="r" t="t"/>
              <a:pathLst>
                <a:path extrusionOk="0" h="1594" w="1943">
                  <a:moveTo>
                    <a:pt x="785" y="572"/>
                  </a:moveTo>
                  <a:cubicBezTo>
                    <a:pt x="250" y="1012"/>
                    <a:pt x="0" y="1594"/>
                    <a:pt x="0" y="1594"/>
                  </a:cubicBezTo>
                  <a:cubicBezTo>
                    <a:pt x="0" y="1594"/>
                    <a:pt x="620" y="1464"/>
                    <a:pt x="1157" y="1024"/>
                  </a:cubicBezTo>
                  <a:cubicBezTo>
                    <a:pt x="1693" y="584"/>
                    <a:pt x="1942" y="1"/>
                    <a:pt x="1942" y="1"/>
                  </a:cubicBezTo>
                  <a:cubicBezTo>
                    <a:pt x="1942" y="1"/>
                    <a:pt x="1322" y="132"/>
                    <a:pt x="785" y="57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4323925" y="2559325"/>
              <a:ext cx="48600" cy="39850"/>
            </a:xfrm>
            <a:custGeom>
              <a:rect b="b" l="l" r="r" t="t"/>
              <a:pathLst>
                <a:path extrusionOk="0" h="1594" w="1944">
                  <a:moveTo>
                    <a:pt x="786" y="571"/>
                  </a:moveTo>
                  <a:cubicBezTo>
                    <a:pt x="250" y="1010"/>
                    <a:pt x="1" y="1593"/>
                    <a:pt x="1" y="1593"/>
                  </a:cubicBezTo>
                  <a:cubicBezTo>
                    <a:pt x="1" y="1593"/>
                    <a:pt x="621" y="1464"/>
                    <a:pt x="1158" y="1024"/>
                  </a:cubicBezTo>
                  <a:cubicBezTo>
                    <a:pt x="1694" y="584"/>
                    <a:pt x="1943" y="1"/>
                    <a:pt x="1943" y="1"/>
                  </a:cubicBezTo>
                  <a:cubicBezTo>
                    <a:pt x="1943" y="1"/>
                    <a:pt x="1323" y="131"/>
                    <a:pt x="786" y="57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4363925" y="2548075"/>
              <a:ext cx="61950" cy="20100"/>
            </a:xfrm>
            <a:custGeom>
              <a:rect b="b" l="l" r="r" t="t"/>
              <a:pathLst>
                <a:path extrusionOk="0" h="804" w="2478">
                  <a:moveTo>
                    <a:pt x="1191" y="114"/>
                  </a:moveTo>
                  <a:cubicBezTo>
                    <a:pt x="507" y="226"/>
                    <a:pt x="0" y="606"/>
                    <a:pt x="0" y="606"/>
                  </a:cubicBezTo>
                  <a:cubicBezTo>
                    <a:pt x="0" y="606"/>
                    <a:pt x="602" y="804"/>
                    <a:pt x="1286" y="691"/>
                  </a:cubicBezTo>
                  <a:cubicBezTo>
                    <a:pt x="1971" y="578"/>
                    <a:pt x="2478" y="198"/>
                    <a:pt x="2478" y="198"/>
                  </a:cubicBezTo>
                  <a:cubicBezTo>
                    <a:pt x="2478" y="198"/>
                    <a:pt x="1875" y="0"/>
                    <a:pt x="1191" y="1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4311575" y="2556700"/>
              <a:ext cx="61975" cy="20100"/>
            </a:xfrm>
            <a:custGeom>
              <a:rect b="b" l="l" r="r" t="t"/>
              <a:pathLst>
                <a:path extrusionOk="0" h="804" w="2479">
                  <a:moveTo>
                    <a:pt x="1193" y="114"/>
                  </a:moveTo>
                  <a:cubicBezTo>
                    <a:pt x="507" y="226"/>
                    <a:pt x="0" y="606"/>
                    <a:pt x="0" y="606"/>
                  </a:cubicBezTo>
                  <a:cubicBezTo>
                    <a:pt x="0" y="606"/>
                    <a:pt x="603" y="803"/>
                    <a:pt x="1287" y="691"/>
                  </a:cubicBezTo>
                  <a:cubicBezTo>
                    <a:pt x="1971" y="577"/>
                    <a:pt x="2478" y="198"/>
                    <a:pt x="2478" y="198"/>
                  </a:cubicBezTo>
                  <a:cubicBezTo>
                    <a:pt x="2478" y="198"/>
                    <a:pt x="1877" y="0"/>
                    <a:pt x="1193" y="1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4364150" y="2558800"/>
              <a:ext cx="58775" cy="25950"/>
            </a:xfrm>
            <a:custGeom>
              <a:rect b="b" l="l" r="r" t="t"/>
              <a:pathLst>
                <a:path extrusionOk="0" h="1038" w="2351">
                  <a:moveTo>
                    <a:pt x="1279" y="245"/>
                  </a:moveTo>
                  <a:cubicBezTo>
                    <a:pt x="630" y="1"/>
                    <a:pt x="0" y="77"/>
                    <a:pt x="0" y="77"/>
                  </a:cubicBezTo>
                  <a:cubicBezTo>
                    <a:pt x="0" y="77"/>
                    <a:pt x="424" y="549"/>
                    <a:pt x="1073" y="793"/>
                  </a:cubicBezTo>
                  <a:cubicBezTo>
                    <a:pt x="1722" y="1037"/>
                    <a:pt x="2350" y="962"/>
                    <a:pt x="2350" y="962"/>
                  </a:cubicBezTo>
                  <a:cubicBezTo>
                    <a:pt x="2350" y="962"/>
                    <a:pt x="1928" y="490"/>
                    <a:pt x="1279" y="24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4314525" y="2540100"/>
              <a:ext cx="58800" cy="25950"/>
            </a:xfrm>
            <a:custGeom>
              <a:rect b="b" l="l" r="r" t="t"/>
              <a:pathLst>
                <a:path extrusionOk="0" h="1038" w="2352">
                  <a:moveTo>
                    <a:pt x="1279" y="246"/>
                  </a:moveTo>
                  <a:cubicBezTo>
                    <a:pt x="629" y="1"/>
                    <a:pt x="1" y="77"/>
                    <a:pt x="1" y="77"/>
                  </a:cubicBezTo>
                  <a:cubicBezTo>
                    <a:pt x="1" y="77"/>
                    <a:pt x="423" y="549"/>
                    <a:pt x="1072" y="793"/>
                  </a:cubicBezTo>
                  <a:cubicBezTo>
                    <a:pt x="1722" y="1037"/>
                    <a:pt x="2351" y="962"/>
                    <a:pt x="2351" y="962"/>
                  </a:cubicBezTo>
                  <a:cubicBezTo>
                    <a:pt x="2351" y="962"/>
                    <a:pt x="1928" y="490"/>
                    <a:pt x="1279" y="24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4365625" y="2558650"/>
              <a:ext cx="39825" cy="48575"/>
            </a:xfrm>
            <a:custGeom>
              <a:rect b="b" l="l" r="r" t="t"/>
              <a:pathLst>
                <a:path extrusionOk="0" h="1943" w="1593">
                  <a:moveTo>
                    <a:pt x="1023" y="786"/>
                  </a:moveTo>
                  <a:cubicBezTo>
                    <a:pt x="583" y="250"/>
                    <a:pt x="0" y="1"/>
                    <a:pt x="0" y="1"/>
                  </a:cubicBezTo>
                  <a:cubicBezTo>
                    <a:pt x="0" y="1"/>
                    <a:pt x="131" y="621"/>
                    <a:pt x="571" y="1157"/>
                  </a:cubicBezTo>
                  <a:cubicBezTo>
                    <a:pt x="1011" y="1694"/>
                    <a:pt x="1593" y="1943"/>
                    <a:pt x="1593" y="1943"/>
                  </a:cubicBezTo>
                  <a:cubicBezTo>
                    <a:pt x="1593" y="1943"/>
                    <a:pt x="1463" y="1323"/>
                    <a:pt x="1023" y="78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4332000" y="2517650"/>
              <a:ext cx="39850" cy="48575"/>
            </a:xfrm>
            <a:custGeom>
              <a:rect b="b" l="l" r="r" t="t"/>
              <a:pathLst>
                <a:path extrusionOk="0" h="1943" w="1594">
                  <a:moveTo>
                    <a:pt x="1023" y="786"/>
                  </a:moveTo>
                  <a:cubicBezTo>
                    <a:pt x="583" y="250"/>
                    <a:pt x="0" y="0"/>
                    <a:pt x="0" y="0"/>
                  </a:cubicBezTo>
                  <a:cubicBezTo>
                    <a:pt x="0" y="0"/>
                    <a:pt x="130" y="621"/>
                    <a:pt x="570" y="1158"/>
                  </a:cubicBezTo>
                  <a:cubicBezTo>
                    <a:pt x="1010" y="1693"/>
                    <a:pt x="1593" y="1943"/>
                    <a:pt x="1593" y="1943"/>
                  </a:cubicBezTo>
                  <a:cubicBezTo>
                    <a:pt x="1593" y="1943"/>
                    <a:pt x="1462" y="1322"/>
                    <a:pt x="1023" y="786"/>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4362975" y="2557625"/>
              <a:ext cx="20125" cy="61975"/>
            </a:xfrm>
            <a:custGeom>
              <a:rect b="b" l="l" r="r" t="t"/>
              <a:pathLst>
                <a:path extrusionOk="0" h="2479" w="805">
                  <a:moveTo>
                    <a:pt x="691" y="1192"/>
                  </a:moveTo>
                  <a:cubicBezTo>
                    <a:pt x="579" y="507"/>
                    <a:pt x="199" y="1"/>
                    <a:pt x="199" y="1"/>
                  </a:cubicBezTo>
                  <a:cubicBezTo>
                    <a:pt x="199" y="1"/>
                    <a:pt x="1" y="602"/>
                    <a:pt x="114" y="1286"/>
                  </a:cubicBezTo>
                  <a:cubicBezTo>
                    <a:pt x="227" y="1970"/>
                    <a:pt x="607" y="2478"/>
                    <a:pt x="607" y="2478"/>
                  </a:cubicBezTo>
                  <a:cubicBezTo>
                    <a:pt x="607" y="2478"/>
                    <a:pt x="805" y="1876"/>
                    <a:pt x="691" y="119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4354350" y="2505275"/>
              <a:ext cx="20125" cy="61975"/>
            </a:xfrm>
            <a:custGeom>
              <a:rect b="b" l="l" r="r" t="t"/>
              <a:pathLst>
                <a:path extrusionOk="0" h="2479" w="805">
                  <a:moveTo>
                    <a:pt x="691" y="1192"/>
                  </a:moveTo>
                  <a:cubicBezTo>
                    <a:pt x="579" y="508"/>
                    <a:pt x="199" y="1"/>
                    <a:pt x="199" y="1"/>
                  </a:cubicBezTo>
                  <a:cubicBezTo>
                    <a:pt x="199" y="1"/>
                    <a:pt x="1" y="604"/>
                    <a:pt x="114" y="1288"/>
                  </a:cubicBezTo>
                  <a:cubicBezTo>
                    <a:pt x="226" y="1972"/>
                    <a:pt x="607" y="2479"/>
                    <a:pt x="607" y="2479"/>
                  </a:cubicBezTo>
                  <a:cubicBezTo>
                    <a:pt x="607" y="2479"/>
                    <a:pt x="804" y="1877"/>
                    <a:pt x="691" y="119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4353725" y="2547400"/>
              <a:ext cx="30025" cy="30050"/>
            </a:xfrm>
            <a:custGeom>
              <a:rect b="b" l="l" r="r" t="t"/>
              <a:pathLst>
                <a:path extrusionOk="0" h="1202" w="1201">
                  <a:moveTo>
                    <a:pt x="103" y="415"/>
                  </a:moveTo>
                  <a:cubicBezTo>
                    <a:pt x="0" y="689"/>
                    <a:pt x="138" y="995"/>
                    <a:pt x="413" y="1099"/>
                  </a:cubicBezTo>
                  <a:cubicBezTo>
                    <a:pt x="687" y="1202"/>
                    <a:pt x="994" y="1064"/>
                    <a:pt x="1097" y="789"/>
                  </a:cubicBezTo>
                  <a:cubicBezTo>
                    <a:pt x="1200" y="515"/>
                    <a:pt x="1062" y="208"/>
                    <a:pt x="787" y="105"/>
                  </a:cubicBezTo>
                  <a:cubicBezTo>
                    <a:pt x="513" y="0"/>
                    <a:pt x="206" y="140"/>
                    <a:pt x="103" y="415"/>
                  </a:cubicBezTo>
                  <a:close/>
                </a:path>
              </a:pathLst>
            </a:custGeom>
            <a:solidFill>
              <a:srgbClr val="591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3722400" y="3672525"/>
              <a:ext cx="255725" cy="131200"/>
            </a:xfrm>
            <a:custGeom>
              <a:rect b="b" l="l" r="r" t="t"/>
              <a:pathLst>
                <a:path extrusionOk="0" h="5248" w="10229">
                  <a:moveTo>
                    <a:pt x="815" y="1"/>
                  </a:moveTo>
                  <a:cubicBezTo>
                    <a:pt x="528" y="508"/>
                    <a:pt x="257" y="1023"/>
                    <a:pt x="1" y="1544"/>
                  </a:cubicBezTo>
                  <a:lnTo>
                    <a:pt x="9830" y="5247"/>
                  </a:lnTo>
                  <a:cubicBezTo>
                    <a:pt x="9979" y="4685"/>
                    <a:pt x="10112" y="4118"/>
                    <a:pt x="10229" y="3547"/>
                  </a:cubicBezTo>
                  <a:lnTo>
                    <a:pt x="815" y="1"/>
                  </a:ln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3694750" y="3734125"/>
              <a:ext cx="266575" cy="135250"/>
            </a:xfrm>
            <a:custGeom>
              <a:rect b="b" l="l" r="r" t="t"/>
              <a:pathLst>
                <a:path extrusionOk="0" h="5410" w="10663">
                  <a:moveTo>
                    <a:pt x="671" y="0"/>
                  </a:moveTo>
                  <a:cubicBezTo>
                    <a:pt x="433" y="527"/>
                    <a:pt x="210" y="1060"/>
                    <a:pt x="0" y="1599"/>
                  </a:cubicBezTo>
                  <a:lnTo>
                    <a:pt x="10119" y="5410"/>
                  </a:lnTo>
                  <a:cubicBezTo>
                    <a:pt x="10315" y="4867"/>
                    <a:pt x="10496" y="4318"/>
                    <a:pt x="10662" y="3764"/>
                  </a:cubicBezTo>
                  <a:lnTo>
                    <a:pt x="671" y="0"/>
                  </a:ln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3672750" y="3797850"/>
              <a:ext cx="266050" cy="135075"/>
            </a:xfrm>
            <a:custGeom>
              <a:rect b="b" l="l" r="r" t="t"/>
              <a:pathLst>
                <a:path extrusionOk="0" h="5403" w="10642">
                  <a:moveTo>
                    <a:pt x="529" y="0"/>
                  </a:moveTo>
                  <a:cubicBezTo>
                    <a:pt x="337" y="546"/>
                    <a:pt x="161" y="1096"/>
                    <a:pt x="0" y="1651"/>
                  </a:cubicBezTo>
                  <a:lnTo>
                    <a:pt x="9957" y="5402"/>
                  </a:lnTo>
                  <a:cubicBezTo>
                    <a:pt x="10200" y="4878"/>
                    <a:pt x="10428" y="4346"/>
                    <a:pt x="10642" y="3810"/>
                  </a:cubicBezTo>
                  <a:lnTo>
                    <a:pt x="529" y="0"/>
                  </a:ln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3656425" y="3863675"/>
              <a:ext cx="254225" cy="130625"/>
            </a:xfrm>
            <a:custGeom>
              <a:rect b="b" l="l" r="r" t="t"/>
              <a:pathLst>
                <a:path extrusionOk="0" h="5225" w="10169">
                  <a:moveTo>
                    <a:pt x="386" y="1"/>
                  </a:moveTo>
                  <a:cubicBezTo>
                    <a:pt x="241" y="566"/>
                    <a:pt x="113" y="1134"/>
                    <a:pt x="0" y="1706"/>
                  </a:cubicBezTo>
                  <a:lnTo>
                    <a:pt x="9341" y="5225"/>
                  </a:lnTo>
                  <a:cubicBezTo>
                    <a:pt x="9631" y="4720"/>
                    <a:pt x="9907" y="4207"/>
                    <a:pt x="10168" y="3686"/>
                  </a:cubicBezTo>
                  <a:lnTo>
                    <a:pt x="386" y="1"/>
                  </a:lnTo>
                  <a:close/>
                </a:path>
              </a:pathLst>
            </a:custGeom>
            <a:solidFill>
              <a:srgbClr val="DD9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4523625" y="2599575"/>
              <a:ext cx="25675" cy="58225"/>
            </a:xfrm>
            <a:custGeom>
              <a:rect b="b" l="l" r="r" t="t"/>
              <a:pathLst>
                <a:path extrusionOk="0" h="2329" w="1027">
                  <a:moveTo>
                    <a:pt x="242" y="1062"/>
                  </a:moveTo>
                  <a:cubicBezTo>
                    <a:pt x="0" y="1705"/>
                    <a:pt x="74" y="2328"/>
                    <a:pt x="74" y="2328"/>
                  </a:cubicBezTo>
                  <a:cubicBezTo>
                    <a:pt x="74" y="2328"/>
                    <a:pt x="542" y="1909"/>
                    <a:pt x="784" y="1266"/>
                  </a:cubicBezTo>
                  <a:cubicBezTo>
                    <a:pt x="1026" y="623"/>
                    <a:pt x="951" y="1"/>
                    <a:pt x="951" y="1"/>
                  </a:cubicBezTo>
                  <a:cubicBezTo>
                    <a:pt x="951" y="1"/>
                    <a:pt x="484" y="419"/>
                    <a:pt x="242" y="106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4505100" y="2648725"/>
              <a:ext cx="25675" cy="58225"/>
            </a:xfrm>
            <a:custGeom>
              <a:rect b="b" l="l" r="r" t="t"/>
              <a:pathLst>
                <a:path extrusionOk="0" h="2329" w="1027">
                  <a:moveTo>
                    <a:pt x="242" y="1062"/>
                  </a:moveTo>
                  <a:cubicBezTo>
                    <a:pt x="0" y="1705"/>
                    <a:pt x="74" y="2328"/>
                    <a:pt x="74" y="2328"/>
                  </a:cubicBezTo>
                  <a:cubicBezTo>
                    <a:pt x="74" y="2328"/>
                    <a:pt x="542" y="1909"/>
                    <a:pt x="784" y="1266"/>
                  </a:cubicBezTo>
                  <a:cubicBezTo>
                    <a:pt x="1026" y="623"/>
                    <a:pt x="951" y="1"/>
                    <a:pt x="951" y="1"/>
                  </a:cubicBezTo>
                  <a:cubicBezTo>
                    <a:pt x="951" y="1"/>
                    <a:pt x="484" y="419"/>
                    <a:pt x="242" y="106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4523450" y="2616875"/>
              <a:ext cx="48100" cy="39450"/>
            </a:xfrm>
            <a:custGeom>
              <a:rect b="b" l="l" r="r" t="t"/>
              <a:pathLst>
                <a:path extrusionOk="0" h="1578" w="1924">
                  <a:moveTo>
                    <a:pt x="778" y="565"/>
                  </a:moveTo>
                  <a:cubicBezTo>
                    <a:pt x="247" y="1001"/>
                    <a:pt x="1" y="1578"/>
                    <a:pt x="1" y="1578"/>
                  </a:cubicBezTo>
                  <a:cubicBezTo>
                    <a:pt x="1" y="1578"/>
                    <a:pt x="615" y="1449"/>
                    <a:pt x="1146" y="1013"/>
                  </a:cubicBezTo>
                  <a:cubicBezTo>
                    <a:pt x="1677" y="577"/>
                    <a:pt x="1923" y="0"/>
                    <a:pt x="1923" y="0"/>
                  </a:cubicBezTo>
                  <a:cubicBezTo>
                    <a:pt x="1923" y="0"/>
                    <a:pt x="1309" y="129"/>
                    <a:pt x="778" y="56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4482850" y="2650175"/>
              <a:ext cx="48075" cy="39450"/>
            </a:xfrm>
            <a:custGeom>
              <a:rect b="b" l="l" r="r" t="t"/>
              <a:pathLst>
                <a:path extrusionOk="0" h="1578" w="1923">
                  <a:moveTo>
                    <a:pt x="778" y="565"/>
                  </a:moveTo>
                  <a:cubicBezTo>
                    <a:pt x="246" y="1001"/>
                    <a:pt x="0" y="1578"/>
                    <a:pt x="0" y="1578"/>
                  </a:cubicBezTo>
                  <a:cubicBezTo>
                    <a:pt x="0" y="1578"/>
                    <a:pt x="614" y="1449"/>
                    <a:pt x="1146" y="1013"/>
                  </a:cubicBezTo>
                  <a:cubicBezTo>
                    <a:pt x="1676" y="577"/>
                    <a:pt x="1923" y="0"/>
                    <a:pt x="1923" y="0"/>
                  </a:cubicBezTo>
                  <a:cubicBezTo>
                    <a:pt x="1923" y="0"/>
                    <a:pt x="1309" y="129"/>
                    <a:pt x="778" y="56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4522400" y="2639025"/>
              <a:ext cx="61375" cy="19900"/>
            </a:xfrm>
            <a:custGeom>
              <a:rect b="b" l="l" r="r" t="t"/>
              <a:pathLst>
                <a:path extrusionOk="0" h="796" w="2455">
                  <a:moveTo>
                    <a:pt x="1181" y="113"/>
                  </a:moveTo>
                  <a:cubicBezTo>
                    <a:pt x="503" y="224"/>
                    <a:pt x="1" y="601"/>
                    <a:pt x="1" y="601"/>
                  </a:cubicBezTo>
                  <a:cubicBezTo>
                    <a:pt x="1" y="601"/>
                    <a:pt x="597" y="796"/>
                    <a:pt x="1275" y="684"/>
                  </a:cubicBezTo>
                  <a:cubicBezTo>
                    <a:pt x="1953" y="572"/>
                    <a:pt x="2455" y="196"/>
                    <a:pt x="2455" y="196"/>
                  </a:cubicBezTo>
                  <a:cubicBezTo>
                    <a:pt x="2455" y="196"/>
                    <a:pt x="1858" y="0"/>
                    <a:pt x="1181" y="11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4470575" y="2647575"/>
              <a:ext cx="61375" cy="19900"/>
            </a:xfrm>
            <a:custGeom>
              <a:rect b="b" l="l" r="r" t="t"/>
              <a:pathLst>
                <a:path extrusionOk="0" h="796" w="2455">
                  <a:moveTo>
                    <a:pt x="1181" y="112"/>
                  </a:moveTo>
                  <a:cubicBezTo>
                    <a:pt x="503" y="224"/>
                    <a:pt x="1" y="600"/>
                    <a:pt x="1" y="600"/>
                  </a:cubicBezTo>
                  <a:cubicBezTo>
                    <a:pt x="1" y="600"/>
                    <a:pt x="597" y="796"/>
                    <a:pt x="1275" y="683"/>
                  </a:cubicBezTo>
                  <a:cubicBezTo>
                    <a:pt x="1953" y="572"/>
                    <a:pt x="2455" y="196"/>
                    <a:pt x="2455" y="196"/>
                  </a:cubicBezTo>
                  <a:cubicBezTo>
                    <a:pt x="2455" y="196"/>
                    <a:pt x="1859" y="0"/>
                    <a:pt x="1181" y="11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4522650" y="2649650"/>
              <a:ext cx="58225" cy="25725"/>
            </a:xfrm>
            <a:custGeom>
              <a:rect b="b" l="l" r="r" t="t"/>
              <a:pathLst>
                <a:path extrusionOk="0" h="1029" w="2329">
                  <a:moveTo>
                    <a:pt x="1267" y="243"/>
                  </a:moveTo>
                  <a:cubicBezTo>
                    <a:pt x="624" y="1"/>
                    <a:pt x="1" y="76"/>
                    <a:pt x="1" y="76"/>
                  </a:cubicBezTo>
                  <a:cubicBezTo>
                    <a:pt x="1" y="76"/>
                    <a:pt x="420" y="544"/>
                    <a:pt x="1062" y="786"/>
                  </a:cubicBezTo>
                  <a:cubicBezTo>
                    <a:pt x="1705" y="1028"/>
                    <a:pt x="2328" y="953"/>
                    <a:pt x="2328" y="953"/>
                  </a:cubicBezTo>
                  <a:cubicBezTo>
                    <a:pt x="2328" y="953"/>
                    <a:pt x="1910" y="485"/>
                    <a:pt x="1267" y="24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4473525" y="2631150"/>
              <a:ext cx="58200" cy="25700"/>
            </a:xfrm>
            <a:custGeom>
              <a:rect b="b" l="l" r="r" t="t"/>
              <a:pathLst>
                <a:path extrusionOk="0" h="1028" w="2328">
                  <a:moveTo>
                    <a:pt x="1266" y="242"/>
                  </a:moveTo>
                  <a:cubicBezTo>
                    <a:pt x="623" y="0"/>
                    <a:pt x="0" y="75"/>
                    <a:pt x="0" y="75"/>
                  </a:cubicBezTo>
                  <a:cubicBezTo>
                    <a:pt x="0" y="75"/>
                    <a:pt x="418" y="543"/>
                    <a:pt x="1061" y="785"/>
                  </a:cubicBezTo>
                  <a:cubicBezTo>
                    <a:pt x="1704" y="1027"/>
                    <a:pt x="2328" y="952"/>
                    <a:pt x="2328" y="952"/>
                  </a:cubicBezTo>
                  <a:cubicBezTo>
                    <a:pt x="2328" y="952"/>
                    <a:pt x="1908" y="484"/>
                    <a:pt x="1266" y="24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4524125" y="2649500"/>
              <a:ext cx="39425" cy="48125"/>
            </a:xfrm>
            <a:custGeom>
              <a:rect b="b" l="l" r="r" t="t"/>
              <a:pathLst>
                <a:path extrusionOk="0" h="1925" w="1577">
                  <a:moveTo>
                    <a:pt x="1012" y="779"/>
                  </a:moveTo>
                  <a:cubicBezTo>
                    <a:pt x="578" y="248"/>
                    <a:pt x="1" y="1"/>
                    <a:pt x="1" y="1"/>
                  </a:cubicBezTo>
                  <a:cubicBezTo>
                    <a:pt x="1" y="1"/>
                    <a:pt x="129" y="615"/>
                    <a:pt x="565" y="1146"/>
                  </a:cubicBezTo>
                  <a:cubicBezTo>
                    <a:pt x="1000" y="1677"/>
                    <a:pt x="1577" y="1924"/>
                    <a:pt x="1577" y="1924"/>
                  </a:cubicBezTo>
                  <a:cubicBezTo>
                    <a:pt x="1577" y="1924"/>
                    <a:pt x="1448" y="1309"/>
                    <a:pt x="1012" y="779"/>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4490800" y="2608900"/>
              <a:ext cx="39450" cy="48100"/>
            </a:xfrm>
            <a:custGeom>
              <a:rect b="b" l="l" r="r" t="t"/>
              <a:pathLst>
                <a:path extrusionOk="0" h="1924" w="1578">
                  <a:moveTo>
                    <a:pt x="1013" y="778"/>
                  </a:moveTo>
                  <a:cubicBezTo>
                    <a:pt x="578" y="247"/>
                    <a:pt x="0" y="1"/>
                    <a:pt x="0" y="1"/>
                  </a:cubicBezTo>
                  <a:cubicBezTo>
                    <a:pt x="0" y="1"/>
                    <a:pt x="130" y="615"/>
                    <a:pt x="565" y="1146"/>
                  </a:cubicBezTo>
                  <a:cubicBezTo>
                    <a:pt x="1001" y="1677"/>
                    <a:pt x="1578" y="1923"/>
                    <a:pt x="1578" y="1923"/>
                  </a:cubicBezTo>
                  <a:cubicBezTo>
                    <a:pt x="1578" y="1923"/>
                    <a:pt x="1449" y="1309"/>
                    <a:pt x="1013" y="778"/>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4521500" y="2648475"/>
              <a:ext cx="19900" cy="61375"/>
            </a:xfrm>
            <a:custGeom>
              <a:rect b="b" l="l" r="r" t="t"/>
              <a:pathLst>
                <a:path extrusionOk="0" h="2455" w="796">
                  <a:moveTo>
                    <a:pt x="685" y="1180"/>
                  </a:moveTo>
                  <a:cubicBezTo>
                    <a:pt x="572" y="503"/>
                    <a:pt x="196" y="0"/>
                    <a:pt x="196" y="0"/>
                  </a:cubicBezTo>
                  <a:cubicBezTo>
                    <a:pt x="196" y="0"/>
                    <a:pt x="1" y="597"/>
                    <a:pt x="113" y="1275"/>
                  </a:cubicBezTo>
                  <a:cubicBezTo>
                    <a:pt x="224" y="1952"/>
                    <a:pt x="600" y="2455"/>
                    <a:pt x="600" y="2455"/>
                  </a:cubicBezTo>
                  <a:cubicBezTo>
                    <a:pt x="600" y="2455"/>
                    <a:pt x="796" y="1858"/>
                    <a:pt x="685" y="118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4512975" y="2596650"/>
              <a:ext cx="19900" cy="61375"/>
            </a:xfrm>
            <a:custGeom>
              <a:rect b="b" l="l" r="r" t="t"/>
              <a:pathLst>
                <a:path extrusionOk="0" h="2455" w="796">
                  <a:moveTo>
                    <a:pt x="684" y="1180"/>
                  </a:moveTo>
                  <a:cubicBezTo>
                    <a:pt x="572" y="503"/>
                    <a:pt x="195" y="0"/>
                    <a:pt x="195" y="0"/>
                  </a:cubicBezTo>
                  <a:cubicBezTo>
                    <a:pt x="195" y="0"/>
                    <a:pt x="0" y="597"/>
                    <a:pt x="112" y="1275"/>
                  </a:cubicBezTo>
                  <a:cubicBezTo>
                    <a:pt x="224" y="1952"/>
                    <a:pt x="600" y="2455"/>
                    <a:pt x="600" y="2455"/>
                  </a:cubicBezTo>
                  <a:cubicBezTo>
                    <a:pt x="600" y="2455"/>
                    <a:pt x="796" y="1858"/>
                    <a:pt x="684" y="118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512300" y="2638375"/>
              <a:ext cx="29775" cy="29750"/>
            </a:xfrm>
            <a:custGeom>
              <a:rect b="b" l="l" r="r" t="t"/>
              <a:pathLst>
                <a:path extrusionOk="0" h="1190" w="1191">
                  <a:moveTo>
                    <a:pt x="104" y="410"/>
                  </a:moveTo>
                  <a:cubicBezTo>
                    <a:pt x="1" y="682"/>
                    <a:pt x="138" y="986"/>
                    <a:pt x="410" y="1088"/>
                  </a:cubicBezTo>
                  <a:cubicBezTo>
                    <a:pt x="682" y="1190"/>
                    <a:pt x="986" y="1053"/>
                    <a:pt x="1088" y="781"/>
                  </a:cubicBezTo>
                  <a:cubicBezTo>
                    <a:pt x="1191" y="509"/>
                    <a:pt x="1053" y="206"/>
                    <a:pt x="781" y="103"/>
                  </a:cubicBezTo>
                  <a:cubicBezTo>
                    <a:pt x="510" y="1"/>
                    <a:pt x="206" y="138"/>
                    <a:pt x="104" y="410"/>
                  </a:cubicBezTo>
                  <a:close/>
                </a:path>
              </a:pathLst>
            </a:custGeom>
            <a:solidFill>
              <a:srgbClr val="591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575975" y="2780575"/>
              <a:ext cx="26425" cy="59925"/>
            </a:xfrm>
            <a:custGeom>
              <a:rect b="b" l="l" r="r" t="t"/>
              <a:pathLst>
                <a:path extrusionOk="0" h="2397" w="1057">
                  <a:moveTo>
                    <a:pt x="250" y="1093"/>
                  </a:moveTo>
                  <a:cubicBezTo>
                    <a:pt x="1" y="1755"/>
                    <a:pt x="78" y="2396"/>
                    <a:pt x="78" y="2396"/>
                  </a:cubicBezTo>
                  <a:cubicBezTo>
                    <a:pt x="78" y="2396"/>
                    <a:pt x="559" y="1965"/>
                    <a:pt x="808" y="1303"/>
                  </a:cubicBezTo>
                  <a:cubicBezTo>
                    <a:pt x="1057" y="643"/>
                    <a:pt x="980" y="1"/>
                    <a:pt x="980" y="1"/>
                  </a:cubicBezTo>
                  <a:cubicBezTo>
                    <a:pt x="980" y="1"/>
                    <a:pt x="499" y="433"/>
                    <a:pt x="250" y="109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556925" y="2831175"/>
              <a:ext cx="26450" cy="59875"/>
            </a:xfrm>
            <a:custGeom>
              <a:rect b="b" l="l" r="r" t="t"/>
              <a:pathLst>
                <a:path extrusionOk="0" h="2395" w="1058">
                  <a:moveTo>
                    <a:pt x="250" y="1093"/>
                  </a:moveTo>
                  <a:cubicBezTo>
                    <a:pt x="0" y="1754"/>
                    <a:pt x="77" y="2395"/>
                    <a:pt x="77" y="2395"/>
                  </a:cubicBezTo>
                  <a:cubicBezTo>
                    <a:pt x="77" y="2395"/>
                    <a:pt x="559" y="1964"/>
                    <a:pt x="808" y="1303"/>
                  </a:cubicBezTo>
                  <a:cubicBezTo>
                    <a:pt x="1057" y="641"/>
                    <a:pt x="980" y="1"/>
                    <a:pt x="980" y="1"/>
                  </a:cubicBezTo>
                  <a:cubicBezTo>
                    <a:pt x="980" y="1"/>
                    <a:pt x="499" y="431"/>
                    <a:pt x="250" y="1093"/>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4575825" y="2798375"/>
              <a:ext cx="49475" cy="40625"/>
            </a:xfrm>
            <a:custGeom>
              <a:rect b="b" l="l" r="r" t="t"/>
              <a:pathLst>
                <a:path extrusionOk="0" h="1625" w="1979">
                  <a:moveTo>
                    <a:pt x="800" y="582"/>
                  </a:moveTo>
                  <a:cubicBezTo>
                    <a:pt x="254" y="1030"/>
                    <a:pt x="0" y="1625"/>
                    <a:pt x="0" y="1625"/>
                  </a:cubicBezTo>
                  <a:cubicBezTo>
                    <a:pt x="0" y="1625"/>
                    <a:pt x="632" y="1492"/>
                    <a:pt x="1178" y="1044"/>
                  </a:cubicBezTo>
                  <a:cubicBezTo>
                    <a:pt x="1725" y="595"/>
                    <a:pt x="1979" y="1"/>
                    <a:pt x="1979" y="1"/>
                  </a:cubicBezTo>
                  <a:cubicBezTo>
                    <a:pt x="1979" y="1"/>
                    <a:pt x="1347" y="134"/>
                    <a:pt x="800" y="582"/>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4534025" y="2832675"/>
              <a:ext cx="49500" cy="40600"/>
            </a:xfrm>
            <a:custGeom>
              <a:rect b="b" l="l" r="r" t="t"/>
              <a:pathLst>
                <a:path extrusionOk="0" h="1624" w="1980">
                  <a:moveTo>
                    <a:pt x="801" y="581"/>
                  </a:moveTo>
                  <a:cubicBezTo>
                    <a:pt x="255" y="1030"/>
                    <a:pt x="0" y="1623"/>
                    <a:pt x="0" y="1623"/>
                  </a:cubicBezTo>
                  <a:cubicBezTo>
                    <a:pt x="0" y="1623"/>
                    <a:pt x="633" y="1490"/>
                    <a:pt x="1179" y="1042"/>
                  </a:cubicBezTo>
                  <a:cubicBezTo>
                    <a:pt x="1725" y="594"/>
                    <a:pt x="1980" y="0"/>
                    <a:pt x="1980" y="0"/>
                  </a:cubicBezTo>
                  <a:cubicBezTo>
                    <a:pt x="1980" y="0"/>
                    <a:pt x="1347" y="133"/>
                    <a:pt x="801" y="58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574750" y="2821200"/>
              <a:ext cx="63175" cy="20475"/>
            </a:xfrm>
            <a:custGeom>
              <a:rect b="b" l="l" r="r" t="t"/>
              <a:pathLst>
                <a:path extrusionOk="0" h="819" w="2527">
                  <a:moveTo>
                    <a:pt x="1215" y="115"/>
                  </a:moveTo>
                  <a:cubicBezTo>
                    <a:pt x="517" y="231"/>
                    <a:pt x="0" y="618"/>
                    <a:pt x="0" y="618"/>
                  </a:cubicBezTo>
                  <a:cubicBezTo>
                    <a:pt x="0" y="618"/>
                    <a:pt x="614" y="819"/>
                    <a:pt x="1312" y="703"/>
                  </a:cubicBezTo>
                  <a:cubicBezTo>
                    <a:pt x="2009" y="589"/>
                    <a:pt x="2527" y="202"/>
                    <a:pt x="2527" y="202"/>
                  </a:cubicBezTo>
                  <a:cubicBezTo>
                    <a:pt x="2527" y="202"/>
                    <a:pt x="1912" y="1"/>
                    <a:pt x="1215" y="11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4521425" y="2830000"/>
              <a:ext cx="63150" cy="20475"/>
            </a:xfrm>
            <a:custGeom>
              <a:rect b="b" l="l" r="r" t="t"/>
              <a:pathLst>
                <a:path extrusionOk="0" h="819" w="2526">
                  <a:moveTo>
                    <a:pt x="1215" y="115"/>
                  </a:moveTo>
                  <a:cubicBezTo>
                    <a:pt x="518" y="230"/>
                    <a:pt x="0" y="617"/>
                    <a:pt x="0" y="617"/>
                  </a:cubicBezTo>
                  <a:cubicBezTo>
                    <a:pt x="0" y="617"/>
                    <a:pt x="615" y="818"/>
                    <a:pt x="1312" y="703"/>
                  </a:cubicBezTo>
                  <a:cubicBezTo>
                    <a:pt x="2010" y="588"/>
                    <a:pt x="2526" y="201"/>
                    <a:pt x="2526" y="201"/>
                  </a:cubicBezTo>
                  <a:cubicBezTo>
                    <a:pt x="2526" y="201"/>
                    <a:pt x="1912" y="0"/>
                    <a:pt x="1215" y="115"/>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4575000" y="2832125"/>
              <a:ext cx="59900" cy="26450"/>
            </a:xfrm>
            <a:custGeom>
              <a:rect b="b" l="l" r="r" t="t"/>
              <a:pathLst>
                <a:path extrusionOk="0" h="1058" w="2396">
                  <a:moveTo>
                    <a:pt x="1304" y="250"/>
                  </a:moveTo>
                  <a:cubicBezTo>
                    <a:pt x="642" y="1"/>
                    <a:pt x="0" y="78"/>
                    <a:pt x="0" y="78"/>
                  </a:cubicBezTo>
                  <a:cubicBezTo>
                    <a:pt x="0" y="78"/>
                    <a:pt x="432" y="559"/>
                    <a:pt x="1093" y="808"/>
                  </a:cubicBezTo>
                  <a:cubicBezTo>
                    <a:pt x="1754" y="1058"/>
                    <a:pt x="2396" y="980"/>
                    <a:pt x="2396" y="980"/>
                  </a:cubicBezTo>
                  <a:cubicBezTo>
                    <a:pt x="2396" y="980"/>
                    <a:pt x="1965" y="499"/>
                    <a:pt x="1304" y="25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4524425" y="2813100"/>
              <a:ext cx="59900" cy="26425"/>
            </a:xfrm>
            <a:custGeom>
              <a:rect b="b" l="l" r="r" t="t"/>
              <a:pathLst>
                <a:path extrusionOk="0" h="1057" w="2396">
                  <a:moveTo>
                    <a:pt x="1303" y="250"/>
                  </a:moveTo>
                  <a:cubicBezTo>
                    <a:pt x="642" y="0"/>
                    <a:pt x="1" y="78"/>
                    <a:pt x="1" y="78"/>
                  </a:cubicBezTo>
                  <a:cubicBezTo>
                    <a:pt x="1" y="78"/>
                    <a:pt x="432" y="558"/>
                    <a:pt x="1093" y="807"/>
                  </a:cubicBezTo>
                  <a:cubicBezTo>
                    <a:pt x="1755" y="1056"/>
                    <a:pt x="2395" y="979"/>
                    <a:pt x="2395" y="979"/>
                  </a:cubicBezTo>
                  <a:cubicBezTo>
                    <a:pt x="2395" y="979"/>
                    <a:pt x="1965" y="498"/>
                    <a:pt x="1303" y="250"/>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4576500" y="2831975"/>
              <a:ext cx="40625" cy="49500"/>
            </a:xfrm>
            <a:custGeom>
              <a:rect b="b" l="l" r="r" t="t"/>
              <a:pathLst>
                <a:path extrusionOk="0" h="1980" w="1625">
                  <a:moveTo>
                    <a:pt x="1043" y="801"/>
                  </a:moveTo>
                  <a:cubicBezTo>
                    <a:pt x="595" y="254"/>
                    <a:pt x="0" y="0"/>
                    <a:pt x="0" y="0"/>
                  </a:cubicBezTo>
                  <a:cubicBezTo>
                    <a:pt x="0" y="0"/>
                    <a:pt x="133" y="633"/>
                    <a:pt x="581" y="1179"/>
                  </a:cubicBezTo>
                  <a:cubicBezTo>
                    <a:pt x="1030" y="1725"/>
                    <a:pt x="1624" y="1980"/>
                    <a:pt x="1624" y="1980"/>
                  </a:cubicBezTo>
                  <a:cubicBezTo>
                    <a:pt x="1624" y="1980"/>
                    <a:pt x="1491" y="1347"/>
                    <a:pt x="1043" y="80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4542225" y="2790200"/>
              <a:ext cx="40600" cy="49475"/>
            </a:xfrm>
            <a:custGeom>
              <a:rect b="b" l="l" r="r" t="t"/>
              <a:pathLst>
                <a:path extrusionOk="0" h="1979" w="1624">
                  <a:moveTo>
                    <a:pt x="1043" y="801"/>
                  </a:moveTo>
                  <a:cubicBezTo>
                    <a:pt x="594" y="254"/>
                    <a:pt x="1" y="0"/>
                    <a:pt x="1" y="0"/>
                  </a:cubicBezTo>
                  <a:cubicBezTo>
                    <a:pt x="1" y="0"/>
                    <a:pt x="134" y="632"/>
                    <a:pt x="582" y="1179"/>
                  </a:cubicBezTo>
                  <a:cubicBezTo>
                    <a:pt x="1030" y="1725"/>
                    <a:pt x="1624" y="1979"/>
                    <a:pt x="1624" y="1979"/>
                  </a:cubicBezTo>
                  <a:cubicBezTo>
                    <a:pt x="1624" y="1979"/>
                    <a:pt x="1491" y="1347"/>
                    <a:pt x="1043" y="801"/>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4573825" y="2830925"/>
              <a:ext cx="20475" cy="63150"/>
            </a:xfrm>
            <a:custGeom>
              <a:rect b="b" l="l" r="r" t="t"/>
              <a:pathLst>
                <a:path extrusionOk="0" h="2526" w="819">
                  <a:moveTo>
                    <a:pt x="704" y="1214"/>
                  </a:moveTo>
                  <a:cubicBezTo>
                    <a:pt x="588" y="516"/>
                    <a:pt x="201" y="0"/>
                    <a:pt x="201" y="0"/>
                  </a:cubicBezTo>
                  <a:cubicBezTo>
                    <a:pt x="201" y="0"/>
                    <a:pt x="0" y="614"/>
                    <a:pt x="115" y="1311"/>
                  </a:cubicBezTo>
                  <a:cubicBezTo>
                    <a:pt x="230" y="2008"/>
                    <a:pt x="617" y="2526"/>
                    <a:pt x="617" y="2526"/>
                  </a:cubicBezTo>
                  <a:cubicBezTo>
                    <a:pt x="617" y="2526"/>
                    <a:pt x="818" y="1911"/>
                    <a:pt x="704" y="12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565025" y="2777600"/>
              <a:ext cx="20475" cy="63150"/>
            </a:xfrm>
            <a:custGeom>
              <a:rect b="b" l="l" r="r" t="t"/>
              <a:pathLst>
                <a:path extrusionOk="0" h="2526" w="819">
                  <a:moveTo>
                    <a:pt x="704" y="1214"/>
                  </a:moveTo>
                  <a:cubicBezTo>
                    <a:pt x="589" y="517"/>
                    <a:pt x="202" y="0"/>
                    <a:pt x="202" y="0"/>
                  </a:cubicBezTo>
                  <a:cubicBezTo>
                    <a:pt x="202" y="0"/>
                    <a:pt x="1" y="614"/>
                    <a:pt x="116" y="1311"/>
                  </a:cubicBezTo>
                  <a:cubicBezTo>
                    <a:pt x="231" y="2009"/>
                    <a:pt x="618" y="2526"/>
                    <a:pt x="618" y="2526"/>
                  </a:cubicBezTo>
                  <a:cubicBezTo>
                    <a:pt x="618" y="2526"/>
                    <a:pt x="819" y="1912"/>
                    <a:pt x="704" y="1214"/>
                  </a:cubicBezTo>
                  <a:close/>
                </a:path>
              </a:pathLst>
            </a:custGeom>
            <a:solidFill>
              <a:srgbClr val="BE7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564350" y="2820500"/>
              <a:ext cx="30625" cy="30625"/>
            </a:xfrm>
            <a:custGeom>
              <a:rect b="b" l="l" r="r" t="t"/>
              <a:pathLst>
                <a:path extrusionOk="0" h="1225" w="1225">
                  <a:moveTo>
                    <a:pt x="106" y="422"/>
                  </a:moveTo>
                  <a:cubicBezTo>
                    <a:pt x="1" y="703"/>
                    <a:pt x="142" y="1015"/>
                    <a:pt x="422" y="1120"/>
                  </a:cubicBezTo>
                  <a:cubicBezTo>
                    <a:pt x="702" y="1225"/>
                    <a:pt x="1014" y="1084"/>
                    <a:pt x="1120" y="804"/>
                  </a:cubicBezTo>
                  <a:cubicBezTo>
                    <a:pt x="1225" y="524"/>
                    <a:pt x="1084" y="212"/>
                    <a:pt x="804" y="106"/>
                  </a:cubicBezTo>
                  <a:cubicBezTo>
                    <a:pt x="523" y="1"/>
                    <a:pt x="211" y="142"/>
                    <a:pt x="106" y="422"/>
                  </a:cubicBezTo>
                  <a:close/>
                </a:path>
              </a:pathLst>
            </a:custGeom>
            <a:solidFill>
              <a:srgbClr val="591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2" name="Shape 2182"/>
        <p:cNvGrpSpPr/>
        <p:nvPr/>
      </p:nvGrpSpPr>
      <p:grpSpPr>
        <a:xfrm>
          <a:off x="0" y="0"/>
          <a:ext cx="0" cy="0"/>
          <a:chOff x="0" y="0"/>
          <a:chExt cx="0" cy="0"/>
        </a:xfrm>
      </p:grpSpPr>
      <p:sp>
        <p:nvSpPr>
          <p:cNvPr id="2183" name="Google Shape;2183;p81"/>
          <p:cNvSpPr txBox="1"/>
          <p:nvPr>
            <p:ph idx="1" type="body"/>
          </p:nvPr>
        </p:nvSpPr>
        <p:spPr>
          <a:xfrm>
            <a:off x="714375" y="1190725"/>
            <a:ext cx="371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Did you like the resources on this template? Get them for free at our other websites:</a:t>
            </a:r>
            <a:endParaRPr/>
          </a:p>
          <a:p>
            <a:pPr indent="0" lvl="0" marL="0" rtl="0" algn="l">
              <a:spcBef>
                <a:spcPts val="1000"/>
              </a:spcBef>
              <a:spcAft>
                <a:spcPts val="0"/>
              </a:spcAft>
              <a:buNone/>
            </a:pPr>
            <a:r>
              <a:rPr b="1" lang="en" sz="2500">
                <a:solidFill>
                  <a:schemeClr val="dk2"/>
                </a:solidFill>
                <a:latin typeface="Sofia"/>
                <a:ea typeface="Sofia"/>
                <a:cs typeface="Sofia"/>
                <a:sym typeface="Sofia"/>
              </a:rPr>
              <a:t>Photos</a:t>
            </a:r>
            <a:r>
              <a:rPr lang="en" sz="2500">
                <a:solidFill>
                  <a:schemeClr val="dk2"/>
                </a:solidFill>
                <a:latin typeface="Sofia"/>
                <a:ea typeface="Sofia"/>
                <a:cs typeface="Sofia"/>
                <a:sym typeface="Sofia"/>
              </a:rPr>
              <a:t>:</a:t>
            </a:r>
            <a:endParaRPr sz="2500">
              <a:solidFill>
                <a:schemeClr val="dk2"/>
              </a:solidFill>
              <a:latin typeface="Sofia"/>
              <a:ea typeface="Sofia"/>
              <a:cs typeface="Sofia"/>
              <a:sym typeface="Sofia"/>
            </a:endParaRPr>
          </a:p>
          <a:p>
            <a:pPr indent="-317500" lvl="0" marL="457200" rtl="0" algn="l">
              <a:spcBef>
                <a:spcPts val="1000"/>
              </a:spcBef>
              <a:spcAft>
                <a:spcPts val="0"/>
              </a:spcAft>
              <a:buSzPts val="1400"/>
              <a:buChar char="●"/>
            </a:pPr>
            <a:r>
              <a:rPr lang="en">
                <a:solidFill>
                  <a:schemeClr val="hlink"/>
                </a:solidFill>
                <a:uFill>
                  <a:noFill/>
                </a:uFill>
                <a:hlinkClick r:id="rId3"/>
              </a:rPr>
              <a:t>Mom daughter enjoying their sunny holiday I</a:t>
            </a:r>
            <a:endParaRPr/>
          </a:p>
          <a:p>
            <a:pPr indent="-317500" lvl="0" marL="457200" rtl="0" algn="l">
              <a:spcBef>
                <a:spcPts val="0"/>
              </a:spcBef>
              <a:spcAft>
                <a:spcPts val="0"/>
              </a:spcAft>
              <a:buSzPts val="1400"/>
              <a:buChar char="●"/>
            </a:pPr>
            <a:r>
              <a:rPr lang="en">
                <a:uFill>
                  <a:noFill/>
                </a:uFill>
                <a:hlinkClick r:id="rId4"/>
              </a:rPr>
              <a:t>Mom daughter enjoying their sunny holiday II</a:t>
            </a:r>
            <a:endParaRPr/>
          </a:p>
          <a:p>
            <a:pPr indent="-317500" lvl="0" marL="457200" rtl="0" algn="l">
              <a:spcBef>
                <a:spcPts val="0"/>
              </a:spcBef>
              <a:spcAft>
                <a:spcPts val="0"/>
              </a:spcAft>
              <a:buSzPts val="1400"/>
              <a:buChar char="●"/>
            </a:pPr>
            <a:r>
              <a:rPr lang="en">
                <a:solidFill>
                  <a:schemeClr val="hlink"/>
                </a:solidFill>
                <a:uFill>
                  <a:noFill/>
                </a:uFill>
                <a:hlinkClick r:id="rId5"/>
              </a:rPr>
              <a:t>Woman riding atv hawaii I</a:t>
            </a:r>
            <a:endParaRPr/>
          </a:p>
          <a:p>
            <a:pPr indent="-317500" lvl="0" marL="457200" rtl="0" algn="l">
              <a:spcBef>
                <a:spcPts val="0"/>
              </a:spcBef>
              <a:spcAft>
                <a:spcPts val="0"/>
              </a:spcAft>
              <a:buSzPts val="1400"/>
              <a:buChar char="●"/>
            </a:pPr>
            <a:r>
              <a:rPr lang="en">
                <a:solidFill>
                  <a:schemeClr val="hlink"/>
                </a:solidFill>
                <a:uFill>
                  <a:noFill/>
                </a:uFill>
                <a:hlinkClick r:id="rId6"/>
              </a:rPr>
              <a:t>Woman riding atv hawaii II</a:t>
            </a:r>
            <a:endParaRPr/>
          </a:p>
          <a:p>
            <a:pPr indent="-317500" lvl="0" marL="457200" rtl="0" algn="l">
              <a:spcBef>
                <a:spcPts val="0"/>
              </a:spcBef>
              <a:spcAft>
                <a:spcPts val="0"/>
              </a:spcAft>
              <a:buSzPts val="1400"/>
              <a:buChar char="●"/>
            </a:pPr>
            <a:r>
              <a:rPr lang="en">
                <a:solidFill>
                  <a:schemeClr val="hlink"/>
                </a:solidFill>
                <a:uFill>
                  <a:noFill/>
                </a:uFill>
                <a:hlinkClick r:id="rId7"/>
              </a:rPr>
              <a:t>Smiley businesswoman posing outdoors with arms crossed copy space</a:t>
            </a:r>
            <a:endParaRPr/>
          </a:p>
          <a:p>
            <a:pPr indent="-317500" lvl="0" marL="457200" rtl="0" algn="l">
              <a:spcBef>
                <a:spcPts val="0"/>
              </a:spcBef>
              <a:spcAft>
                <a:spcPts val="0"/>
              </a:spcAft>
              <a:buSzPts val="1400"/>
              <a:buChar char="●"/>
            </a:pPr>
            <a:r>
              <a:rPr lang="en">
                <a:solidFill>
                  <a:schemeClr val="hlink"/>
                </a:solidFill>
                <a:uFill>
                  <a:noFill/>
                </a:uFill>
                <a:hlinkClick r:id="rId8"/>
              </a:rPr>
              <a:t>Portrait african american man</a:t>
            </a:r>
            <a:endParaRPr/>
          </a:p>
        </p:txBody>
      </p:sp>
      <p:sp>
        <p:nvSpPr>
          <p:cNvPr id="2184" name="Google Shape;2184;p81"/>
          <p:cNvSpPr txBox="1"/>
          <p:nvPr>
            <p:ph idx="2" type="body"/>
          </p:nvPr>
        </p:nvSpPr>
        <p:spPr>
          <a:xfrm>
            <a:off x="4431075" y="1601450"/>
            <a:ext cx="4057800" cy="30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Vectors</a:t>
            </a:r>
            <a:r>
              <a:rPr lang="en">
                <a:solidFill>
                  <a:schemeClr val="dk2"/>
                </a:solidFill>
              </a:rPr>
              <a:t>:</a:t>
            </a:r>
            <a:endParaRPr>
              <a:solidFill>
                <a:schemeClr val="dk2"/>
              </a:solidFill>
            </a:endParaRPr>
          </a:p>
          <a:p>
            <a:pPr indent="-317500" lvl="0" marL="457200" rtl="0" algn="l">
              <a:spcBef>
                <a:spcPts val="1000"/>
              </a:spcBef>
              <a:spcAft>
                <a:spcPts val="0"/>
              </a:spcAft>
              <a:buSzPts val="1400"/>
              <a:buChar char="●"/>
            </a:pPr>
            <a:r>
              <a:rPr lang="en" sz="1400">
                <a:solidFill>
                  <a:schemeClr val="hlink"/>
                </a:solidFill>
                <a:uFill>
                  <a:noFill/>
                </a:uFill>
                <a:latin typeface="Nunito SemiBold"/>
                <a:ea typeface="Nunito SemiBold"/>
                <a:cs typeface="Nunito SemiBold"/>
                <a:sym typeface="Nunito SemiBold"/>
                <a:hlinkClick r:id="rId9"/>
              </a:rPr>
              <a:t>Gradient nyepi horizontal banner template</a:t>
            </a:r>
            <a:endParaRPr sz="1400">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 sz="1400">
                <a:solidFill>
                  <a:schemeClr val="hlink"/>
                </a:solidFill>
                <a:uFill>
                  <a:noFill/>
                </a:uFill>
                <a:latin typeface="Nunito SemiBold"/>
                <a:ea typeface="Nunito SemiBold"/>
                <a:cs typeface="Nunito SemiBold"/>
                <a:sym typeface="Nunito SemiBold"/>
                <a:hlinkClick r:id="rId10"/>
              </a:rPr>
              <a:t>Gradient nyepi greeting card template</a:t>
            </a:r>
            <a:endParaRPr sz="1400">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 sz="1400">
                <a:solidFill>
                  <a:schemeClr val="hlink"/>
                </a:solidFill>
                <a:uFill>
                  <a:noFill/>
                </a:uFill>
                <a:latin typeface="Nunito SemiBold"/>
                <a:ea typeface="Nunito SemiBold"/>
                <a:cs typeface="Nunito SemiBold"/>
                <a:sym typeface="Nunito SemiBold"/>
                <a:hlinkClick r:id="rId11"/>
              </a:rPr>
              <a:t>Gradient nyepi vertical poster template I</a:t>
            </a:r>
            <a:endParaRPr sz="1400">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sz="1400">
                <a:solidFill>
                  <a:schemeClr val="hlink"/>
                </a:solidFill>
                <a:uFill>
                  <a:noFill/>
                </a:uFill>
                <a:latin typeface="Nunito SemiBold"/>
                <a:ea typeface="Nunito SemiBold"/>
                <a:cs typeface="Nunito SemiBold"/>
                <a:sym typeface="Nunito SemiBold"/>
                <a:hlinkClick r:id="rId12"/>
              </a:rPr>
              <a:t>Gradient nyepi vertical poster template II</a:t>
            </a:r>
            <a:endParaRPr sz="1400">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sz="1400">
                <a:solidFill>
                  <a:schemeClr val="hlink"/>
                </a:solidFill>
                <a:uFill>
                  <a:noFill/>
                </a:uFill>
                <a:latin typeface="Nunito SemiBold"/>
                <a:ea typeface="Nunito SemiBold"/>
                <a:cs typeface="Nunito SemiBold"/>
                <a:sym typeface="Nunito SemiBold"/>
                <a:hlinkClick r:id="rId13"/>
              </a:rPr>
              <a:t>Gradient nyepi vertical poster template III</a:t>
            </a:r>
            <a:endParaRPr sz="1400">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 sz="1400">
                <a:solidFill>
                  <a:schemeClr val="hlink"/>
                </a:solidFill>
                <a:uFill>
                  <a:noFill/>
                </a:uFill>
                <a:latin typeface="Nunito SemiBold"/>
                <a:ea typeface="Nunito SemiBold"/>
                <a:cs typeface="Nunito SemiBold"/>
                <a:sym typeface="Nunito SemiBold"/>
                <a:hlinkClick r:id="rId14"/>
              </a:rPr>
              <a:t>Gradient nyepi </a:t>
            </a:r>
            <a:r>
              <a:rPr lang="en" sz="1400">
                <a:solidFill>
                  <a:schemeClr val="hlink"/>
                </a:solidFill>
                <a:uFill>
                  <a:noFill/>
                </a:uFill>
                <a:latin typeface="Nunito SemiBold"/>
                <a:ea typeface="Nunito SemiBold"/>
                <a:cs typeface="Nunito SemiBold"/>
                <a:sym typeface="Nunito SemiBold"/>
                <a:hlinkClick r:id="rId15"/>
              </a:rPr>
              <a:t>background</a:t>
            </a:r>
            <a:endParaRPr sz="1400">
              <a:latin typeface="Nunito SemiBold"/>
              <a:ea typeface="Nunito SemiBold"/>
              <a:cs typeface="Nunito SemiBold"/>
              <a:sym typeface="Nunito SemiBold"/>
            </a:endParaRPr>
          </a:p>
          <a:p>
            <a:pPr indent="0" lvl="0" marL="0" rtl="0" algn="l">
              <a:spcBef>
                <a:spcPts val="1200"/>
              </a:spcBef>
              <a:spcAft>
                <a:spcPts val="0"/>
              </a:spcAft>
              <a:buNone/>
            </a:pPr>
            <a:r>
              <a:rPr b="1" lang="en"/>
              <a:t>Icons:</a:t>
            </a:r>
            <a:endParaRPr b="1"/>
          </a:p>
          <a:p>
            <a:pPr indent="-317500" lvl="0" marL="457200" rtl="0" algn="l">
              <a:spcBef>
                <a:spcPts val="1200"/>
              </a:spcBef>
              <a:spcAft>
                <a:spcPts val="0"/>
              </a:spcAft>
              <a:buSzPts val="1400"/>
              <a:buFont typeface="Nunito SemiBold"/>
              <a:buChar char="●"/>
            </a:pPr>
            <a:r>
              <a:rPr lang="en" sz="1400">
                <a:solidFill>
                  <a:schemeClr val="hlink"/>
                </a:solidFill>
                <a:uFill>
                  <a:noFill/>
                </a:uFill>
                <a:latin typeface="Nunito SemiBold"/>
                <a:ea typeface="Nunito SemiBold"/>
                <a:cs typeface="Nunito SemiBold"/>
                <a:sym typeface="Nunito SemiBold"/>
                <a:hlinkClick r:id="rId16"/>
              </a:rPr>
              <a:t>Indonesia</a:t>
            </a:r>
            <a:r>
              <a:rPr lang="en" sz="1400">
                <a:latin typeface="Nunito SemiBold"/>
                <a:ea typeface="Nunito SemiBold"/>
                <a:cs typeface="Nunito SemiBold"/>
                <a:sym typeface="Nunito SemiBold"/>
              </a:rPr>
              <a:t> Icon pack</a:t>
            </a:r>
            <a:endParaRPr sz="1400">
              <a:latin typeface="Nunito SemiBold"/>
              <a:ea typeface="Nunito SemiBold"/>
              <a:cs typeface="Nunito SemiBold"/>
              <a:sym typeface="Nunito SemiBold"/>
            </a:endParaRPr>
          </a:p>
        </p:txBody>
      </p:sp>
      <p:sp>
        <p:nvSpPr>
          <p:cNvPr id="2185" name="Google Shape;2185;p81"/>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89" name="Shape 2189"/>
        <p:cNvGrpSpPr/>
        <p:nvPr/>
      </p:nvGrpSpPr>
      <p:grpSpPr>
        <a:xfrm>
          <a:off x="0" y="0"/>
          <a:ext cx="0" cy="0"/>
          <a:chOff x="0" y="0"/>
          <a:chExt cx="0" cy="0"/>
        </a:xfrm>
      </p:grpSpPr>
      <p:sp>
        <p:nvSpPr>
          <p:cNvPr id="2190" name="Google Shape;2190;p8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191" name="Google Shape;2191;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92" name="Google Shape;2192;p8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96" name="Shape 2196"/>
        <p:cNvGrpSpPr/>
        <p:nvPr/>
      </p:nvGrpSpPr>
      <p:grpSpPr>
        <a:xfrm>
          <a:off x="0" y="0"/>
          <a:ext cx="0" cy="0"/>
          <a:chOff x="0" y="0"/>
          <a:chExt cx="0" cy="0"/>
        </a:xfrm>
      </p:grpSpPr>
      <p:sp>
        <p:nvSpPr>
          <p:cNvPr id="2197" name="Google Shape;2197;p8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198" name="Google Shape;2198;p8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199" name="Google Shape;2199;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203" name="Shape 2203"/>
        <p:cNvGrpSpPr/>
        <p:nvPr/>
      </p:nvGrpSpPr>
      <p:grpSpPr>
        <a:xfrm>
          <a:off x="0" y="0"/>
          <a:ext cx="0" cy="0"/>
          <a:chOff x="0" y="0"/>
          <a:chExt cx="0" cy="0"/>
        </a:xfrm>
      </p:grpSpPr>
      <p:sp>
        <p:nvSpPr>
          <p:cNvPr id="2204" name="Google Shape;2204;p8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205" name="Google Shape;2205;p8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Sofia</a:t>
            </a:r>
            <a:endParaRPr b="1" sz="1100">
              <a:solidFill>
                <a:schemeClr val="lt1"/>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https://fonts.google.com/specimen/Sofia</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Nunito</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https://fonts.google.com/specimen/Nunito</a:t>
            </a:r>
            <a:r>
              <a:rPr lang="en" sz="1100">
                <a:solidFill>
                  <a:srgbClr val="FFFFFF"/>
                </a:solidFill>
              </a:rPr>
              <a:t>)</a:t>
            </a:r>
            <a:endParaRPr sz="1100">
              <a:solidFill>
                <a:srgbClr val="FFFFFF"/>
              </a:solidFill>
            </a:endParaRPr>
          </a:p>
        </p:txBody>
      </p:sp>
      <p:sp>
        <p:nvSpPr>
          <p:cNvPr id="2206" name="Google Shape;2206;p84"/>
          <p:cNvSpPr/>
          <p:nvPr/>
        </p:nvSpPr>
        <p:spPr>
          <a:xfrm>
            <a:off x="2052650" y="2988225"/>
            <a:ext cx="791400" cy="754200"/>
          </a:xfrm>
          <a:prstGeom prst="roundRect">
            <a:avLst>
              <a:gd fmla="val 16667" name="adj"/>
            </a:avLst>
          </a:prstGeom>
          <a:solidFill>
            <a:srgbClr val="3B15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1534"/>
              </a:solidFill>
            </a:endParaRPr>
          </a:p>
        </p:txBody>
      </p:sp>
      <p:sp>
        <p:nvSpPr>
          <p:cNvPr id="2207" name="Google Shape;2207;p84"/>
          <p:cNvSpPr/>
          <p:nvPr/>
        </p:nvSpPr>
        <p:spPr>
          <a:xfrm>
            <a:off x="3114470" y="2988225"/>
            <a:ext cx="791400" cy="754200"/>
          </a:xfrm>
          <a:prstGeom prst="roundRect">
            <a:avLst>
              <a:gd fmla="val 16667" name="adj"/>
            </a:avLst>
          </a:prstGeom>
          <a:solidFill>
            <a:srgbClr val="DD9B9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4"/>
          <p:cNvSpPr/>
          <p:nvPr/>
        </p:nvSpPr>
        <p:spPr>
          <a:xfrm>
            <a:off x="4176289" y="2988225"/>
            <a:ext cx="791400" cy="754200"/>
          </a:xfrm>
          <a:prstGeom prst="roundRect">
            <a:avLst>
              <a:gd fmla="val 16667" name="adj"/>
            </a:avLst>
          </a:prstGeom>
          <a:solidFill>
            <a:srgbClr val="781F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4"/>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#3b1534</a:t>
            </a:r>
            <a:endParaRPr sz="1000">
              <a:solidFill>
                <a:srgbClr val="FFFFFF"/>
              </a:solidFill>
            </a:endParaRPr>
          </a:p>
        </p:txBody>
      </p:sp>
      <p:sp>
        <p:nvSpPr>
          <p:cNvPr id="2210" name="Google Shape;2210;p84"/>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#dd9b9a</a:t>
            </a:r>
            <a:endParaRPr sz="1000">
              <a:solidFill>
                <a:schemeClr val="dk1"/>
              </a:solidFill>
            </a:endParaRPr>
          </a:p>
        </p:txBody>
      </p:sp>
      <p:sp>
        <p:nvSpPr>
          <p:cNvPr id="2211" name="Google Shape;2211;p84"/>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#781f46</a:t>
            </a:r>
            <a:endParaRPr sz="1000">
              <a:solidFill>
                <a:srgbClr val="FFFFFF"/>
              </a:solidFill>
            </a:endParaRPr>
          </a:p>
        </p:txBody>
      </p:sp>
      <p:sp>
        <p:nvSpPr>
          <p:cNvPr id="2212" name="Google Shape;2212;p84"/>
          <p:cNvSpPr/>
          <p:nvPr/>
        </p:nvSpPr>
        <p:spPr>
          <a:xfrm>
            <a:off x="5238125" y="2988225"/>
            <a:ext cx="791400" cy="754200"/>
          </a:xfrm>
          <a:prstGeom prst="roundRect">
            <a:avLst>
              <a:gd fmla="val 16667" name="adj"/>
            </a:avLst>
          </a:prstGeom>
          <a:solidFill>
            <a:srgbClr val="FBDBB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#fbdbba</a:t>
            </a:r>
            <a:endParaRPr sz="1000">
              <a:solidFill>
                <a:schemeClr val="dk1"/>
              </a:solidFill>
            </a:endParaRPr>
          </a:p>
        </p:txBody>
      </p:sp>
      <p:sp>
        <p:nvSpPr>
          <p:cNvPr id="2214" name="Google Shape;2214;p84"/>
          <p:cNvSpPr/>
          <p:nvPr/>
        </p:nvSpPr>
        <p:spPr>
          <a:xfrm>
            <a:off x="2583563" y="3899556"/>
            <a:ext cx="791400" cy="754200"/>
          </a:xfrm>
          <a:prstGeom prst="roundRect">
            <a:avLst>
              <a:gd fmla="val 16667" name="adj"/>
            </a:avLst>
          </a:prstGeom>
          <a:solidFill>
            <a:srgbClr val="FCDA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4"/>
          <p:cNvSpPr/>
          <p:nvPr/>
        </p:nvSpPr>
        <p:spPr>
          <a:xfrm>
            <a:off x="3645382" y="3899556"/>
            <a:ext cx="791400" cy="754200"/>
          </a:xfrm>
          <a:prstGeom prst="roundRect">
            <a:avLst>
              <a:gd fmla="val 16667" name="adj"/>
            </a:avLst>
          </a:prstGeom>
          <a:solidFill>
            <a:srgbClr val="FFF2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4"/>
          <p:cNvSpPr/>
          <p:nvPr/>
        </p:nvSpPr>
        <p:spPr>
          <a:xfrm>
            <a:off x="4707202" y="3899556"/>
            <a:ext cx="791400" cy="754200"/>
          </a:xfrm>
          <a:prstGeom prst="roundRect">
            <a:avLst>
              <a:gd fmla="val 16667" name="adj"/>
            </a:avLst>
          </a:prstGeom>
          <a:solidFill>
            <a:srgbClr val="FFF5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4"/>
          <p:cNvSpPr txBox="1"/>
          <p:nvPr/>
        </p:nvSpPr>
        <p:spPr>
          <a:xfrm>
            <a:off x="2583563" y="4056606"/>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#fcda9b</a:t>
            </a:r>
            <a:endParaRPr sz="1000">
              <a:solidFill>
                <a:schemeClr val="dk1"/>
              </a:solidFill>
            </a:endParaRPr>
          </a:p>
        </p:txBody>
      </p:sp>
      <p:sp>
        <p:nvSpPr>
          <p:cNvPr id="2218" name="Google Shape;2218;p84"/>
          <p:cNvSpPr txBox="1"/>
          <p:nvPr/>
        </p:nvSpPr>
        <p:spPr>
          <a:xfrm>
            <a:off x="3645388" y="4056606"/>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#fff2d6</a:t>
            </a:r>
            <a:endParaRPr sz="1000">
              <a:solidFill>
                <a:schemeClr val="dk1"/>
              </a:solidFill>
            </a:endParaRPr>
          </a:p>
        </p:txBody>
      </p:sp>
      <p:sp>
        <p:nvSpPr>
          <p:cNvPr id="2219" name="Google Shape;2219;p84"/>
          <p:cNvSpPr txBox="1"/>
          <p:nvPr/>
        </p:nvSpPr>
        <p:spPr>
          <a:xfrm>
            <a:off x="4707213" y="4056606"/>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#fff5df</a:t>
            </a:r>
            <a:endParaRPr sz="1000">
              <a:solidFill>
                <a:schemeClr val="dk1"/>
              </a:solidFill>
            </a:endParaRPr>
          </a:p>
        </p:txBody>
      </p:sp>
      <p:sp>
        <p:nvSpPr>
          <p:cNvPr id="2220" name="Google Shape;2220;p84"/>
          <p:cNvSpPr/>
          <p:nvPr/>
        </p:nvSpPr>
        <p:spPr>
          <a:xfrm>
            <a:off x="5769038" y="3899556"/>
            <a:ext cx="791400" cy="754200"/>
          </a:xfrm>
          <a:prstGeom prst="roundRect">
            <a:avLst>
              <a:gd fmla="val 16667" name="adj"/>
            </a:avLst>
          </a:prstGeom>
          <a:solidFill>
            <a:srgbClr val="F1C69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4"/>
          <p:cNvSpPr txBox="1"/>
          <p:nvPr/>
        </p:nvSpPr>
        <p:spPr>
          <a:xfrm>
            <a:off x="5769038" y="4056606"/>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#f1c69a</a:t>
            </a:r>
            <a:endParaRPr sz="1000">
              <a:solidFill>
                <a:schemeClr val="dk1"/>
              </a:solidFill>
            </a:endParaRPr>
          </a:p>
        </p:txBody>
      </p:sp>
      <p:sp>
        <p:nvSpPr>
          <p:cNvPr id="2222" name="Google Shape;2222;p84"/>
          <p:cNvSpPr/>
          <p:nvPr/>
        </p:nvSpPr>
        <p:spPr>
          <a:xfrm>
            <a:off x="6299950" y="2988225"/>
            <a:ext cx="791400" cy="754200"/>
          </a:xfrm>
          <a:prstGeom prst="roundRect">
            <a:avLst>
              <a:gd fmla="val 16667" name="adj"/>
            </a:avLst>
          </a:prstGeom>
          <a:solidFill>
            <a:srgbClr val="9E595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4"/>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#9e5957</a:t>
            </a:r>
            <a:endParaRPr sz="1000">
              <a:solidFill>
                <a:srgbClr val="FFFFFF"/>
              </a:solidFill>
            </a:endParaRPr>
          </a:p>
        </p:txBody>
      </p:sp>
      <p:sp>
        <p:nvSpPr>
          <p:cNvPr id="2224" name="Google Shape;2224;p8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228" name="Shape 2228"/>
        <p:cNvGrpSpPr/>
        <p:nvPr/>
      </p:nvGrpSpPr>
      <p:grpSpPr>
        <a:xfrm>
          <a:off x="0" y="0"/>
          <a:ext cx="0" cy="0"/>
          <a:chOff x="0" y="0"/>
          <a:chExt cx="0" cy="0"/>
        </a:xfrm>
      </p:grpSpPr>
      <p:sp>
        <p:nvSpPr>
          <p:cNvPr id="2229" name="Google Shape;2229;p8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2230" name="Google Shape;2230;p8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231" name="Google Shape;2231;p8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232" name="Google Shape;2232;p8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233" name="Google Shape;2233;p8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234" name="Google Shape;2234;p8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235" name="Google Shape;2235;p8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236" name="Google Shape;2236;p8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237" name="Google Shape;2237;p8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238" name="Google Shape;2238;p8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239" name="Google Shape;2239;p8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240" name="Google Shape;2240;p8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244" name="Shape 2244"/>
        <p:cNvGrpSpPr/>
        <p:nvPr/>
      </p:nvGrpSpPr>
      <p:grpSpPr>
        <a:xfrm>
          <a:off x="0" y="0"/>
          <a:ext cx="0" cy="0"/>
          <a:chOff x="0" y="0"/>
          <a:chExt cx="0" cy="0"/>
        </a:xfrm>
      </p:grpSpPr>
      <p:grpSp>
        <p:nvGrpSpPr>
          <p:cNvPr id="2245" name="Google Shape;2245;p86"/>
          <p:cNvGrpSpPr/>
          <p:nvPr/>
        </p:nvGrpSpPr>
        <p:grpSpPr>
          <a:xfrm>
            <a:off x="5082708" y="3095784"/>
            <a:ext cx="442841" cy="514271"/>
            <a:chOff x="4727025" y="1332775"/>
            <a:chExt cx="59900" cy="69625"/>
          </a:xfrm>
        </p:grpSpPr>
        <p:sp>
          <p:nvSpPr>
            <p:cNvPr id="2246" name="Google Shape;2246;p8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86"/>
          <p:cNvGrpSpPr/>
          <p:nvPr/>
        </p:nvGrpSpPr>
        <p:grpSpPr>
          <a:xfrm>
            <a:off x="5758025" y="2343272"/>
            <a:ext cx="500909" cy="500899"/>
            <a:chOff x="4820425" y="1329900"/>
            <a:chExt cx="70175" cy="70350"/>
          </a:xfrm>
        </p:grpSpPr>
        <p:sp>
          <p:nvSpPr>
            <p:cNvPr id="2249" name="Google Shape;2249;p8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86"/>
          <p:cNvGrpSpPr/>
          <p:nvPr/>
        </p:nvGrpSpPr>
        <p:grpSpPr>
          <a:xfrm>
            <a:off x="6410648" y="2355062"/>
            <a:ext cx="538135" cy="493119"/>
            <a:chOff x="4903200" y="1331525"/>
            <a:chExt cx="73575" cy="67425"/>
          </a:xfrm>
        </p:grpSpPr>
        <p:sp>
          <p:nvSpPr>
            <p:cNvPr id="2254" name="Google Shape;2254;p8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55" name="Google Shape;2255;p8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86"/>
          <p:cNvGrpSpPr/>
          <p:nvPr/>
        </p:nvGrpSpPr>
        <p:grpSpPr>
          <a:xfrm>
            <a:off x="5670599" y="3097040"/>
            <a:ext cx="544563" cy="511895"/>
            <a:chOff x="4815575" y="1416800"/>
            <a:chExt cx="73750" cy="71400"/>
          </a:xfrm>
        </p:grpSpPr>
        <p:sp>
          <p:nvSpPr>
            <p:cNvPr id="2257" name="Google Shape;2257;p8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86"/>
          <p:cNvGrpSpPr/>
          <p:nvPr/>
        </p:nvGrpSpPr>
        <p:grpSpPr>
          <a:xfrm>
            <a:off x="6367224" y="3096746"/>
            <a:ext cx="602914" cy="512477"/>
            <a:chOff x="4902475" y="1418875"/>
            <a:chExt cx="74500" cy="63775"/>
          </a:xfrm>
        </p:grpSpPr>
        <p:sp>
          <p:nvSpPr>
            <p:cNvPr id="2261" name="Google Shape;2261;p8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86"/>
          <p:cNvGrpSpPr/>
          <p:nvPr/>
        </p:nvGrpSpPr>
        <p:grpSpPr>
          <a:xfrm>
            <a:off x="5783096" y="3835985"/>
            <a:ext cx="515391" cy="525699"/>
            <a:chOff x="4818100" y="1507675"/>
            <a:chExt cx="71225" cy="71625"/>
          </a:xfrm>
        </p:grpSpPr>
        <p:sp>
          <p:nvSpPr>
            <p:cNvPr id="2264" name="Google Shape;2264;p8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86"/>
          <p:cNvGrpSpPr/>
          <p:nvPr/>
        </p:nvGrpSpPr>
        <p:grpSpPr>
          <a:xfrm>
            <a:off x="5121199" y="3857517"/>
            <a:ext cx="522956" cy="489869"/>
            <a:chOff x="4721450" y="1509475"/>
            <a:chExt cx="79350" cy="74325"/>
          </a:xfrm>
        </p:grpSpPr>
        <p:sp>
          <p:nvSpPr>
            <p:cNvPr id="2269" name="Google Shape;2269;p8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86"/>
          <p:cNvGrpSpPr/>
          <p:nvPr/>
        </p:nvGrpSpPr>
        <p:grpSpPr>
          <a:xfrm>
            <a:off x="6444441" y="3837269"/>
            <a:ext cx="525704" cy="535436"/>
            <a:chOff x="4906800" y="1507500"/>
            <a:chExt cx="70350" cy="71075"/>
          </a:xfrm>
        </p:grpSpPr>
        <p:sp>
          <p:nvSpPr>
            <p:cNvPr id="2274" name="Google Shape;2274;p8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86"/>
          <p:cNvGrpSpPr/>
          <p:nvPr/>
        </p:nvGrpSpPr>
        <p:grpSpPr>
          <a:xfrm>
            <a:off x="4477263" y="2343250"/>
            <a:ext cx="508054" cy="508095"/>
            <a:chOff x="3736598" y="2170606"/>
            <a:chExt cx="404889" cy="404889"/>
          </a:xfrm>
        </p:grpSpPr>
        <p:sp>
          <p:nvSpPr>
            <p:cNvPr id="2280" name="Google Shape;2280;p8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86"/>
          <p:cNvGrpSpPr/>
          <p:nvPr/>
        </p:nvGrpSpPr>
        <p:grpSpPr>
          <a:xfrm>
            <a:off x="3765303" y="2343345"/>
            <a:ext cx="575790" cy="507904"/>
            <a:chOff x="3161917" y="2170682"/>
            <a:chExt cx="458870" cy="404737"/>
          </a:xfrm>
        </p:grpSpPr>
        <p:sp>
          <p:nvSpPr>
            <p:cNvPr id="2285" name="Google Shape;2285;p8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86" name="Google Shape;2286;p8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86"/>
          <p:cNvGrpSpPr/>
          <p:nvPr/>
        </p:nvGrpSpPr>
        <p:grpSpPr>
          <a:xfrm>
            <a:off x="3792833" y="3103717"/>
            <a:ext cx="520730" cy="498567"/>
            <a:chOff x="3179914" y="2889488"/>
            <a:chExt cx="422876" cy="404911"/>
          </a:xfrm>
        </p:grpSpPr>
        <p:sp>
          <p:nvSpPr>
            <p:cNvPr id="2289" name="Google Shape;2289;p8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86"/>
          <p:cNvGrpSpPr/>
          <p:nvPr/>
        </p:nvGrpSpPr>
        <p:grpSpPr>
          <a:xfrm>
            <a:off x="4421513" y="3103677"/>
            <a:ext cx="516145" cy="498648"/>
            <a:chOff x="3729467" y="2889422"/>
            <a:chExt cx="419153" cy="404977"/>
          </a:xfrm>
        </p:grpSpPr>
        <p:sp>
          <p:nvSpPr>
            <p:cNvPr id="2296" name="Google Shape;2296;p8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8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7" name="Google Shape;2307;p86"/>
          <p:cNvGrpSpPr/>
          <p:nvPr/>
        </p:nvGrpSpPr>
        <p:grpSpPr>
          <a:xfrm>
            <a:off x="7141841" y="2550562"/>
            <a:ext cx="166473" cy="141497"/>
            <a:chOff x="4660325" y="1866850"/>
            <a:chExt cx="68350" cy="58100"/>
          </a:xfrm>
        </p:grpSpPr>
        <p:sp>
          <p:nvSpPr>
            <p:cNvPr id="2308" name="Google Shape;2308;p8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86"/>
          <p:cNvGrpSpPr/>
          <p:nvPr/>
        </p:nvGrpSpPr>
        <p:grpSpPr>
          <a:xfrm>
            <a:off x="7451186" y="2576286"/>
            <a:ext cx="162515" cy="90049"/>
            <a:chOff x="4791775" y="1877500"/>
            <a:chExt cx="66725" cy="36975"/>
          </a:xfrm>
        </p:grpSpPr>
        <p:sp>
          <p:nvSpPr>
            <p:cNvPr id="2311" name="Google Shape;2311;p8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86"/>
          <p:cNvGrpSpPr/>
          <p:nvPr/>
        </p:nvGrpSpPr>
        <p:grpSpPr>
          <a:xfrm>
            <a:off x="7772899" y="2576286"/>
            <a:ext cx="144979" cy="90049"/>
            <a:chOff x="4923925" y="1877500"/>
            <a:chExt cx="59525" cy="36975"/>
          </a:xfrm>
        </p:grpSpPr>
        <p:sp>
          <p:nvSpPr>
            <p:cNvPr id="2314" name="Google Shape;2314;p8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86"/>
          <p:cNvGrpSpPr/>
          <p:nvPr/>
        </p:nvGrpSpPr>
        <p:grpSpPr>
          <a:xfrm>
            <a:off x="8067390" y="2558477"/>
            <a:ext cx="141447" cy="125667"/>
            <a:chOff x="5058450" y="1870100"/>
            <a:chExt cx="58075" cy="51600"/>
          </a:xfrm>
        </p:grpSpPr>
        <p:sp>
          <p:nvSpPr>
            <p:cNvPr id="2317" name="Google Shape;2317;p8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86"/>
          <p:cNvGrpSpPr/>
          <p:nvPr/>
        </p:nvGrpSpPr>
        <p:grpSpPr>
          <a:xfrm>
            <a:off x="7481905" y="2980885"/>
            <a:ext cx="101077" cy="107645"/>
            <a:chOff x="4811425" y="2065025"/>
            <a:chExt cx="41500" cy="44200"/>
          </a:xfrm>
        </p:grpSpPr>
        <p:sp>
          <p:nvSpPr>
            <p:cNvPr id="2320" name="Google Shape;2320;p8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86"/>
          <p:cNvGrpSpPr/>
          <p:nvPr/>
        </p:nvGrpSpPr>
        <p:grpSpPr>
          <a:xfrm>
            <a:off x="7774342" y="2981098"/>
            <a:ext cx="120867" cy="107218"/>
            <a:chOff x="4929875" y="2065025"/>
            <a:chExt cx="49625" cy="44025"/>
          </a:xfrm>
        </p:grpSpPr>
        <p:sp>
          <p:nvSpPr>
            <p:cNvPr id="2323" name="Google Shape;2323;p8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86"/>
          <p:cNvGrpSpPr/>
          <p:nvPr/>
        </p:nvGrpSpPr>
        <p:grpSpPr>
          <a:xfrm>
            <a:off x="8103011" y="2984112"/>
            <a:ext cx="70206" cy="101191"/>
            <a:chOff x="5083925" y="2066350"/>
            <a:chExt cx="28825" cy="41550"/>
          </a:xfrm>
        </p:grpSpPr>
        <p:sp>
          <p:nvSpPr>
            <p:cNvPr id="2326" name="Google Shape;2326;p8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86"/>
          <p:cNvGrpSpPr/>
          <p:nvPr/>
        </p:nvGrpSpPr>
        <p:grpSpPr>
          <a:xfrm>
            <a:off x="7134565" y="2999759"/>
            <a:ext cx="181026" cy="69896"/>
            <a:chOff x="4659775" y="2072775"/>
            <a:chExt cx="74325" cy="28700"/>
          </a:xfrm>
        </p:grpSpPr>
        <p:sp>
          <p:nvSpPr>
            <p:cNvPr id="2329" name="Google Shape;2329;p8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86"/>
          <p:cNvGrpSpPr/>
          <p:nvPr/>
        </p:nvGrpSpPr>
        <p:grpSpPr>
          <a:xfrm>
            <a:off x="8054421" y="2790324"/>
            <a:ext cx="167387" cy="89197"/>
            <a:chOff x="4662475" y="1976500"/>
            <a:chExt cx="68725" cy="36625"/>
          </a:xfrm>
        </p:grpSpPr>
        <p:sp>
          <p:nvSpPr>
            <p:cNvPr id="2333" name="Google Shape;2333;p8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86"/>
          <p:cNvGrpSpPr/>
          <p:nvPr/>
        </p:nvGrpSpPr>
        <p:grpSpPr>
          <a:xfrm>
            <a:off x="7751326" y="2793764"/>
            <a:ext cx="166899" cy="82317"/>
            <a:chOff x="4920150" y="1977875"/>
            <a:chExt cx="68525" cy="33800"/>
          </a:xfrm>
        </p:grpSpPr>
        <p:sp>
          <p:nvSpPr>
            <p:cNvPr id="2337" name="Google Shape;2337;p8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86"/>
          <p:cNvGrpSpPr/>
          <p:nvPr/>
        </p:nvGrpSpPr>
        <p:grpSpPr>
          <a:xfrm>
            <a:off x="7162483" y="3197682"/>
            <a:ext cx="125190" cy="127859"/>
            <a:chOff x="4676550" y="2160575"/>
            <a:chExt cx="51400" cy="52500"/>
          </a:xfrm>
        </p:grpSpPr>
        <p:sp>
          <p:nvSpPr>
            <p:cNvPr id="2341" name="Google Shape;2341;p8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86"/>
          <p:cNvGrpSpPr/>
          <p:nvPr/>
        </p:nvGrpSpPr>
        <p:grpSpPr>
          <a:xfrm>
            <a:off x="7459741" y="3204714"/>
            <a:ext cx="145405" cy="113794"/>
            <a:chOff x="4768325" y="2163475"/>
            <a:chExt cx="59700" cy="46725"/>
          </a:xfrm>
        </p:grpSpPr>
        <p:sp>
          <p:nvSpPr>
            <p:cNvPr id="2345" name="Google Shape;2345;p8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8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86"/>
          <p:cNvGrpSpPr/>
          <p:nvPr/>
        </p:nvGrpSpPr>
        <p:grpSpPr>
          <a:xfrm>
            <a:off x="7476059" y="3459808"/>
            <a:ext cx="112768" cy="106853"/>
            <a:chOff x="4768575" y="2253950"/>
            <a:chExt cx="46300" cy="43875"/>
          </a:xfrm>
        </p:grpSpPr>
        <p:sp>
          <p:nvSpPr>
            <p:cNvPr id="2354" name="Google Shape;2354;p8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86"/>
          <p:cNvGrpSpPr/>
          <p:nvPr/>
        </p:nvGrpSpPr>
        <p:grpSpPr>
          <a:xfrm>
            <a:off x="7775682" y="3948834"/>
            <a:ext cx="118187" cy="146246"/>
            <a:chOff x="4960900" y="2433225"/>
            <a:chExt cx="48525" cy="60050"/>
          </a:xfrm>
        </p:grpSpPr>
        <p:sp>
          <p:nvSpPr>
            <p:cNvPr id="2357" name="Google Shape;2357;p8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86"/>
          <p:cNvGrpSpPr/>
          <p:nvPr/>
        </p:nvGrpSpPr>
        <p:grpSpPr>
          <a:xfrm>
            <a:off x="7464247" y="4212895"/>
            <a:ext cx="136394" cy="143810"/>
            <a:chOff x="4854075" y="2527625"/>
            <a:chExt cx="56000" cy="59050"/>
          </a:xfrm>
        </p:grpSpPr>
        <p:sp>
          <p:nvSpPr>
            <p:cNvPr id="2360" name="Google Shape;2360;p8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8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86"/>
          <p:cNvGrpSpPr/>
          <p:nvPr/>
        </p:nvGrpSpPr>
        <p:grpSpPr>
          <a:xfrm>
            <a:off x="8088458" y="3676639"/>
            <a:ext cx="99312" cy="160797"/>
            <a:chOff x="5059700" y="2334775"/>
            <a:chExt cx="40775" cy="66025"/>
          </a:xfrm>
        </p:grpSpPr>
        <p:sp>
          <p:nvSpPr>
            <p:cNvPr id="2366" name="Google Shape;2366;p8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86"/>
          <p:cNvGrpSpPr/>
          <p:nvPr/>
        </p:nvGrpSpPr>
        <p:grpSpPr>
          <a:xfrm>
            <a:off x="8045622" y="3941771"/>
            <a:ext cx="184984" cy="160371"/>
            <a:chOff x="5037700" y="2430325"/>
            <a:chExt cx="75950" cy="65850"/>
          </a:xfrm>
        </p:grpSpPr>
        <p:sp>
          <p:nvSpPr>
            <p:cNvPr id="2376" name="Google Shape;2376;p8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86"/>
          <p:cNvGrpSpPr/>
          <p:nvPr/>
        </p:nvGrpSpPr>
        <p:grpSpPr>
          <a:xfrm>
            <a:off x="7465128" y="3708223"/>
            <a:ext cx="173014" cy="97629"/>
            <a:chOff x="4756975" y="2341800"/>
            <a:chExt cx="91975" cy="51925"/>
          </a:xfrm>
        </p:grpSpPr>
        <p:sp>
          <p:nvSpPr>
            <p:cNvPr id="2379" name="Google Shape;2379;p8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86"/>
          <p:cNvGrpSpPr/>
          <p:nvPr/>
        </p:nvGrpSpPr>
        <p:grpSpPr>
          <a:xfrm>
            <a:off x="7732065" y="4196920"/>
            <a:ext cx="212497" cy="175761"/>
            <a:chOff x="4943575" y="2516350"/>
            <a:chExt cx="98675" cy="81700"/>
          </a:xfrm>
        </p:grpSpPr>
        <p:sp>
          <p:nvSpPr>
            <p:cNvPr id="2400" name="Google Shape;2400;p8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86"/>
          <p:cNvGrpSpPr/>
          <p:nvPr/>
        </p:nvGrpSpPr>
        <p:grpSpPr>
          <a:xfrm>
            <a:off x="1990126" y="3423163"/>
            <a:ext cx="965351" cy="134611"/>
            <a:chOff x="4411970" y="2962952"/>
            <a:chExt cx="706544" cy="104212"/>
          </a:xfrm>
        </p:grpSpPr>
        <p:sp>
          <p:nvSpPr>
            <p:cNvPr id="2479" name="Google Shape;2479;p8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86"/>
          <p:cNvGrpSpPr/>
          <p:nvPr/>
        </p:nvGrpSpPr>
        <p:grpSpPr>
          <a:xfrm>
            <a:off x="1990126" y="3012077"/>
            <a:ext cx="960158" cy="289172"/>
            <a:chOff x="4411970" y="2726085"/>
            <a:chExt cx="643107" cy="193659"/>
          </a:xfrm>
        </p:grpSpPr>
        <p:sp>
          <p:nvSpPr>
            <p:cNvPr id="2484" name="Google Shape;2484;p8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86"/>
          <p:cNvGrpSpPr/>
          <p:nvPr/>
        </p:nvGrpSpPr>
        <p:grpSpPr>
          <a:xfrm>
            <a:off x="993018" y="3278187"/>
            <a:ext cx="833173" cy="259209"/>
            <a:chOff x="4411970" y="4340222"/>
            <a:chExt cx="779467" cy="242683"/>
          </a:xfrm>
        </p:grpSpPr>
        <p:sp>
          <p:nvSpPr>
            <p:cNvPr id="2488" name="Google Shape;2488;p8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86"/>
          <p:cNvGrpSpPr/>
          <p:nvPr/>
        </p:nvGrpSpPr>
        <p:grpSpPr>
          <a:xfrm>
            <a:off x="1990126" y="2673933"/>
            <a:ext cx="965160" cy="216230"/>
            <a:chOff x="4411970" y="2468674"/>
            <a:chExt cx="747317" cy="167425"/>
          </a:xfrm>
        </p:grpSpPr>
        <p:sp>
          <p:nvSpPr>
            <p:cNvPr id="2492" name="Google Shape;2492;p8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86"/>
          <p:cNvGrpSpPr/>
          <p:nvPr/>
        </p:nvGrpSpPr>
        <p:grpSpPr>
          <a:xfrm>
            <a:off x="988873" y="2578650"/>
            <a:ext cx="810451" cy="319148"/>
            <a:chOff x="4411970" y="3686602"/>
            <a:chExt cx="797845" cy="314215"/>
          </a:xfrm>
        </p:grpSpPr>
        <p:sp>
          <p:nvSpPr>
            <p:cNvPr id="2495" name="Google Shape;2495;p8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0" name="Google Shape;2500;p8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86"/>
          <p:cNvGrpSpPr/>
          <p:nvPr/>
        </p:nvGrpSpPr>
        <p:grpSpPr>
          <a:xfrm>
            <a:off x="988970" y="2333174"/>
            <a:ext cx="1970333" cy="208784"/>
            <a:chOff x="6336019" y="3733725"/>
            <a:chExt cx="2566206" cy="351310"/>
          </a:xfrm>
        </p:grpSpPr>
        <p:sp>
          <p:nvSpPr>
            <p:cNvPr id="2502" name="Google Shape;2502;p8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86"/>
          <p:cNvGrpSpPr/>
          <p:nvPr/>
        </p:nvGrpSpPr>
        <p:grpSpPr>
          <a:xfrm>
            <a:off x="1990126" y="3940729"/>
            <a:ext cx="946551" cy="153200"/>
            <a:chOff x="4404545" y="3301592"/>
            <a:chExt cx="782403" cy="129272"/>
          </a:xfrm>
        </p:grpSpPr>
        <p:sp>
          <p:nvSpPr>
            <p:cNvPr id="2507" name="Google Shape;2507;p8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86"/>
          <p:cNvGrpSpPr/>
          <p:nvPr/>
        </p:nvGrpSpPr>
        <p:grpSpPr>
          <a:xfrm>
            <a:off x="1990126" y="3679688"/>
            <a:ext cx="962257" cy="139127"/>
            <a:chOff x="4411970" y="3131459"/>
            <a:chExt cx="710520" cy="117397"/>
          </a:xfrm>
        </p:grpSpPr>
        <p:sp>
          <p:nvSpPr>
            <p:cNvPr id="2510" name="Google Shape;2510;p8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12" name="Google Shape;2512;p8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3" name="Google Shape;2513;p86"/>
          <p:cNvGrpSpPr/>
          <p:nvPr/>
        </p:nvGrpSpPr>
        <p:grpSpPr>
          <a:xfrm>
            <a:off x="990271" y="3614482"/>
            <a:ext cx="823838" cy="458988"/>
            <a:chOff x="4411970" y="1801825"/>
            <a:chExt cx="734586" cy="409262"/>
          </a:xfrm>
        </p:grpSpPr>
        <p:sp>
          <p:nvSpPr>
            <p:cNvPr id="2514" name="Google Shape;2514;p8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86"/>
          <p:cNvGrpSpPr/>
          <p:nvPr/>
        </p:nvGrpSpPr>
        <p:grpSpPr>
          <a:xfrm>
            <a:off x="990271" y="4162908"/>
            <a:ext cx="856348" cy="212039"/>
            <a:chOff x="4411970" y="2233974"/>
            <a:chExt cx="763574" cy="189068"/>
          </a:xfrm>
        </p:grpSpPr>
        <p:sp>
          <p:nvSpPr>
            <p:cNvPr id="2517" name="Google Shape;2517;p8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86"/>
          <p:cNvGrpSpPr/>
          <p:nvPr/>
        </p:nvGrpSpPr>
        <p:grpSpPr>
          <a:xfrm>
            <a:off x="3100467" y="2338244"/>
            <a:ext cx="511602" cy="511602"/>
            <a:chOff x="5681300" y="2527788"/>
            <a:chExt cx="805800" cy="805800"/>
          </a:xfrm>
        </p:grpSpPr>
        <p:sp>
          <p:nvSpPr>
            <p:cNvPr id="2520" name="Google Shape;2520;p8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86"/>
          <p:cNvGrpSpPr/>
          <p:nvPr/>
        </p:nvGrpSpPr>
        <p:grpSpPr>
          <a:xfrm>
            <a:off x="3097662" y="3104827"/>
            <a:ext cx="513021" cy="512935"/>
            <a:chOff x="4049800" y="640400"/>
            <a:chExt cx="858900" cy="858900"/>
          </a:xfrm>
        </p:grpSpPr>
        <p:sp>
          <p:nvSpPr>
            <p:cNvPr id="2523" name="Google Shape;2523;p8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86"/>
          <p:cNvGrpSpPr/>
          <p:nvPr/>
        </p:nvGrpSpPr>
        <p:grpSpPr>
          <a:xfrm>
            <a:off x="3014861" y="3756719"/>
            <a:ext cx="686489" cy="686585"/>
            <a:chOff x="5080188" y="927900"/>
            <a:chExt cx="961200" cy="961200"/>
          </a:xfrm>
        </p:grpSpPr>
        <p:sp>
          <p:nvSpPr>
            <p:cNvPr id="2526" name="Google Shape;2526;p8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86"/>
          <p:cNvGrpSpPr/>
          <p:nvPr/>
        </p:nvGrpSpPr>
        <p:grpSpPr>
          <a:xfrm>
            <a:off x="3798012" y="3849448"/>
            <a:ext cx="510373" cy="510937"/>
            <a:chOff x="7508249" y="1522825"/>
            <a:chExt cx="1326332" cy="1322987"/>
          </a:xfrm>
        </p:grpSpPr>
        <p:sp>
          <p:nvSpPr>
            <p:cNvPr id="2535" name="Google Shape;2535;p8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86"/>
          <p:cNvGrpSpPr/>
          <p:nvPr/>
        </p:nvGrpSpPr>
        <p:grpSpPr>
          <a:xfrm>
            <a:off x="4489605" y="3850853"/>
            <a:ext cx="492652" cy="503348"/>
            <a:chOff x="6039282" y="1042577"/>
            <a:chExt cx="734315" cy="731929"/>
          </a:xfrm>
        </p:grpSpPr>
        <p:sp>
          <p:nvSpPr>
            <p:cNvPr id="2546" name="Google Shape;2546;p8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86"/>
          <p:cNvGrpSpPr/>
          <p:nvPr/>
        </p:nvGrpSpPr>
        <p:grpSpPr>
          <a:xfrm>
            <a:off x="5130019" y="2346894"/>
            <a:ext cx="483304" cy="504902"/>
            <a:chOff x="1825800" y="1651625"/>
            <a:chExt cx="568125" cy="591775"/>
          </a:xfrm>
        </p:grpSpPr>
        <p:sp>
          <p:nvSpPr>
            <p:cNvPr id="2568" name="Google Shape;2568;p8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4" name="Google Shape;2574;p8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579" name="Google Shape;2579;p8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3" name="Shape 2583"/>
        <p:cNvGrpSpPr/>
        <p:nvPr/>
      </p:nvGrpSpPr>
      <p:grpSpPr>
        <a:xfrm>
          <a:off x="0" y="0"/>
          <a:ext cx="0" cy="0"/>
          <a:chOff x="0" y="0"/>
          <a:chExt cx="0" cy="0"/>
        </a:xfrm>
      </p:grpSpPr>
      <p:grpSp>
        <p:nvGrpSpPr>
          <p:cNvPr id="2584" name="Google Shape;2584;p87"/>
          <p:cNvGrpSpPr/>
          <p:nvPr/>
        </p:nvGrpSpPr>
        <p:grpSpPr>
          <a:xfrm>
            <a:off x="722058" y="957091"/>
            <a:ext cx="2492868" cy="1379876"/>
            <a:chOff x="2654821" y="2311071"/>
            <a:chExt cx="2279715" cy="1262120"/>
          </a:xfrm>
        </p:grpSpPr>
        <p:grpSp>
          <p:nvGrpSpPr>
            <p:cNvPr id="2585" name="Google Shape;2585;p87"/>
            <p:cNvGrpSpPr/>
            <p:nvPr/>
          </p:nvGrpSpPr>
          <p:grpSpPr>
            <a:xfrm>
              <a:off x="4034269" y="2840745"/>
              <a:ext cx="40212" cy="36437"/>
              <a:chOff x="4293400" y="2574725"/>
              <a:chExt cx="84425" cy="80100"/>
            </a:xfrm>
          </p:grpSpPr>
          <p:sp>
            <p:nvSpPr>
              <p:cNvPr id="2586" name="Google Shape;2586;p8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87" name="Google Shape;2587;p8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8" name="Google Shape;2588;p87"/>
            <p:cNvGrpSpPr/>
            <p:nvPr/>
          </p:nvGrpSpPr>
          <p:grpSpPr>
            <a:xfrm>
              <a:off x="3894606" y="2334874"/>
              <a:ext cx="913198" cy="518984"/>
              <a:chOff x="4000175" y="1462675"/>
              <a:chExt cx="1917275" cy="1140875"/>
            </a:xfrm>
          </p:grpSpPr>
          <p:sp>
            <p:nvSpPr>
              <p:cNvPr id="2589" name="Google Shape;2589;p8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90" name="Google Shape;2590;p87"/>
              <p:cNvGrpSpPr/>
              <p:nvPr/>
            </p:nvGrpSpPr>
            <p:grpSpPr>
              <a:xfrm>
                <a:off x="4000175" y="1462675"/>
                <a:ext cx="1917275" cy="1140875"/>
                <a:chOff x="4000175" y="1462675"/>
                <a:chExt cx="1917275" cy="1140875"/>
              </a:xfrm>
            </p:grpSpPr>
            <p:sp>
              <p:nvSpPr>
                <p:cNvPr id="2591" name="Google Shape;2591;p8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92" name="Google Shape;2592;p8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6" name="Google Shape;2596;p8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7" name="Google Shape;2597;p87"/>
            <p:cNvGrpSpPr/>
            <p:nvPr/>
          </p:nvGrpSpPr>
          <p:grpSpPr>
            <a:xfrm>
              <a:off x="3875768" y="2846704"/>
              <a:ext cx="44796" cy="47366"/>
              <a:chOff x="3960625" y="2587825"/>
              <a:chExt cx="94050" cy="104125"/>
            </a:xfrm>
          </p:grpSpPr>
          <p:sp>
            <p:nvSpPr>
              <p:cNvPr id="2598" name="Google Shape;2598;p8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99" name="Google Shape;2599;p8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87"/>
            <p:cNvGrpSpPr/>
            <p:nvPr/>
          </p:nvGrpSpPr>
          <p:grpSpPr>
            <a:xfrm>
              <a:off x="3782759" y="2807162"/>
              <a:ext cx="82686" cy="85487"/>
              <a:chOff x="3765350" y="2500900"/>
              <a:chExt cx="173600" cy="187925"/>
            </a:xfrm>
          </p:grpSpPr>
          <p:sp>
            <p:nvSpPr>
              <p:cNvPr id="2601" name="Google Shape;2601;p8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02" name="Google Shape;2602;p8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87"/>
            <p:cNvGrpSpPr/>
            <p:nvPr/>
          </p:nvGrpSpPr>
          <p:grpSpPr>
            <a:xfrm>
              <a:off x="3775674" y="2798496"/>
              <a:ext cx="40545" cy="23564"/>
              <a:chOff x="3750475" y="2481850"/>
              <a:chExt cx="85125" cy="51800"/>
            </a:xfrm>
          </p:grpSpPr>
          <p:sp>
            <p:nvSpPr>
              <p:cNvPr id="2608" name="Google Shape;2608;p8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10" name="Google Shape;2610;p87"/>
            <p:cNvGrpSpPr/>
            <p:nvPr/>
          </p:nvGrpSpPr>
          <p:grpSpPr>
            <a:xfrm>
              <a:off x="3716946" y="2776024"/>
              <a:ext cx="81971" cy="76912"/>
              <a:chOff x="3627175" y="2432450"/>
              <a:chExt cx="172100" cy="169075"/>
            </a:xfrm>
          </p:grpSpPr>
          <p:sp>
            <p:nvSpPr>
              <p:cNvPr id="2611" name="Google Shape;2611;p8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13" name="Google Shape;2613;p8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14" name="Google Shape;2614;p87"/>
            <p:cNvGrpSpPr/>
            <p:nvPr/>
          </p:nvGrpSpPr>
          <p:grpSpPr>
            <a:xfrm>
              <a:off x="3685682" y="2845624"/>
              <a:ext cx="29311" cy="45055"/>
              <a:chOff x="3561536" y="2585450"/>
              <a:chExt cx="61539" cy="99045"/>
            </a:xfrm>
          </p:grpSpPr>
          <p:sp>
            <p:nvSpPr>
              <p:cNvPr id="2615" name="Google Shape;2615;p8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17" name="Google Shape;2617;p87"/>
            <p:cNvGrpSpPr/>
            <p:nvPr/>
          </p:nvGrpSpPr>
          <p:grpSpPr>
            <a:xfrm>
              <a:off x="3849905" y="2572252"/>
              <a:ext cx="74339" cy="119559"/>
              <a:chOff x="3906325" y="1984500"/>
              <a:chExt cx="156075" cy="262825"/>
            </a:xfrm>
          </p:grpSpPr>
          <p:sp>
            <p:nvSpPr>
              <p:cNvPr id="2618" name="Google Shape;2618;p8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19" name="Google Shape;2619;p8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87"/>
            <p:cNvGrpSpPr/>
            <p:nvPr/>
          </p:nvGrpSpPr>
          <p:grpSpPr>
            <a:xfrm>
              <a:off x="2654821" y="2414345"/>
              <a:ext cx="667570" cy="558731"/>
              <a:chOff x="1397225" y="1637375"/>
              <a:chExt cx="1401575" cy="1228250"/>
            </a:xfrm>
          </p:grpSpPr>
          <p:sp>
            <p:nvSpPr>
              <p:cNvPr id="2621" name="Google Shape;2621;p8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22" name="Google Shape;2622;p87"/>
              <p:cNvGrpSpPr/>
              <p:nvPr/>
            </p:nvGrpSpPr>
            <p:grpSpPr>
              <a:xfrm>
                <a:off x="1397225" y="1637375"/>
                <a:ext cx="1398775" cy="1228250"/>
                <a:chOff x="1397225" y="1637375"/>
                <a:chExt cx="1398775" cy="1228250"/>
              </a:xfrm>
            </p:grpSpPr>
            <p:sp>
              <p:nvSpPr>
                <p:cNvPr id="2623" name="Google Shape;2623;p8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5" name="Google Shape;2625;p87"/>
            <p:cNvGrpSpPr/>
            <p:nvPr/>
          </p:nvGrpSpPr>
          <p:grpSpPr>
            <a:xfrm>
              <a:off x="3230417" y="3103734"/>
              <a:ext cx="282982" cy="280332"/>
              <a:chOff x="2605700" y="3152850"/>
              <a:chExt cx="594125" cy="616250"/>
            </a:xfrm>
          </p:grpSpPr>
          <p:sp>
            <p:nvSpPr>
              <p:cNvPr id="2626" name="Google Shape;2626;p8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27" name="Google Shape;2627;p8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28" name="Google Shape;2628;p87"/>
            <p:cNvGrpSpPr/>
            <p:nvPr/>
          </p:nvGrpSpPr>
          <p:grpSpPr>
            <a:xfrm>
              <a:off x="3265985" y="3226989"/>
              <a:ext cx="87151" cy="346202"/>
              <a:chOff x="2680375" y="3423800"/>
              <a:chExt cx="182975" cy="761050"/>
            </a:xfrm>
          </p:grpSpPr>
          <p:sp>
            <p:nvSpPr>
              <p:cNvPr id="2629" name="Google Shape;2629;p8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30" name="Google Shape;2630;p8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87"/>
            <p:cNvGrpSpPr/>
            <p:nvPr/>
          </p:nvGrpSpPr>
          <p:grpSpPr>
            <a:xfrm>
              <a:off x="3855466" y="3289811"/>
              <a:ext cx="112514" cy="94210"/>
              <a:chOff x="3918000" y="3561900"/>
              <a:chExt cx="236225" cy="207100"/>
            </a:xfrm>
          </p:grpSpPr>
          <p:sp>
            <p:nvSpPr>
              <p:cNvPr id="2632" name="Google Shape;2632;p8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33" name="Google Shape;2633;p8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4" name="Google Shape;2634;p8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637" name="Google Shape;2637;p87"/>
            <p:cNvGrpSpPr/>
            <p:nvPr/>
          </p:nvGrpSpPr>
          <p:grpSpPr>
            <a:xfrm>
              <a:off x="2905224" y="2311071"/>
              <a:ext cx="596721" cy="528992"/>
              <a:chOff x="1922950" y="1410350"/>
              <a:chExt cx="1252825" cy="1162875"/>
            </a:xfrm>
          </p:grpSpPr>
          <p:sp>
            <p:nvSpPr>
              <p:cNvPr id="2638" name="Google Shape;2638;p8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54" name="Google Shape;2654;p8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4" name="Google Shape;2674;p8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75" name="Google Shape;2675;p8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87"/>
            <p:cNvGrpSpPr/>
            <p:nvPr/>
          </p:nvGrpSpPr>
          <p:grpSpPr>
            <a:xfrm>
              <a:off x="3280929" y="3294542"/>
              <a:ext cx="109894" cy="272224"/>
              <a:chOff x="2711750" y="3572300"/>
              <a:chExt cx="230725" cy="598425"/>
            </a:xfrm>
          </p:grpSpPr>
          <p:sp>
            <p:nvSpPr>
              <p:cNvPr id="2677" name="Google Shape;2677;p8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9" name="Google Shape;2679;p8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0" name="Google Shape;2680;p87"/>
            <p:cNvGrpSpPr/>
            <p:nvPr/>
          </p:nvGrpSpPr>
          <p:grpSpPr>
            <a:xfrm>
              <a:off x="3790439" y="2408636"/>
              <a:ext cx="73017" cy="75684"/>
              <a:chOff x="3781475" y="1624825"/>
              <a:chExt cx="153300" cy="166375"/>
            </a:xfrm>
          </p:grpSpPr>
          <p:sp>
            <p:nvSpPr>
              <p:cNvPr id="2681" name="Google Shape;2681;p8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5" name="Google Shape;2685;p8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87"/>
            <p:cNvGrpSpPr/>
            <p:nvPr/>
          </p:nvGrpSpPr>
          <p:grpSpPr>
            <a:xfrm>
              <a:off x="4403342" y="3107749"/>
              <a:ext cx="316680" cy="101374"/>
              <a:chOff x="5068275" y="3161675"/>
              <a:chExt cx="664875" cy="222850"/>
            </a:xfrm>
          </p:grpSpPr>
          <p:sp>
            <p:nvSpPr>
              <p:cNvPr id="2693" name="Google Shape;2693;p8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7" name="Google Shape;2697;p8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6" name="Google Shape;2726;p87"/>
            <p:cNvGrpSpPr/>
            <p:nvPr/>
          </p:nvGrpSpPr>
          <p:grpSpPr>
            <a:xfrm>
              <a:off x="3697513" y="2707266"/>
              <a:ext cx="59549" cy="79733"/>
              <a:chOff x="3586375" y="2281300"/>
              <a:chExt cx="125025" cy="175275"/>
            </a:xfrm>
          </p:grpSpPr>
          <p:sp>
            <p:nvSpPr>
              <p:cNvPr id="2727" name="Google Shape;2727;p8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9" name="Google Shape;2729;p8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0" name="Google Shape;2730;p87"/>
            <p:cNvGrpSpPr/>
            <p:nvPr/>
          </p:nvGrpSpPr>
          <p:grpSpPr>
            <a:xfrm>
              <a:off x="4513224" y="3221724"/>
              <a:ext cx="274563" cy="280321"/>
              <a:chOff x="5298975" y="3412225"/>
              <a:chExt cx="576450" cy="616225"/>
            </a:xfrm>
          </p:grpSpPr>
          <p:sp>
            <p:nvSpPr>
              <p:cNvPr id="2731" name="Google Shape;2731;p8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32" name="Google Shape;2732;p8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87"/>
            <p:cNvGrpSpPr/>
            <p:nvPr/>
          </p:nvGrpSpPr>
          <p:grpSpPr>
            <a:xfrm>
              <a:off x="4824403" y="3421846"/>
              <a:ext cx="110132" cy="130647"/>
              <a:chOff x="5952300" y="3852150"/>
              <a:chExt cx="231225" cy="287200"/>
            </a:xfrm>
          </p:grpSpPr>
          <p:sp>
            <p:nvSpPr>
              <p:cNvPr id="2734" name="Google Shape;2734;p8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6" name="Google Shape;2736;p8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4" name="Google Shape;2744;p87"/>
            <p:cNvGrpSpPr/>
            <p:nvPr/>
          </p:nvGrpSpPr>
          <p:grpSpPr>
            <a:xfrm>
              <a:off x="4295710" y="3079670"/>
              <a:ext cx="14968" cy="27135"/>
              <a:chOff x="4842300" y="3099950"/>
              <a:chExt cx="31425" cy="59650"/>
            </a:xfrm>
          </p:grpSpPr>
          <p:sp>
            <p:nvSpPr>
              <p:cNvPr id="2745" name="Google Shape;2745;p8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9" name="Google Shape;2749;p8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87"/>
            <p:cNvGrpSpPr/>
            <p:nvPr/>
          </p:nvGrpSpPr>
          <p:grpSpPr>
            <a:xfrm>
              <a:off x="3831056" y="2816010"/>
              <a:ext cx="37378" cy="27612"/>
              <a:chOff x="3866750" y="2520350"/>
              <a:chExt cx="78475" cy="60700"/>
            </a:xfrm>
          </p:grpSpPr>
          <p:sp>
            <p:nvSpPr>
              <p:cNvPr id="2758" name="Google Shape;2758;p8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2" name="Google Shape;2762;p8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79" name="Google Shape;2779;p8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91" name="Google Shape;2791;p8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4" name="Google Shape;2804;p87"/>
            <p:cNvGrpSpPr/>
            <p:nvPr/>
          </p:nvGrpSpPr>
          <p:grpSpPr>
            <a:xfrm>
              <a:off x="3632736" y="3051591"/>
              <a:ext cx="63288" cy="45217"/>
              <a:chOff x="3450375" y="3038225"/>
              <a:chExt cx="132875" cy="99400"/>
            </a:xfrm>
          </p:grpSpPr>
          <p:sp>
            <p:nvSpPr>
              <p:cNvPr id="2805" name="Google Shape;2805;p8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7" name="Google Shape;2807;p8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16" name="Google Shape;2816;p8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26" name="Google Shape;2826;p8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32" name="Google Shape;2832;p8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87"/>
          <p:cNvGrpSpPr/>
          <p:nvPr/>
        </p:nvGrpSpPr>
        <p:grpSpPr>
          <a:xfrm>
            <a:off x="719115" y="2852867"/>
            <a:ext cx="2622876" cy="1333540"/>
            <a:chOff x="238125" y="1038125"/>
            <a:chExt cx="7146800" cy="3633625"/>
          </a:xfrm>
        </p:grpSpPr>
        <p:sp>
          <p:nvSpPr>
            <p:cNvPr id="2843" name="Google Shape;2843;p8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7"/>
          <p:cNvGrpSpPr/>
          <p:nvPr/>
        </p:nvGrpSpPr>
        <p:grpSpPr>
          <a:xfrm>
            <a:off x="5834043" y="994977"/>
            <a:ext cx="2590840" cy="1380235"/>
            <a:chOff x="233350" y="949250"/>
            <a:chExt cx="7137300" cy="3802300"/>
          </a:xfrm>
        </p:grpSpPr>
        <p:sp>
          <p:nvSpPr>
            <p:cNvPr id="4416" name="Google Shape;4416;p8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7"/>
          <p:cNvGrpSpPr/>
          <p:nvPr/>
        </p:nvGrpSpPr>
        <p:grpSpPr>
          <a:xfrm>
            <a:off x="7648472" y="3039750"/>
            <a:ext cx="104231" cy="320340"/>
            <a:chOff x="7564426" y="3224343"/>
            <a:chExt cx="119985" cy="368801"/>
          </a:xfrm>
        </p:grpSpPr>
        <p:sp>
          <p:nvSpPr>
            <p:cNvPr id="4468" name="Google Shape;4468;p8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7"/>
          <p:cNvGrpSpPr/>
          <p:nvPr/>
        </p:nvGrpSpPr>
        <p:grpSpPr>
          <a:xfrm>
            <a:off x="7347961" y="3033852"/>
            <a:ext cx="189489" cy="332132"/>
            <a:chOff x="8370831" y="3202002"/>
            <a:chExt cx="218129" cy="382376"/>
          </a:xfrm>
        </p:grpSpPr>
        <p:sp>
          <p:nvSpPr>
            <p:cNvPr id="4471" name="Google Shape;4471;p8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87"/>
          <p:cNvGrpSpPr/>
          <p:nvPr/>
        </p:nvGrpSpPr>
        <p:grpSpPr>
          <a:xfrm>
            <a:off x="8071350" y="3444984"/>
            <a:ext cx="309429" cy="267000"/>
            <a:chOff x="6742064" y="3750480"/>
            <a:chExt cx="399315" cy="344560"/>
          </a:xfrm>
        </p:grpSpPr>
        <p:sp>
          <p:nvSpPr>
            <p:cNvPr id="4474" name="Google Shape;4474;p8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87"/>
          <p:cNvGrpSpPr/>
          <p:nvPr/>
        </p:nvGrpSpPr>
        <p:grpSpPr>
          <a:xfrm>
            <a:off x="7610369" y="3796031"/>
            <a:ext cx="180437" cy="281608"/>
            <a:chOff x="7248525" y="3739696"/>
            <a:chExt cx="230531" cy="359790"/>
          </a:xfrm>
        </p:grpSpPr>
        <p:sp>
          <p:nvSpPr>
            <p:cNvPr id="4477" name="Google Shape;4477;p8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7"/>
          <p:cNvGrpSpPr/>
          <p:nvPr/>
        </p:nvGrpSpPr>
        <p:grpSpPr>
          <a:xfrm>
            <a:off x="7856288" y="3439255"/>
            <a:ext cx="162896" cy="278710"/>
            <a:chOff x="7601242" y="3729267"/>
            <a:chExt cx="222566" cy="380803"/>
          </a:xfrm>
        </p:grpSpPr>
        <p:sp>
          <p:nvSpPr>
            <p:cNvPr id="4480" name="Google Shape;4480;p8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2" name="Google Shape;4482;p8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87"/>
          <p:cNvGrpSpPr/>
          <p:nvPr/>
        </p:nvGrpSpPr>
        <p:grpSpPr>
          <a:xfrm>
            <a:off x="7345934" y="3440396"/>
            <a:ext cx="193543" cy="275990"/>
            <a:chOff x="8304647" y="3738687"/>
            <a:chExt cx="225076" cy="320956"/>
          </a:xfrm>
        </p:grpSpPr>
        <p:sp>
          <p:nvSpPr>
            <p:cNvPr id="4484" name="Google Shape;4484;p8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87"/>
          <p:cNvGrpSpPr/>
          <p:nvPr/>
        </p:nvGrpSpPr>
        <p:grpSpPr>
          <a:xfrm>
            <a:off x="7618426" y="3440396"/>
            <a:ext cx="178492" cy="275990"/>
            <a:chOff x="8615101" y="3738687"/>
            <a:chExt cx="207573" cy="320956"/>
          </a:xfrm>
        </p:grpSpPr>
        <p:sp>
          <p:nvSpPr>
            <p:cNvPr id="4488" name="Google Shape;4488;p8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1" name="Google Shape;4491;p8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2" name="Google Shape;4492;p87"/>
          <p:cNvGrpSpPr/>
          <p:nvPr/>
        </p:nvGrpSpPr>
        <p:grpSpPr>
          <a:xfrm>
            <a:off x="6013131" y="3561884"/>
            <a:ext cx="557670" cy="511283"/>
            <a:chOff x="6015419" y="3716859"/>
            <a:chExt cx="557671" cy="511283"/>
          </a:xfrm>
        </p:grpSpPr>
        <p:sp>
          <p:nvSpPr>
            <p:cNvPr id="4493" name="Google Shape;4493;p8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4" name="Google Shape;4494;p87"/>
            <p:cNvGrpSpPr/>
            <p:nvPr/>
          </p:nvGrpSpPr>
          <p:grpSpPr>
            <a:xfrm>
              <a:off x="6036094" y="3716980"/>
              <a:ext cx="529860" cy="510468"/>
              <a:chOff x="6036094" y="3716980"/>
              <a:chExt cx="529860" cy="510468"/>
            </a:xfrm>
          </p:grpSpPr>
          <p:sp>
            <p:nvSpPr>
              <p:cNvPr id="4495" name="Google Shape;4495;p8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5" name="Google Shape;4505;p87"/>
          <p:cNvGrpSpPr/>
          <p:nvPr/>
        </p:nvGrpSpPr>
        <p:grpSpPr>
          <a:xfrm>
            <a:off x="6642016" y="2918653"/>
            <a:ext cx="576302" cy="511871"/>
            <a:chOff x="6644304" y="3073628"/>
            <a:chExt cx="576302" cy="511871"/>
          </a:xfrm>
        </p:grpSpPr>
        <p:sp>
          <p:nvSpPr>
            <p:cNvPr id="4506" name="Google Shape;4506;p8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7" name="Google Shape;4507;p87"/>
            <p:cNvGrpSpPr/>
            <p:nvPr/>
          </p:nvGrpSpPr>
          <p:grpSpPr>
            <a:xfrm>
              <a:off x="6712169" y="3085440"/>
              <a:ext cx="481622" cy="494913"/>
              <a:chOff x="6712169" y="3085440"/>
              <a:chExt cx="481622" cy="494913"/>
            </a:xfrm>
          </p:grpSpPr>
          <p:sp>
            <p:nvSpPr>
              <p:cNvPr id="4508" name="Google Shape;4508;p8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3" name="Google Shape;4513;p8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6" name="Google Shape;4516;p8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7" name="Google Shape;4517;p87"/>
          <p:cNvGrpSpPr/>
          <p:nvPr/>
        </p:nvGrpSpPr>
        <p:grpSpPr>
          <a:xfrm>
            <a:off x="6649867" y="3561648"/>
            <a:ext cx="560631" cy="511352"/>
            <a:chOff x="6652154" y="3716623"/>
            <a:chExt cx="560631" cy="511352"/>
          </a:xfrm>
        </p:grpSpPr>
        <p:sp>
          <p:nvSpPr>
            <p:cNvPr id="4518" name="Google Shape;4518;p8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9" name="Google Shape;4519;p87"/>
            <p:cNvGrpSpPr/>
            <p:nvPr/>
          </p:nvGrpSpPr>
          <p:grpSpPr>
            <a:xfrm>
              <a:off x="6669657" y="3716715"/>
              <a:ext cx="466779" cy="464290"/>
              <a:chOff x="6669657" y="3716715"/>
              <a:chExt cx="466779" cy="464290"/>
            </a:xfrm>
          </p:grpSpPr>
          <p:sp>
            <p:nvSpPr>
              <p:cNvPr id="4520" name="Google Shape;4520;p8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3" name="Google Shape;4533;p87"/>
          <p:cNvGrpSpPr/>
          <p:nvPr/>
        </p:nvGrpSpPr>
        <p:grpSpPr>
          <a:xfrm>
            <a:off x="7843958" y="3843056"/>
            <a:ext cx="187557" cy="187557"/>
            <a:chOff x="8565775" y="671075"/>
            <a:chExt cx="441000" cy="441000"/>
          </a:xfrm>
        </p:grpSpPr>
        <p:sp>
          <p:nvSpPr>
            <p:cNvPr id="4534" name="Google Shape;4534;p8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6" name="Google Shape;4536;p8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8" name="Google Shape;4538;p87"/>
          <p:cNvGrpSpPr/>
          <p:nvPr/>
        </p:nvGrpSpPr>
        <p:grpSpPr>
          <a:xfrm>
            <a:off x="5997813" y="2921275"/>
            <a:ext cx="587871" cy="512373"/>
            <a:chOff x="6000100" y="3076250"/>
            <a:chExt cx="587871" cy="512373"/>
          </a:xfrm>
        </p:grpSpPr>
        <p:sp>
          <p:nvSpPr>
            <p:cNvPr id="4539" name="Google Shape;4539;p8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87"/>
            <p:cNvGrpSpPr/>
            <p:nvPr/>
          </p:nvGrpSpPr>
          <p:grpSpPr>
            <a:xfrm>
              <a:off x="6031360" y="3076713"/>
              <a:ext cx="539107" cy="480965"/>
              <a:chOff x="6031360" y="3076713"/>
              <a:chExt cx="539107" cy="480965"/>
            </a:xfrm>
          </p:grpSpPr>
          <p:sp>
            <p:nvSpPr>
              <p:cNvPr id="4541" name="Google Shape;4541;p8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87"/>
          <p:cNvGrpSpPr/>
          <p:nvPr/>
        </p:nvGrpSpPr>
        <p:grpSpPr>
          <a:xfrm>
            <a:off x="3416804" y="902588"/>
            <a:ext cx="2310381" cy="1488888"/>
            <a:chOff x="229225" y="549050"/>
            <a:chExt cx="7161750" cy="4615275"/>
          </a:xfrm>
        </p:grpSpPr>
        <p:sp>
          <p:nvSpPr>
            <p:cNvPr id="4549" name="Google Shape;4549;p8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87"/>
          <p:cNvGrpSpPr/>
          <p:nvPr/>
        </p:nvGrpSpPr>
        <p:grpSpPr>
          <a:xfrm>
            <a:off x="3514722" y="2832485"/>
            <a:ext cx="2310282" cy="1374222"/>
            <a:chOff x="238125" y="732525"/>
            <a:chExt cx="7130500" cy="4241425"/>
          </a:xfrm>
        </p:grpSpPr>
        <p:sp>
          <p:nvSpPr>
            <p:cNvPr id="4667" name="Google Shape;4667;p8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4" name="Shape 4784"/>
        <p:cNvGrpSpPr/>
        <p:nvPr/>
      </p:nvGrpSpPr>
      <p:grpSpPr>
        <a:xfrm>
          <a:off x="0" y="0"/>
          <a:ext cx="0" cy="0"/>
          <a:chOff x="0" y="0"/>
          <a:chExt cx="0" cy="0"/>
        </a:xfrm>
      </p:grpSpPr>
      <p:grpSp>
        <p:nvGrpSpPr>
          <p:cNvPr id="4785" name="Google Shape;4785;p88"/>
          <p:cNvGrpSpPr/>
          <p:nvPr/>
        </p:nvGrpSpPr>
        <p:grpSpPr>
          <a:xfrm>
            <a:off x="729274" y="969771"/>
            <a:ext cx="2507799" cy="206239"/>
            <a:chOff x="106648" y="895722"/>
            <a:chExt cx="4481413" cy="374300"/>
          </a:xfrm>
        </p:grpSpPr>
        <p:grpSp>
          <p:nvGrpSpPr>
            <p:cNvPr id="4786" name="Google Shape;4786;p88"/>
            <p:cNvGrpSpPr/>
            <p:nvPr/>
          </p:nvGrpSpPr>
          <p:grpSpPr>
            <a:xfrm>
              <a:off x="2233276" y="895722"/>
              <a:ext cx="1082667" cy="223591"/>
              <a:chOff x="4808316" y="2800065"/>
              <a:chExt cx="1999386" cy="412910"/>
            </a:xfrm>
          </p:grpSpPr>
          <p:sp>
            <p:nvSpPr>
              <p:cNvPr id="4787" name="Google Shape;4787;p8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88"/>
              <p:cNvGrpSpPr/>
              <p:nvPr/>
            </p:nvGrpSpPr>
            <p:grpSpPr>
              <a:xfrm>
                <a:off x="4808316" y="2800065"/>
                <a:ext cx="92400" cy="411825"/>
                <a:chOff x="845575" y="2563700"/>
                <a:chExt cx="92400" cy="411825"/>
              </a:xfrm>
            </p:grpSpPr>
            <p:cxnSp>
              <p:nvCxnSpPr>
                <p:cNvPr id="4789" name="Google Shape;4789;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0" name="Google Shape;4790;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1" name="Google Shape;4791;p88"/>
            <p:cNvGrpSpPr/>
            <p:nvPr/>
          </p:nvGrpSpPr>
          <p:grpSpPr>
            <a:xfrm>
              <a:off x="106648" y="895722"/>
              <a:ext cx="1088401" cy="223591"/>
              <a:chOff x="881025" y="2800065"/>
              <a:chExt cx="2009975" cy="412910"/>
            </a:xfrm>
          </p:grpSpPr>
          <p:sp>
            <p:nvSpPr>
              <p:cNvPr id="4792" name="Google Shape;4792;p8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88"/>
              <p:cNvGrpSpPr/>
              <p:nvPr/>
            </p:nvGrpSpPr>
            <p:grpSpPr>
              <a:xfrm>
                <a:off x="881025" y="2800065"/>
                <a:ext cx="92400" cy="411825"/>
                <a:chOff x="845575" y="2563700"/>
                <a:chExt cx="92400" cy="411825"/>
              </a:xfrm>
            </p:grpSpPr>
            <p:cxnSp>
              <p:nvCxnSpPr>
                <p:cNvPr id="4794" name="Google Shape;4794;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5" name="Google Shape;4795;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6" name="Google Shape;4796;p88"/>
            <p:cNvGrpSpPr/>
            <p:nvPr/>
          </p:nvGrpSpPr>
          <p:grpSpPr>
            <a:xfrm>
              <a:off x="1172346" y="1047018"/>
              <a:ext cx="1083151" cy="223003"/>
              <a:chOff x="2849073" y="3079467"/>
              <a:chExt cx="2000279" cy="411825"/>
            </a:xfrm>
          </p:grpSpPr>
          <p:sp>
            <p:nvSpPr>
              <p:cNvPr id="4797" name="Google Shape;4797;p8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8" name="Google Shape;4798;p88"/>
              <p:cNvGrpSpPr/>
              <p:nvPr/>
            </p:nvGrpSpPr>
            <p:grpSpPr>
              <a:xfrm rot="10800000">
                <a:off x="2849073" y="3079467"/>
                <a:ext cx="92400" cy="411825"/>
                <a:chOff x="2070100" y="2563700"/>
                <a:chExt cx="92400" cy="411825"/>
              </a:xfrm>
            </p:grpSpPr>
            <p:cxnSp>
              <p:nvCxnSpPr>
                <p:cNvPr id="4799" name="Google Shape;4799;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00" name="Google Shape;4800;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1" name="Google Shape;4801;p88"/>
            <p:cNvGrpSpPr/>
            <p:nvPr/>
          </p:nvGrpSpPr>
          <p:grpSpPr>
            <a:xfrm>
              <a:off x="3290132" y="1047018"/>
              <a:ext cx="1297929" cy="223003"/>
              <a:chOff x="6760035" y="3079467"/>
              <a:chExt cx="2396914" cy="411825"/>
            </a:xfrm>
          </p:grpSpPr>
          <p:sp>
            <p:nvSpPr>
              <p:cNvPr id="4802" name="Google Shape;4802;p8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3" name="Google Shape;4803;p88"/>
              <p:cNvGrpSpPr/>
              <p:nvPr/>
            </p:nvGrpSpPr>
            <p:grpSpPr>
              <a:xfrm rot="10800000">
                <a:off x="6760035" y="3079467"/>
                <a:ext cx="92400" cy="411825"/>
                <a:chOff x="2070100" y="2563700"/>
                <a:chExt cx="92400" cy="411825"/>
              </a:xfrm>
            </p:grpSpPr>
            <p:cxnSp>
              <p:nvCxnSpPr>
                <p:cNvPr id="4804" name="Google Shape;4804;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05" name="Google Shape;4805;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6" name="Google Shape;4806;p88"/>
          <p:cNvGrpSpPr/>
          <p:nvPr/>
        </p:nvGrpSpPr>
        <p:grpSpPr>
          <a:xfrm>
            <a:off x="2147036" y="3369142"/>
            <a:ext cx="1086701" cy="799429"/>
            <a:chOff x="2183288" y="3555572"/>
            <a:chExt cx="1136241" cy="835873"/>
          </a:xfrm>
        </p:grpSpPr>
        <p:sp>
          <p:nvSpPr>
            <p:cNvPr id="4807" name="Google Shape;4807;p8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88"/>
            <p:cNvGrpSpPr/>
            <p:nvPr/>
          </p:nvGrpSpPr>
          <p:grpSpPr>
            <a:xfrm>
              <a:off x="2205895" y="3637269"/>
              <a:ext cx="1089848" cy="724993"/>
              <a:chOff x="2205895" y="3637269"/>
              <a:chExt cx="1089848" cy="724993"/>
            </a:xfrm>
          </p:grpSpPr>
          <p:sp>
            <p:nvSpPr>
              <p:cNvPr id="4809" name="Google Shape;4809;p8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5" name="Google Shape;4815;p8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6" name="Google Shape;4816;p8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17" name="Google Shape;4817;p88"/>
            <p:cNvGrpSpPr/>
            <p:nvPr/>
          </p:nvGrpSpPr>
          <p:grpSpPr>
            <a:xfrm>
              <a:off x="3173850" y="3779426"/>
              <a:ext cx="145679" cy="70048"/>
              <a:chOff x="3173850" y="3779426"/>
              <a:chExt cx="145679" cy="70048"/>
            </a:xfrm>
          </p:grpSpPr>
          <p:cxnSp>
            <p:nvCxnSpPr>
              <p:cNvPr id="4818" name="Google Shape;4818;p8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19" name="Google Shape;4819;p8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8"/>
            <p:cNvGrpSpPr/>
            <p:nvPr/>
          </p:nvGrpSpPr>
          <p:grpSpPr>
            <a:xfrm>
              <a:off x="2183288" y="4139483"/>
              <a:ext cx="145133" cy="70048"/>
              <a:chOff x="2183288" y="4139483"/>
              <a:chExt cx="145133" cy="70048"/>
            </a:xfrm>
          </p:grpSpPr>
          <p:cxnSp>
            <p:nvCxnSpPr>
              <p:cNvPr id="4821" name="Google Shape;4821;p8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22" name="Google Shape;4822;p8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3" name="Google Shape;4823;p8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4" name="Google Shape;4824;p8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25" name="Google Shape;4825;p88"/>
            <p:cNvGrpSpPr/>
            <p:nvPr/>
          </p:nvGrpSpPr>
          <p:grpSpPr>
            <a:xfrm>
              <a:off x="2943836" y="4268886"/>
              <a:ext cx="60717" cy="122559"/>
              <a:chOff x="2943836" y="4268886"/>
              <a:chExt cx="60717" cy="122559"/>
            </a:xfrm>
          </p:grpSpPr>
          <p:sp>
            <p:nvSpPr>
              <p:cNvPr id="4826" name="Google Shape;4826;p8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7" name="Google Shape;4827;p8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28" name="Google Shape;4828;p88"/>
          <p:cNvGrpSpPr/>
          <p:nvPr/>
        </p:nvGrpSpPr>
        <p:grpSpPr>
          <a:xfrm>
            <a:off x="3409981" y="1290142"/>
            <a:ext cx="1675870" cy="758251"/>
            <a:chOff x="3530532" y="1496185"/>
            <a:chExt cx="1562000" cy="706730"/>
          </a:xfrm>
        </p:grpSpPr>
        <p:cxnSp>
          <p:nvCxnSpPr>
            <p:cNvPr id="4829" name="Google Shape;4829;p8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30" name="Google Shape;4830;p88"/>
            <p:cNvGrpSpPr/>
            <p:nvPr/>
          </p:nvGrpSpPr>
          <p:grpSpPr>
            <a:xfrm>
              <a:off x="3530532" y="1496185"/>
              <a:ext cx="323430" cy="463587"/>
              <a:chOff x="3530532" y="1496185"/>
              <a:chExt cx="323430" cy="463587"/>
            </a:xfrm>
          </p:grpSpPr>
          <p:grpSp>
            <p:nvGrpSpPr>
              <p:cNvPr id="4831" name="Google Shape;4831;p88"/>
              <p:cNvGrpSpPr/>
              <p:nvPr/>
            </p:nvGrpSpPr>
            <p:grpSpPr>
              <a:xfrm>
                <a:off x="3567462" y="1496185"/>
                <a:ext cx="286500" cy="361376"/>
                <a:chOff x="3567462" y="1496185"/>
                <a:chExt cx="286500" cy="361376"/>
              </a:xfrm>
            </p:grpSpPr>
            <p:cxnSp>
              <p:nvCxnSpPr>
                <p:cNvPr id="4832" name="Google Shape;4832;p8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33" name="Google Shape;4833;p8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8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88"/>
            <p:cNvGrpSpPr/>
            <p:nvPr/>
          </p:nvGrpSpPr>
          <p:grpSpPr>
            <a:xfrm>
              <a:off x="3891569" y="1779209"/>
              <a:ext cx="323945" cy="423706"/>
              <a:chOff x="3891569" y="1779209"/>
              <a:chExt cx="323945" cy="423706"/>
            </a:xfrm>
          </p:grpSpPr>
          <p:grpSp>
            <p:nvGrpSpPr>
              <p:cNvPr id="4836" name="Google Shape;4836;p88"/>
              <p:cNvGrpSpPr/>
              <p:nvPr/>
            </p:nvGrpSpPr>
            <p:grpSpPr>
              <a:xfrm>
                <a:off x="3929014" y="1881638"/>
                <a:ext cx="286500" cy="321278"/>
                <a:chOff x="3929014" y="1881638"/>
                <a:chExt cx="286500" cy="321278"/>
              </a:xfrm>
            </p:grpSpPr>
            <p:cxnSp>
              <p:nvCxnSpPr>
                <p:cNvPr id="4837" name="Google Shape;4837;p8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838" name="Google Shape;4838;p8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8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8"/>
            <p:cNvGrpSpPr/>
            <p:nvPr/>
          </p:nvGrpSpPr>
          <p:grpSpPr>
            <a:xfrm>
              <a:off x="4252606" y="1496185"/>
              <a:ext cx="324721" cy="463587"/>
              <a:chOff x="4252606" y="1496185"/>
              <a:chExt cx="324721" cy="463587"/>
            </a:xfrm>
          </p:grpSpPr>
          <p:grpSp>
            <p:nvGrpSpPr>
              <p:cNvPr id="4841" name="Google Shape;4841;p88"/>
              <p:cNvGrpSpPr/>
              <p:nvPr/>
            </p:nvGrpSpPr>
            <p:grpSpPr>
              <a:xfrm>
                <a:off x="4290828" y="1496185"/>
                <a:ext cx="286500" cy="361376"/>
                <a:chOff x="4290828" y="1496185"/>
                <a:chExt cx="286500" cy="361376"/>
              </a:xfrm>
            </p:grpSpPr>
            <p:cxnSp>
              <p:nvCxnSpPr>
                <p:cNvPr id="4842" name="Google Shape;4842;p8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43" name="Google Shape;4843;p8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4" name="Google Shape;4844;p8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88"/>
            <p:cNvGrpSpPr/>
            <p:nvPr/>
          </p:nvGrpSpPr>
          <p:grpSpPr>
            <a:xfrm>
              <a:off x="4613643" y="1763716"/>
              <a:ext cx="325308" cy="439200"/>
              <a:chOff x="4613643" y="1763716"/>
              <a:chExt cx="325308" cy="439200"/>
            </a:xfrm>
          </p:grpSpPr>
          <p:grpSp>
            <p:nvGrpSpPr>
              <p:cNvPr id="4846" name="Google Shape;4846;p88"/>
              <p:cNvGrpSpPr/>
              <p:nvPr/>
            </p:nvGrpSpPr>
            <p:grpSpPr>
              <a:xfrm>
                <a:off x="4652451" y="1879538"/>
                <a:ext cx="286500" cy="323378"/>
                <a:chOff x="4652451" y="1879538"/>
                <a:chExt cx="286500" cy="323378"/>
              </a:xfrm>
            </p:grpSpPr>
            <p:cxnSp>
              <p:nvCxnSpPr>
                <p:cNvPr id="4847" name="Google Shape;4847;p8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48" name="Google Shape;4848;p8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9" name="Google Shape;4849;p8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0" name="Google Shape;4850;p88"/>
          <p:cNvGrpSpPr/>
          <p:nvPr/>
        </p:nvGrpSpPr>
        <p:grpSpPr>
          <a:xfrm>
            <a:off x="3421841" y="2143768"/>
            <a:ext cx="1652173" cy="391517"/>
            <a:chOff x="3512551" y="2358270"/>
            <a:chExt cx="1597383" cy="378533"/>
          </a:xfrm>
        </p:grpSpPr>
        <p:cxnSp>
          <p:nvCxnSpPr>
            <p:cNvPr id="4851" name="Google Shape;4851;p88"/>
            <p:cNvCxnSpPr>
              <a:stCxn id="4852" idx="6"/>
              <a:endCxn id="485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54" name="Google Shape;4854;p88"/>
            <p:cNvGrpSpPr/>
            <p:nvPr/>
          </p:nvGrpSpPr>
          <p:grpSpPr>
            <a:xfrm>
              <a:off x="3512551" y="2358270"/>
              <a:ext cx="225647" cy="307714"/>
              <a:chOff x="2182679" y="2004714"/>
              <a:chExt cx="792300" cy="1080458"/>
            </a:xfrm>
          </p:grpSpPr>
          <p:cxnSp>
            <p:nvCxnSpPr>
              <p:cNvPr id="4855" name="Google Shape;4855;p88"/>
              <p:cNvCxnSpPr>
                <a:stCxn id="485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52" name="Google Shape;4852;p8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88"/>
            <p:cNvGrpSpPr/>
            <p:nvPr/>
          </p:nvGrpSpPr>
          <p:grpSpPr>
            <a:xfrm>
              <a:off x="3969644" y="2440153"/>
              <a:ext cx="225853" cy="296651"/>
              <a:chOff x="3775710" y="1729289"/>
              <a:chExt cx="136500" cy="179289"/>
            </a:xfrm>
          </p:grpSpPr>
          <p:cxnSp>
            <p:nvCxnSpPr>
              <p:cNvPr id="4858" name="Google Shape;4858;p8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59" name="Google Shape;4859;p8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8"/>
            <p:cNvGrpSpPr/>
            <p:nvPr/>
          </p:nvGrpSpPr>
          <p:grpSpPr>
            <a:xfrm>
              <a:off x="4427051" y="2358270"/>
              <a:ext cx="225647" cy="307714"/>
              <a:chOff x="5393704" y="2004714"/>
              <a:chExt cx="792300" cy="1080458"/>
            </a:xfrm>
          </p:grpSpPr>
          <p:cxnSp>
            <p:nvCxnSpPr>
              <p:cNvPr id="4862" name="Google Shape;4862;p88"/>
              <p:cNvCxnSpPr>
                <a:stCxn id="486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64" name="Google Shape;4864;p8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8"/>
            <p:cNvGrpSpPr/>
            <p:nvPr/>
          </p:nvGrpSpPr>
          <p:grpSpPr>
            <a:xfrm>
              <a:off x="4884287" y="2440252"/>
              <a:ext cx="225647" cy="296532"/>
              <a:chOff x="6999166" y="2292572"/>
              <a:chExt cx="792300" cy="1041192"/>
            </a:xfrm>
          </p:grpSpPr>
          <p:cxnSp>
            <p:nvCxnSpPr>
              <p:cNvPr id="4866" name="Google Shape;4866;p8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53" name="Google Shape;4853;p8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8" name="Google Shape;4868;p88"/>
          <p:cNvGrpSpPr/>
          <p:nvPr/>
        </p:nvGrpSpPr>
        <p:grpSpPr>
          <a:xfrm>
            <a:off x="6842649" y="979967"/>
            <a:ext cx="1581844" cy="732818"/>
            <a:chOff x="634175" y="2986275"/>
            <a:chExt cx="3147949" cy="1458344"/>
          </a:xfrm>
        </p:grpSpPr>
        <p:cxnSp>
          <p:nvCxnSpPr>
            <p:cNvPr id="4869" name="Google Shape;4869;p88"/>
            <p:cNvCxnSpPr>
              <a:stCxn id="4870" idx="4"/>
              <a:endCxn id="487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72" name="Google Shape;4872;p88"/>
            <p:cNvCxnSpPr>
              <a:stCxn id="4871" idx="0"/>
              <a:endCxn id="487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74" name="Google Shape;4874;p88"/>
            <p:cNvCxnSpPr>
              <a:stCxn id="4873" idx="4"/>
              <a:endCxn id="487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76" name="Google Shape;4876;p88"/>
            <p:cNvCxnSpPr>
              <a:stCxn id="4875" idx="0"/>
              <a:endCxn id="487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77" name="Google Shape;4877;p8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3" name="Google Shape;4873;p8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0" name="Google Shape;4870;p8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5" name="Google Shape;4875;p8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1" name="Google Shape;4871;p8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78" name="Google Shape;4878;p88"/>
          <p:cNvGrpSpPr/>
          <p:nvPr/>
        </p:nvGrpSpPr>
        <p:grpSpPr>
          <a:xfrm>
            <a:off x="3410364" y="2674277"/>
            <a:ext cx="1675128" cy="313674"/>
            <a:chOff x="998425" y="1182125"/>
            <a:chExt cx="1065400" cy="199500"/>
          </a:xfrm>
        </p:grpSpPr>
        <p:sp>
          <p:nvSpPr>
            <p:cNvPr id="4879" name="Google Shape;4879;p8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8"/>
          <p:cNvGrpSpPr/>
          <p:nvPr/>
        </p:nvGrpSpPr>
        <p:grpSpPr>
          <a:xfrm>
            <a:off x="3410363" y="3630244"/>
            <a:ext cx="1675129" cy="525345"/>
            <a:chOff x="5194708" y="3484366"/>
            <a:chExt cx="3148148" cy="987304"/>
          </a:xfrm>
        </p:grpSpPr>
        <p:grpSp>
          <p:nvGrpSpPr>
            <p:cNvPr id="4885" name="Google Shape;4885;p88"/>
            <p:cNvGrpSpPr/>
            <p:nvPr/>
          </p:nvGrpSpPr>
          <p:grpSpPr>
            <a:xfrm>
              <a:off x="7531521" y="3484366"/>
              <a:ext cx="811335" cy="987304"/>
              <a:chOff x="3379425" y="1617275"/>
              <a:chExt cx="1090650" cy="1327200"/>
            </a:xfrm>
          </p:grpSpPr>
          <p:sp>
            <p:nvSpPr>
              <p:cNvPr id="4886" name="Google Shape;4886;p8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8"/>
            <p:cNvGrpSpPr/>
            <p:nvPr/>
          </p:nvGrpSpPr>
          <p:grpSpPr>
            <a:xfrm>
              <a:off x="6752546" y="3484366"/>
              <a:ext cx="811428" cy="987304"/>
              <a:chOff x="2332275" y="1617275"/>
              <a:chExt cx="1090775" cy="1327200"/>
            </a:xfrm>
          </p:grpSpPr>
          <p:sp>
            <p:nvSpPr>
              <p:cNvPr id="4890" name="Google Shape;4890;p8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88"/>
            <p:cNvGrpSpPr/>
            <p:nvPr/>
          </p:nvGrpSpPr>
          <p:grpSpPr>
            <a:xfrm>
              <a:off x="5973664" y="3484366"/>
              <a:ext cx="811335" cy="987304"/>
              <a:chOff x="1285250" y="1617275"/>
              <a:chExt cx="1090650" cy="1327200"/>
            </a:xfrm>
          </p:grpSpPr>
          <p:sp>
            <p:nvSpPr>
              <p:cNvPr id="4894" name="Google Shape;4894;p8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88"/>
            <p:cNvGrpSpPr/>
            <p:nvPr/>
          </p:nvGrpSpPr>
          <p:grpSpPr>
            <a:xfrm>
              <a:off x="5194708" y="3484366"/>
              <a:ext cx="811409" cy="987304"/>
              <a:chOff x="238125" y="1617275"/>
              <a:chExt cx="1090750" cy="1327200"/>
            </a:xfrm>
          </p:grpSpPr>
          <p:sp>
            <p:nvSpPr>
              <p:cNvPr id="4898" name="Google Shape;4898;p8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1" name="Google Shape;4901;p88"/>
          <p:cNvGrpSpPr/>
          <p:nvPr/>
        </p:nvGrpSpPr>
        <p:grpSpPr>
          <a:xfrm>
            <a:off x="6844048" y="2276133"/>
            <a:ext cx="1579046" cy="522230"/>
            <a:chOff x="6853641" y="2534077"/>
            <a:chExt cx="1515545" cy="501229"/>
          </a:xfrm>
        </p:grpSpPr>
        <p:grpSp>
          <p:nvGrpSpPr>
            <p:cNvPr id="4902" name="Google Shape;4902;p88"/>
            <p:cNvGrpSpPr/>
            <p:nvPr/>
          </p:nvGrpSpPr>
          <p:grpSpPr>
            <a:xfrm>
              <a:off x="6853641" y="2618923"/>
              <a:ext cx="1515545" cy="324556"/>
              <a:chOff x="6853641" y="2618923"/>
              <a:chExt cx="1515545" cy="324556"/>
            </a:xfrm>
          </p:grpSpPr>
          <p:sp>
            <p:nvSpPr>
              <p:cNvPr id="4903" name="Google Shape;4903;p8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8" name="Google Shape;4908;p8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8"/>
          <p:cNvGrpSpPr/>
          <p:nvPr/>
        </p:nvGrpSpPr>
        <p:grpSpPr>
          <a:xfrm>
            <a:off x="3438940" y="3151173"/>
            <a:ext cx="1617976" cy="346616"/>
            <a:chOff x="1808063" y="4294338"/>
            <a:chExt cx="3370782" cy="721817"/>
          </a:xfrm>
        </p:grpSpPr>
        <p:sp>
          <p:nvSpPr>
            <p:cNvPr id="4914" name="Google Shape;4914;p8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88"/>
          <p:cNvGrpSpPr/>
          <p:nvPr/>
        </p:nvGrpSpPr>
        <p:grpSpPr>
          <a:xfrm>
            <a:off x="5264936" y="3817923"/>
            <a:ext cx="1417067" cy="350605"/>
            <a:chOff x="4234950" y="2101012"/>
            <a:chExt cx="4219974" cy="1044090"/>
          </a:xfrm>
        </p:grpSpPr>
        <p:sp>
          <p:nvSpPr>
            <p:cNvPr id="4925" name="Google Shape;4925;p8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88"/>
          <p:cNvGrpSpPr/>
          <p:nvPr/>
        </p:nvGrpSpPr>
        <p:grpSpPr>
          <a:xfrm>
            <a:off x="6840408" y="1808681"/>
            <a:ext cx="1586327" cy="371557"/>
            <a:chOff x="1247650" y="2075423"/>
            <a:chExt cx="6648477" cy="1557238"/>
          </a:xfrm>
        </p:grpSpPr>
        <p:sp>
          <p:nvSpPr>
            <p:cNvPr id="4942" name="Google Shape;4942;p8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88"/>
          <p:cNvGrpSpPr/>
          <p:nvPr/>
        </p:nvGrpSpPr>
        <p:grpSpPr>
          <a:xfrm>
            <a:off x="5271678" y="961870"/>
            <a:ext cx="1415601" cy="1648533"/>
            <a:chOff x="1839112" y="2209163"/>
            <a:chExt cx="1918159" cy="2233784"/>
          </a:xfrm>
        </p:grpSpPr>
        <p:sp>
          <p:nvSpPr>
            <p:cNvPr id="4949" name="Google Shape;4949;p8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2" name="Google Shape;4952;p88"/>
            <p:cNvCxnSpPr>
              <a:stCxn id="4949" idx="6"/>
              <a:endCxn id="495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53" name="Google Shape;4953;p88"/>
            <p:cNvCxnSpPr>
              <a:stCxn id="4950" idx="4"/>
              <a:endCxn id="495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55" name="Google Shape;4955;p88"/>
            <p:cNvCxnSpPr>
              <a:stCxn id="4954" idx="6"/>
              <a:endCxn id="495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56" name="Google Shape;4956;p88"/>
            <p:cNvCxnSpPr>
              <a:stCxn id="4951" idx="4"/>
              <a:endCxn id="495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54" name="Google Shape;4954;p8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9" name="Google Shape;4959;p88"/>
            <p:cNvCxnSpPr>
              <a:endCxn id="495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60" name="Google Shape;4960;p88"/>
          <p:cNvGrpSpPr/>
          <p:nvPr/>
        </p:nvGrpSpPr>
        <p:grpSpPr>
          <a:xfrm>
            <a:off x="3428944" y="979954"/>
            <a:ext cx="1637968" cy="154942"/>
            <a:chOff x="238125" y="2506075"/>
            <a:chExt cx="7115411" cy="673075"/>
          </a:xfrm>
        </p:grpSpPr>
        <p:sp>
          <p:nvSpPr>
            <p:cNvPr id="4961" name="Google Shape;4961;p8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8"/>
          <p:cNvGrpSpPr/>
          <p:nvPr/>
        </p:nvGrpSpPr>
        <p:grpSpPr>
          <a:xfrm>
            <a:off x="1969680" y="1294672"/>
            <a:ext cx="1262932" cy="785408"/>
            <a:chOff x="548861" y="389676"/>
            <a:chExt cx="3843371" cy="2390163"/>
          </a:xfrm>
        </p:grpSpPr>
        <p:cxnSp>
          <p:nvCxnSpPr>
            <p:cNvPr id="4967" name="Google Shape;4967;p8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8" name="Google Shape;4968;p8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9" name="Google Shape;4969;p8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70" name="Google Shape;4970;p8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71" name="Google Shape;4971;p8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72" name="Google Shape;4972;p8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3" name="Google Shape;4973;p8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74" name="Google Shape;4974;p8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88"/>
          <p:cNvGrpSpPr/>
          <p:nvPr/>
        </p:nvGrpSpPr>
        <p:grpSpPr>
          <a:xfrm>
            <a:off x="757812" y="2401550"/>
            <a:ext cx="1412054" cy="633562"/>
            <a:chOff x="1187400" y="2529299"/>
            <a:chExt cx="6769193" cy="2241903"/>
          </a:xfrm>
        </p:grpSpPr>
        <p:sp>
          <p:nvSpPr>
            <p:cNvPr id="4981" name="Google Shape;4981;p8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82" name="Google Shape;4982;p8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3" name="Google Shape;4983;p8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4" name="Google Shape;4984;p8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5" name="Google Shape;4985;p8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6" name="Google Shape;4986;p8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7" name="Google Shape;4987;p8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88" name="Google Shape;4988;p88"/>
            <p:cNvCxnSpPr>
              <a:stCxn id="4981" idx="2"/>
              <a:endCxn id="498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9" name="Google Shape;4989;p88"/>
            <p:cNvCxnSpPr>
              <a:stCxn id="4983" idx="0"/>
              <a:endCxn id="498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0" name="Google Shape;4990;p88"/>
            <p:cNvCxnSpPr>
              <a:stCxn id="4983" idx="2"/>
              <a:endCxn id="498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1" name="Google Shape;4991;p88"/>
            <p:cNvCxnSpPr>
              <a:stCxn id="4984" idx="0"/>
              <a:endCxn id="498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2" name="Google Shape;4992;p88"/>
            <p:cNvCxnSpPr>
              <a:stCxn id="4982" idx="2"/>
              <a:endCxn id="498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3" name="Google Shape;4993;p88"/>
            <p:cNvCxnSpPr>
              <a:stCxn id="4986" idx="0"/>
              <a:endCxn id="498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94" name="Google Shape;4994;p88"/>
          <p:cNvGrpSpPr/>
          <p:nvPr/>
        </p:nvGrpSpPr>
        <p:grpSpPr>
          <a:xfrm>
            <a:off x="6844058" y="2894258"/>
            <a:ext cx="1579035" cy="540873"/>
            <a:chOff x="6895650" y="3126697"/>
            <a:chExt cx="1436662" cy="492105"/>
          </a:xfrm>
        </p:grpSpPr>
        <p:sp>
          <p:nvSpPr>
            <p:cNvPr id="4995" name="Google Shape;4995;p8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88"/>
            <p:cNvGrpSpPr/>
            <p:nvPr/>
          </p:nvGrpSpPr>
          <p:grpSpPr>
            <a:xfrm>
              <a:off x="6995957" y="3335810"/>
              <a:ext cx="1230393" cy="71754"/>
              <a:chOff x="6995957" y="3287964"/>
              <a:chExt cx="1230393" cy="71754"/>
            </a:xfrm>
          </p:grpSpPr>
          <p:sp>
            <p:nvSpPr>
              <p:cNvPr id="5001" name="Google Shape;5001;p8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6" name="Google Shape;5006;p88"/>
          <p:cNvGrpSpPr/>
          <p:nvPr/>
        </p:nvGrpSpPr>
        <p:grpSpPr>
          <a:xfrm>
            <a:off x="6842640" y="3531021"/>
            <a:ext cx="1581862" cy="650625"/>
            <a:chOff x="6777990" y="3710194"/>
            <a:chExt cx="1646915" cy="677382"/>
          </a:xfrm>
        </p:grpSpPr>
        <p:grpSp>
          <p:nvGrpSpPr>
            <p:cNvPr id="5007" name="Google Shape;5007;p88"/>
            <p:cNvGrpSpPr/>
            <p:nvPr/>
          </p:nvGrpSpPr>
          <p:grpSpPr>
            <a:xfrm>
              <a:off x="6777990" y="3874492"/>
              <a:ext cx="411129" cy="513083"/>
              <a:chOff x="6777990" y="3874492"/>
              <a:chExt cx="411129" cy="513083"/>
            </a:xfrm>
          </p:grpSpPr>
          <p:cxnSp>
            <p:nvCxnSpPr>
              <p:cNvPr id="5008" name="Google Shape;5008;p8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9" name="Google Shape;5009;p8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8"/>
            <p:cNvGrpSpPr/>
            <p:nvPr/>
          </p:nvGrpSpPr>
          <p:grpSpPr>
            <a:xfrm>
              <a:off x="7188425" y="3710194"/>
              <a:ext cx="411123" cy="520535"/>
              <a:chOff x="7188425" y="3710194"/>
              <a:chExt cx="411123" cy="520535"/>
            </a:xfrm>
          </p:grpSpPr>
          <p:cxnSp>
            <p:nvCxnSpPr>
              <p:cNvPr id="5011" name="Google Shape;5011;p8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12" name="Google Shape;5012;p8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8"/>
            <p:cNvGrpSpPr/>
            <p:nvPr/>
          </p:nvGrpSpPr>
          <p:grpSpPr>
            <a:xfrm>
              <a:off x="7603341" y="3874492"/>
              <a:ext cx="411474" cy="513083"/>
              <a:chOff x="7603341" y="3874492"/>
              <a:chExt cx="411474" cy="513083"/>
            </a:xfrm>
          </p:grpSpPr>
          <p:cxnSp>
            <p:nvCxnSpPr>
              <p:cNvPr id="5014" name="Google Shape;5014;p8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15" name="Google Shape;5015;p8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88"/>
            <p:cNvGrpSpPr/>
            <p:nvPr/>
          </p:nvGrpSpPr>
          <p:grpSpPr>
            <a:xfrm>
              <a:off x="8013776" y="3722847"/>
              <a:ext cx="411129" cy="507881"/>
              <a:chOff x="8013776" y="3722847"/>
              <a:chExt cx="411129" cy="507881"/>
            </a:xfrm>
          </p:grpSpPr>
          <p:cxnSp>
            <p:nvCxnSpPr>
              <p:cNvPr id="5017" name="Google Shape;5017;p8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18" name="Google Shape;5018;p8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9" name="Google Shape;5019;p88"/>
          <p:cNvGrpSpPr/>
          <p:nvPr/>
        </p:nvGrpSpPr>
        <p:grpSpPr>
          <a:xfrm>
            <a:off x="5262155" y="2703861"/>
            <a:ext cx="1421889" cy="1020603"/>
            <a:chOff x="5190863" y="2824811"/>
            <a:chExt cx="1544860" cy="1108869"/>
          </a:xfrm>
        </p:grpSpPr>
        <p:grpSp>
          <p:nvGrpSpPr>
            <p:cNvPr id="5020" name="Google Shape;5020;p88"/>
            <p:cNvGrpSpPr/>
            <p:nvPr/>
          </p:nvGrpSpPr>
          <p:grpSpPr>
            <a:xfrm>
              <a:off x="5938695" y="3176919"/>
              <a:ext cx="685761" cy="404739"/>
              <a:chOff x="5938695" y="3176919"/>
              <a:chExt cx="685761" cy="404739"/>
            </a:xfrm>
          </p:grpSpPr>
          <p:grpSp>
            <p:nvGrpSpPr>
              <p:cNvPr id="5021" name="Google Shape;5021;p88"/>
              <p:cNvGrpSpPr/>
              <p:nvPr/>
            </p:nvGrpSpPr>
            <p:grpSpPr>
              <a:xfrm>
                <a:off x="5938695" y="3176919"/>
                <a:ext cx="685761" cy="404739"/>
                <a:chOff x="5938695" y="3176919"/>
                <a:chExt cx="685761" cy="404739"/>
              </a:xfrm>
            </p:grpSpPr>
            <p:sp>
              <p:nvSpPr>
                <p:cNvPr id="5022" name="Google Shape;5022;p8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4" name="Google Shape;5024;p8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88"/>
            <p:cNvGrpSpPr/>
            <p:nvPr/>
          </p:nvGrpSpPr>
          <p:grpSpPr>
            <a:xfrm>
              <a:off x="5305233" y="3176835"/>
              <a:ext cx="685971" cy="404655"/>
              <a:chOff x="5305233" y="3176835"/>
              <a:chExt cx="685971" cy="404655"/>
            </a:xfrm>
          </p:grpSpPr>
          <p:grpSp>
            <p:nvGrpSpPr>
              <p:cNvPr id="5026" name="Google Shape;5026;p88"/>
              <p:cNvGrpSpPr/>
              <p:nvPr/>
            </p:nvGrpSpPr>
            <p:grpSpPr>
              <a:xfrm>
                <a:off x="5305233" y="3176835"/>
                <a:ext cx="685971" cy="404655"/>
                <a:chOff x="5305233" y="3176835"/>
                <a:chExt cx="685971" cy="404655"/>
              </a:xfrm>
            </p:grpSpPr>
            <p:sp>
              <p:nvSpPr>
                <p:cNvPr id="5027" name="Google Shape;5027;p8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8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0" name="Google Shape;5030;p8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88"/>
            <p:cNvGrpSpPr/>
            <p:nvPr/>
          </p:nvGrpSpPr>
          <p:grpSpPr>
            <a:xfrm>
              <a:off x="5657361" y="2824811"/>
              <a:ext cx="1078361" cy="404655"/>
              <a:chOff x="5657361" y="2824811"/>
              <a:chExt cx="1078361" cy="404655"/>
            </a:xfrm>
          </p:grpSpPr>
          <p:grpSp>
            <p:nvGrpSpPr>
              <p:cNvPr id="5032" name="Google Shape;5032;p88"/>
              <p:cNvGrpSpPr/>
              <p:nvPr/>
            </p:nvGrpSpPr>
            <p:grpSpPr>
              <a:xfrm>
                <a:off x="5657361" y="2824811"/>
                <a:ext cx="1078361" cy="404655"/>
                <a:chOff x="5657361" y="2824811"/>
                <a:chExt cx="1078361" cy="404655"/>
              </a:xfrm>
            </p:grpSpPr>
            <p:grpSp>
              <p:nvGrpSpPr>
                <p:cNvPr id="5033" name="Google Shape;5033;p88"/>
                <p:cNvGrpSpPr/>
                <p:nvPr/>
              </p:nvGrpSpPr>
              <p:grpSpPr>
                <a:xfrm>
                  <a:off x="5938485" y="2824811"/>
                  <a:ext cx="797237" cy="404655"/>
                  <a:chOff x="5938485" y="2824811"/>
                  <a:chExt cx="797237" cy="404655"/>
                </a:xfrm>
              </p:grpSpPr>
              <p:sp>
                <p:nvSpPr>
                  <p:cNvPr id="5034" name="Google Shape;5034;p8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8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8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8"/>
            <p:cNvGrpSpPr/>
            <p:nvPr/>
          </p:nvGrpSpPr>
          <p:grpSpPr>
            <a:xfrm>
              <a:off x="5190863" y="3528942"/>
              <a:ext cx="1078026" cy="404739"/>
              <a:chOff x="5190863" y="3528942"/>
              <a:chExt cx="1078026" cy="404739"/>
            </a:xfrm>
          </p:grpSpPr>
          <p:sp>
            <p:nvSpPr>
              <p:cNvPr id="5039" name="Google Shape;5039;p8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0" name="Google Shape;5040;p88"/>
              <p:cNvGrpSpPr/>
              <p:nvPr/>
            </p:nvGrpSpPr>
            <p:grpSpPr>
              <a:xfrm>
                <a:off x="5190863" y="3528942"/>
                <a:ext cx="1078026" cy="404739"/>
                <a:chOff x="5190863" y="3528942"/>
                <a:chExt cx="1078026" cy="404739"/>
              </a:xfrm>
            </p:grpSpPr>
            <p:sp>
              <p:nvSpPr>
                <p:cNvPr id="5041" name="Google Shape;5041;p8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3" name="Google Shape;5043;p88"/>
          <p:cNvGrpSpPr/>
          <p:nvPr/>
        </p:nvGrpSpPr>
        <p:grpSpPr>
          <a:xfrm>
            <a:off x="728162" y="1268329"/>
            <a:ext cx="1086719" cy="879487"/>
            <a:chOff x="803162" y="1474292"/>
            <a:chExt cx="1086719" cy="879487"/>
          </a:xfrm>
        </p:grpSpPr>
        <p:grpSp>
          <p:nvGrpSpPr>
            <p:cNvPr id="5044" name="Google Shape;5044;p88"/>
            <p:cNvGrpSpPr/>
            <p:nvPr/>
          </p:nvGrpSpPr>
          <p:grpSpPr>
            <a:xfrm>
              <a:off x="803162" y="1625948"/>
              <a:ext cx="445856" cy="576579"/>
              <a:chOff x="803162" y="1625948"/>
              <a:chExt cx="445856" cy="576579"/>
            </a:xfrm>
          </p:grpSpPr>
          <p:sp>
            <p:nvSpPr>
              <p:cNvPr id="5045" name="Google Shape;5045;p8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6" name="Google Shape;5046;p88"/>
              <p:cNvGrpSpPr/>
              <p:nvPr/>
            </p:nvGrpSpPr>
            <p:grpSpPr>
              <a:xfrm>
                <a:off x="1056023" y="1625948"/>
                <a:ext cx="192995" cy="576579"/>
                <a:chOff x="1056023" y="1625948"/>
                <a:chExt cx="192995" cy="576579"/>
              </a:xfrm>
            </p:grpSpPr>
            <p:sp>
              <p:nvSpPr>
                <p:cNvPr id="5047" name="Google Shape;5047;p8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2" name="Google Shape;5052;p88"/>
            <p:cNvGrpSpPr/>
            <p:nvPr/>
          </p:nvGrpSpPr>
          <p:grpSpPr>
            <a:xfrm>
              <a:off x="1371406" y="1474292"/>
              <a:ext cx="518475" cy="879487"/>
              <a:chOff x="1398231" y="1474292"/>
              <a:chExt cx="518475" cy="879487"/>
            </a:xfrm>
          </p:grpSpPr>
          <p:grpSp>
            <p:nvGrpSpPr>
              <p:cNvPr id="5053" name="Google Shape;5053;p88"/>
              <p:cNvGrpSpPr/>
              <p:nvPr/>
            </p:nvGrpSpPr>
            <p:grpSpPr>
              <a:xfrm>
                <a:off x="1398231" y="1474292"/>
                <a:ext cx="518475" cy="341643"/>
                <a:chOff x="1398231" y="1474292"/>
                <a:chExt cx="518475" cy="341643"/>
              </a:xfrm>
            </p:grpSpPr>
            <p:sp>
              <p:nvSpPr>
                <p:cNvPr id="5054" name="Google Shape;5054;p8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5" name="Google Shape;5055;p88"/>
                <p:cNvGrpSpPr/>
                <p:nvPr/>
              </p:nvGrpSpPr>
              <p:grpSpPr>
                <a:xfrm>
                  <a:off x="1616453" y="1474292"/>
                  <a:ext cx="300253" cy="341643"/>
                  <a:chOff x="1616453" y="1475379"/>
                  <a:chExt cx="300253" cy="341643"/>
                </a:xfrm>
              </p:grpSpPr>
              <p:sp>
                <p:nvSpPr>
                  <p:cNvPr id="5056" name="Google Shape;5056;p8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88"/>
                  <p:cNvGrpSpPr/>
                  <p:nvPr/>
                </p:nvGrpSpPr>
                <p:grpSpPr>
                  <a:xfrm>
                    <a:off x="1839639" y="1475379"/>
                    <a:ext cx="77067" cy="341643"/>
                    <a:chOff x="1839639" y="1475379"/>
                    <a:chExt cx="77067" cy="341643"/>
                  </a:xfrm>
                </p:grpSpPr>
                <p:sp>
                  <p:nvSpPr>
                    <p:cNvPr id="5064" name="Google Shape;5064;p8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6" name="Google Shape;5066;p88"/>
              <p:cNvGrpSpPr/>
              <p:nvPr/>
            </p:nvGrpSpPr>
            <p:grpSpPr>
              <a:xfrm>
                <a:off x="1398451" y="2012951"/>
                <a:ext cx="518255" cy="340828"/>
                <a:chOff x="1398451" y="2012951"/>
                <a:chExt cx="518255" cy="340828"/>
              </a:xfrm>
            </p:grpSpPr>
            <p:sp>
              <p:nvSpPr>
                <p:cNvPr id="5067" name="Google Shape;5067;p8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8" name="Google Shape;5068;p88"/>
                <p:cNvGrpSpPr/>
                <p:nvPr/>
              </p:nvGrpSpPr>
              <p:grpSpPr>
                <a:xfrm>
                  <a:off x="1616453" y="2012951"/>
                  <a:ext cx="300253" cy="340828"/>
                  <a:chOff x="1616453" y="2013538"/>
                  <a:chExt cx="300253" cy="340828"/>
                </a:xfrm>
              </p:grpSpPr>
              <p:sp>
                <p:nvSpPr>
                  <p:cNvPr id="5069" name="Google Shape;5069;p8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6" name="Google Shape;5076;p88"/>
                  <p:cNvGrpSpPr/>
                  <p:nvPr/>
                </p:nvGrpSpPr>
                <p:grpSpPr>
                  <a:xfrm>
                    <a:off x="1839639" y="2013538"/>
                    <a:ext cx="77067" cy="340828"/>
                    <a:chOff x="1839639" y="2013538"/>
                    <a:chExt cx="77067" cy="340828"/>
                  </a:xfrm>
                </p:grpSpPr>
                <p:sp>
                  <p:nvSpPr>
                    <p:cNvPr id="5077" name="Google Shape;5077;p8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79" name="Google Shape;5079;p88"/>
          <p:cNvGrpSpPr/>
          <p:nvPr/>
        </p:nvGrpSpPr>
        <p:grpSpPr>
          <a:xfrm>
            <a:off x="724986" y="3399516"/>
            <a:ext cx="1368681" cy="682918"/>
            <a:chOff x="724986" y="3605478"/>
            <a:chExt cx="1368681" cy="682918"/>
          </a:xfrm>
        </p:grpSpPr>
        <p:grpSp>
          <p:nvGrpSpPr>
            <p:cNvPr id="5080" name="Google Shape;5080;p88"/>
            <p:cNvGrpSpPr/>
            <p:nvPr/>
          </p:nvGrpSpPr>
          <p:grpSpPr>
            <a:xfrm>
              <a:off x="1289102" y="3823629"/>
              <a:ext cx="240442" cy="250435"/>
              <a:chOff x="-165066" y="3843615"/>
              <a:chExt cx="221259" cy="230455"/>
            </a:xfrm>
          </p:grpSpPr>
          <p:sp>
            <p:nvSpPr>
              <p:cNvPr id="5081" name="Google Shape;5081;p8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88"/>
            <p:cNvGrpSpPr/>
            <p:nvPr/>
          </p:nvGrpSpPr>
          <p:grpSpPr>
            <a:xfrm>
              <a:off x="724986" y="3605478"/>
              <a:ext cx="1368681" cy="682918"/>
              <a:chOff x="724986" y="3605478"/>
              <a:chExt cx="1368681" cy="682918"/>
            </a:xfrm>
          </p:grpSpPr>
          <p:grpSp>
            <p:nvGrpSpPr>
              <p:cNvPr id="5102" name="Google Shape;5102;p88"/>
              <p:cNvGrpSpPr/>
              <p:nvPr/>
            </p:nvGrpSpPr>
            <p:grpSpPr>
              <a:xfrm>
                <a:off x="1498221" y="4047614"/>
                <a:ext cx="529172" cy="240783"/>
                <a:chOff x="1498221" y="4047614"/>
                <a:chExt cx="529172" cy="240783"/>
              </a:xfrm>
            </p:grpSpPr>
            <p:grpSp>
              <p:nvGrpSpPr>
                <p:cNvPr id="5103" name="Google Shape;5103;p88"/>
                <p:cNvGrpSpPr/>
                <p:nvPr/>
              </p:nvGrpSpPr>
              <p:grpSpPr>
                <a:xfrm>
                  <a:off x="1826655" y="4224370"/>
                  <a:ext cx="200738" cy="25631"/>
                  <a:chOff x="1826655" y="4224370"/>
                  <a:chExt cx="200738" cy="25631"/>
                </a:xfrm>
              </p:grpSpPr>
              <p:sp>
                <p:nvSpPr>
                  <p:cNvPr id="5104" name="Google Shape;5104;p8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8"/>
                <p:cNvGrpSpPr/>
                <p:nvPr/>
              </p:nvGrpSpPr>
              <p:grpSpPr>
                <a:xfrm>
                  <a:off x="1498221" y="4047614"/>
                  <a:ext cx="328444" cy="240783"/>
                  <a:chOff x="1498221" y="4047614"/>
                  <a:chExt cx="328444" cy="240783"/>
                </a:xfrm>
              </p:grpSpPr>
              <p:sp>
                <p:nvSpPr>
                  <p:cNvPr id="5107" name="Google Shape;5107;p8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88"/>
                  <p:cNvGrpSpPr/>
                  <p:nvPr/>
                </p:nvGrpSpPr>
                <p:grpSpPr>
                  <a:xfrm>
                    <a:off x="1498221" y="4047614"/>
                    <a:ext cx="150566" cy="190416"/>
                    <a:chOff x="1498221" y="4047614"/>
                    <a:chExt cx="150566" cy="190416"/>
                  </a:xfrm>
                </p:grpSpPr>
                <p:sp>
                  <p:nvSpPr>
                    <p:cNvPr id="5109" name="Google Shape;5109;p8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11" name="Google Shape;5111;p88"/>
              <p:cNvGrpSpPr/>
              <p:nvPr/>
            </p:nvGrpSpPr>
            <p:grpSpPr>
              <a:xfrm>
                <a:off x="1560718" y="3800594"/>
                <a:ext cx="532948" cy="302090"/>
                <a:chOff x="1560718" y="3800594"/>
                <a:chExt cx="532948" cy="302090"/>
              </a:xfrm>
            </p:grpSpPr>
            <p:grpSp>
              <p:nvGrpSpPr>
                <p:cNvPr id="5112" name="Google Shape;5112;p88"/>
                <p:cNvGrpSpPr/>
                <p:nvPr/>
              </p:nvGrpSpPr>
              <p:grpSpPr>
                <a:xfrm>
                  <a:off x="1912179" y="3827344"/>
                  <a:ext cx="181487" cy="25631"/>
                  <a:chOff x="1912179" y="3827344"/>
                  <a:chExt cx="181487" cy="25631"/>
                </a:xfrm>
              </p:grpSpPr>
              <p:sp>
                <p:nvSpPr>
                  <p:cNvPr id="5113" name="Google Shape;5113;p8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8"/>
                <p:cNvGrpSpPr/>
                <p:nvPr/>
              </p:nvGrpSpPr>
              <p:grpSpPr>
                <a:xfrm>
                  <a:off x="1912179" y="4044505"/>
                  <a:ext cx="181487" cy="25622"/>
                  <a:chOff x="1912179" y="4044506"/>
                  <a:chExt cx="181487" cy="25622"/>
                </a:xfrm>
              </p:grpSpPr>
              <p:sp>
                <p:nvSpPr>
                  <p:cNvPr id="5116" name="Google Shape;5116;p8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88"/>
                <p:cNvGrpSpPr/>
                <p:nvPr/>
              </p:nvGrpSpPr>
              <p:grpSpPr>
                <a:xfrm>
                  <a:off x="1560718" y="3800594"/>
                  <a:ext cx="351472" cy="302090"/>
                  <a:chOff x="1560718" y="3800594"/>
                  <a:chExt cx="351472" cy="302090"/>
                </a:xfrm>
              </p:grpSpPr>
              <p:grpSp>
                <p:nvGrpSpPr>
                  <p:cNvPr id="5119" name="Google Shape;5119;p88"/>
                  <p:cNvGrpSpPr/>
                  <p:nvPr/>
                </p:nvGrpSpPr>
                <p:grpSpPr>
                  <a:xfrm>
                    <a:off x="1560718" y="3842857"/>
                    <a:ext cx="173586" cy="217131"/>
                    <a:chOff x="1560718" y="3842857"/>
                    <a:chExt cx="173586" cy="217131"/>
                  </a:xfrm>
                </p:grpSpPr>
                <p:sp>
                  <p:nvSpPr>
                    <p:cNvPr id="5120" name="Google Shape;5120;p8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8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25" name="Google Shape;5125;p8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88"/>
              <p:cNvGrpSpPr/>
              <p:nvPr/>
            </p:nvGrpSpPr>
            <p:grpSpPr>
              <a:xfrm>
                <a:off x="785350" y="3605478"/>
                <a:ext cx="535311" cy="249245"/>
                <a:chOff x="785350" y="3605478"/>
                <a:chExt cx="535311" cy="249245"/>
              </a:xfrm>
            </p:grpSpPr>
            <p:grpSp>
              <p:nvGrpSpPr>
                <p:cNvPr id="5127" name="Google Shape;5127;p88"/>
                <p:cNvGrpSpPr/>
                <p:nvPr/>
              </p:nvGrpSpPr>
              <p:grpSpPr>
                <a:xfrm>
                  <a:off x="785350" y="3605478"/>
                  <a:ext cx="376191" cy="102736"/>
                  <a:chOff x="785350" y="3605478"/>
                  <a:chExt cx="376191" cy="102736"/>
                </a:xfrm>
              </p:grpSpPr>
              <p:sp>
                <p:nvSpPr>
                  <p:cNvPr id="5128" name="Google Shape;5128;p8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88"/>
                <p:cNvGrpSpPr/>
                <p:nvPr/>
              </p:nvGrpSpPr>
              <p:grpSpPr>
                <a:xfrm>
                  <a:off x="1161530" y="3655851"/>
                  <a:ext cx="159131" cy="198872"/>
                  <a:chOff x="1161530" y="3655851"/>
                  <a:chExt cx="159131" cy="198872"/>
                </a:xfrm>
              </p:grpSpPr>
              <p:sp>
                <p:nvSpPr>
                  <p:cNvPr id="5132" name="Google Shape;5132;p8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88"/>
              <p:cNvGrpSpPr/>
              <p:nvPr/>
            </p:nvGrpSpPr>
            <p:grpSpPr>
              <a:xfrm>
                <a:off x="785350" y="4047614"/>
                <a:ext cx="535311" cy="240783"/>
                <a:chOff x="785350" y="4047614"/>
                <a:chExt cx="535311" cy="240783"/>
              </a:xfrm>
            </p:grpSpPr>
            <p:grpSp>
              <p:nvGrpSpPr>
                <p:cNvPr id="5135" name="Google Shape;5135;p88"/>
                <p:cNvGrpSpPr/>
                <p:nvPr/>
              </p:nvGrpSpPr>
              <p:grpSpPr>
                <a:xfrm>
                  <a:off x="1161636" y="4047614"/>
                  <a:ext cx="159025" cy="190415"/>
                  <a:chOff x="1161636" y="4047614"/>
                  <a:chExt cx="159025" cy="190415"/>
                </a:xfrm>
              </p:grpSpPr>
              <p:sp>
                <p:nvSpPr>
                  <p:cNvPr id="5136" name="Google Shape;5136;p8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8"/>
                <p:cNvGrpSpPr/>
                <p:nvPr/>
              </p:nvGrpSpPr>
              <p:grpSpPr>
                <a:xfrm>
                  <a:off x="785350" y="4185661"/>
                  <a:ext cx="376191" cy="102736"/>
                  <a:chOff x="785350" y="4185661"/>
                  <a:chExt cx="376191" cy="102736"/>
                </a:xfrm>
              </p:grpSpPr>
              <p:sp>
                <p:nvSpPr>
                  <p:cNvPr id="5139" name="Google Shape;5139;p8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2" name="Google Shape;5142;p88"/>
              <p:cNvGrpSpPr/>
              <p:nvPr/>
            </p:nvGrpSpPr>
            <p:grpSpPr>
              <a:xfrm>
                <a:off x="1501054" y="3605478"/>
                <a:ext cx="526340" cy="249240"/>
                <a:chOff x="1501054" y="3605478"/>
                <a:chExt cx="526340" cy="249240"/>
              </a:xfrm>
            </p:grpSpPr>
            <p:grpSp>
              <p:nvGrpSpPr>
                <p:cNvPr id="5143" name="Google Shape;5143;p88"/>
                <p:cNvGrpSpPr/>
                <p:nvPr/>
              </p:nvGrpSpPr>
              <p:grpSpPr>
                <a:xfrm>
                  <a:off x="1834208" y="3643867"/>
                  <a:ext cx="193185" cy="25622"/>
                  <a:chOff x="1834208" y="3643867"/>
                  <a:chExt cx="193185" cy="25622"/>
                </a:xfrm>
              </p:grpSpPr>
              <p:sp>
                <p:nvSpPr>
                  <p:cNvPr id="5144" name="Google Shape;5144;p8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88"/>
                <p:cNvGrpSpPr/>
                <p:nvPr/>
              </p:nvGrpSpPr>
              <p:grpSpPr>
                <a:xfrm>
                  <a:off x="1501054" y="3605478"/>
                  <a:ext cx="333165" cy="249240"/>
                  <a:chOff x="1501054" y="3605478"/>
                  <a:chExt cx="333165" cy="249240"/>
                </a:xfrm>
              </p:grpSpPr>
              <p:sp>
                <p:nvSpPr>
                  <p:cNvPr id="5147" name="Google Shape;5147;p8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88"/>
                  <p:cNvGrpSpPr/>
                  <p:nvPr/>
                </p:nvGrpSpPr>
                <p:grpSpPr>
                  <a:xfrm>
                    <a:off x="1501054" y="3655851"/>
                    <a:ext cx="155286" cy="198867"/>
                    <a:chOff x="1501054" y="3655851"/>
                    <a:chExt cx="155286" cy="198867"/>
                  </a:xfrm>
                </p:grpSpPr>
                <p:sp>
                  <p:nvSpPr>
                    <p:cNvPr id="5149" name="Google Shape;5149;p8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1" name="Google Shape;5151;p88"/>
              <p:cNvGrpSpPr/>
              <p:nvPr/>
            </p:nvGrpSpPr>
            <p:grpSpPr>
              <a:xfrm>
                <a:off x="724986" y="3800594"/>
                <a:ext cx="532950" cy="302090"/>
                <a:chOff x="724986" y="3800594"/>
                <a:chExt cx="532950" cy="302090"/>
              </a:xfrm>
            </p:grpSpPr>
            <p:grpSp>
              <p:nvGrpSpPr>
                <p:cNvPr id="5152" name="Google Shape;5152;p88"/>
                <p:cNvGrpSpPr/>
                <p:nvPr/>
              </p:nvGrpSpPr>
              <p:grpSpPr>
                <a:xfrm>
                  <a:off x="724986" y="4044367"/>
                  <a:ext cx="181314" cy="25626"/>
                  <a:chOff x="724986" y="4044367"/>
                  <a:chExt cx="181314" cy="25626"/>
                </a:xfrm>
              </p:grpSpPr>
              <p:sp>
                <p:nvSpPr>
                  <p:cNvPr id="5153" name="Google Shape;5153;p8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8"/>
                <p:cNvGrpSpPr/>
                <p:nvPr/>
              </p:nvGrpSpPr>
              <p:grpSpPr>
                <a:xfrm>
                  <a:off x="906290" y="3800594"/>
                  <a:ext cx="351646" cy="302090"/>
                  <a:chOff x="906290" y="3800594"/>
                  <a:chExt cx="351646" cy="302090"/>
                </a:xfrm>
              </p:grpSpPr>
              <p:grpSp>
                <p:nvGrpSpPr>
                  <p:cNvPr id="5156" name="Google Shape;5156;p88"/>
                  <p:cNvGrpSpPr/>
                  <p:nvPr/>
                </p:nvGrpSpPr>
                <p:grpSpPr>
                  <a:xfrm>
                    <a:off x="1084172" y="3842857"/>
                    <a:ext cx="173764" cy="217131"/>
                    <a:chOff x="1084172" y="3842857"/>
                    <a:chExt cx="173764" cy="217131"/>
                  </a:xfrm>
                </p:grpSpPr>
                <p:grpSp>
                  <p:nvGrpSpPr>
                    <p:cNvPr id="5157" name="Google Shape;5157;p88"/>
                    <p:cNvGrpSpPr/>
                    <p:nvPr/>
                  </p:nvGrpSpPr>
                  <p:grpSpPr>
                    <a:xfrm>
                      <a:off x="1156862" y="3936509"/>
                      <a:ext cx="101073" cy="25622"/>
                      <a:chOff x="1156862" y="3936509"/>
                      <a:chExt cx="101073" cy="25622"/>
                    </a:xfrm>
                  </p:grpSpPr>
                  <p:sp>
                    <p:nvSpPr>
                      <p:cNvPr id="5158" name="Google Shape;5158;p8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0" name="Google Shape;5160;p8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8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8"/>
                <p:cNvGrpSpPr/>
                <p:nvPr/>
              </p:nvGrpSpPr>
              <p:grpSpPr>
                <a:xfrm>
                  <a:off x="724986" y="3830189"/>
                  <a:ext cx="189533" cy="25626"/>
                  <a:chOff x="724986" y="3830189"/>
                  <a:chExt cx="189533" cy="25626"/>
                </a:xfrm>
              </p:grpSpPr>
              <p:sp>
                <p:nvSpPr>
                  <p:cNvPr id="5164" name="Google Shape;5164;p8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66" name="Google Shape;5166;p88"/>
          <p:cNvGrpSpPr/>
          <p:nvPr/>
        </p:nvGrpSpPr>
        <p:grpSpPr>
          <a:xfrm>
            <a:off x="2253298" y="2249677"/>
            <a:ext cx="948701" cy="935378"/>
            <a:chOff x="2253298" y="2428317"/>
            <a:chExt cx="948701" cy="935378"/>
          </a:xfrm>
        </p:grpSpPr>
        <p:sp>
          <p:nvSpPr>
            <p:cNvPr id="5167" name="Google Shape;5167;p8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714375"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Cara kerja </a:t>
            </a:r>
            <a:endParaRPr>
              <a:latin typeface="Arial"/>
              <a:ea typeface="Arial"/>
              <a:cs typeface="Arial"/>
              <a:sym typeface="Arial"/>
            </a:endParaRPr>
          </a:p>
        </p:txBody>
      </p:sp>
      <p:sp>
        <p:nvSpPr>
          <p:cNvPr id="528" name="Google Shape;528;p44"/>
          <p:cNvSpPr/>
          <p:nvPr/>
        </p:nvSpPr>
        <p:spPr>
          <a:xfrm>
            <a:off x="170200" y="3359925"/>
            <a:ext cx="1302600" cy="67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K-Means Clustering </a:t>
            </a:r>
            <a:endParaRPr sz="900">
              <a:latin typeface="Helvetica Neue"/>
              <a:ea typeface="Helvetica Neue"/>
              <a:cs typeface="Helvetica Neue"/>
              <a:sym typeface="Helvetica Neue"/>
            </a:endParaRPr>
          </a:p>
          <a:p>
            <a:pPr indent="0" lvl="0" marL="0" rtl="0" algn="l">
              <a:spcBef>
                <a:spcPts val="0"/>
              </a:spcBef>
              <a:spcAft>
                <a:spcPts val="0"/>
              </a:spcAft>
              <a:buNone/>
            </a:pPr>
            <a:r>
              <a:rPr lang="en" sz="900">
                <a:latin typeface="Helvetica Neue"/>
                <a:ea typeface="Helvetica Neue"/>
                <a:cs typeface="Helvetica Neue"/>
                <a:sym typeface="Helvetica Neue"/>
              </a:rPr>
              <a:t>(Feature : deskripsi dari destinasi wisata</a:t>
            </a:r>
            <a:r>
              <a:rPr lang="en" sz="1000">
                <a:latin typeface="Helvetica Neue"/>
                <a:ea typeface="Helvetica Neue"/>
                <a:cs typeface="Helvetica Neue"/>
                <a:sym typeface="Helvetica Neue"/>
              </a:rPr>
              <a:t>) </a:t>
            </a:r>
            <a:endParaRPr sz="1000">
              <a:latin typeface="Helvetica Neue"/>
              <a:ea typeface="Helvetica Neue"/>
              <a:cs typeface="Helvetica Neue"/>
              <a:sym typeface="Helvetica Neue"/>
            </a:endParaRPr>
          </a:p>
        </p:txBody>
      </p:sp>
      <p:sp>
        <p:nvSpPr>
          <p:cNvPr id="529" name="Google Shape;529;p44"/>
          <p:cNvSpPr/>
          <p:nvPr/>
        </p:nvSpPr>
        <p:spPr>
          <a:xfrm>
            <a:off x="1662175" y="3476925"/>
            <a:ext cx="757800" cy="4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9 Cluster</a:t>
            </a:r>
            <a:endParaRPr sz="1000"/>
          </a:p>
        </p:txBody>
      </p:sp>
      <p:sp>
        <p:nvSpPr>
          <p:cNvPr id="530" name="Google Shape;530;p44"/>
          <p:cNvSpPr/>
          <p:nvPr/>
        </p:nvSpPr>
        <p:spPr>
          <a:xfrm>
            <a:off x="1590925" y="1724225"/>
            <a:ext cx="828900" cy="47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User ID</a:t>
            </a:r>
            <a:endParaRPr>
              <a:latin typeface="Helvetica Neue"/>
              <a:ea typeface="Helvetica Neue"/>
              <a:cs typeface="Helvetica Neue"/>
              <a:sym typeface="Helvetica Neue"/>
            </a:endParaRPr>
          </a:p>
        </p:txBody>
      </p:sp>
      <p:sp>
        <p:nvSpPr>
          <p:cNvPr id="531" name="Google Shape;531;p44"/>
          <p:cNvSpPr/>
          <p:nvPr/>
        </p:nvSpPr>
        <p:spPr>
          <a:xfrm>
            <a:off x="2476225" y="2847750"/>
            <a:ext cx="1187100" cy="60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Menentukan cluster yang paling banyak dikunjungi oleh user</a:t>
            </a:r>
            <a:endParaRPr sz="900"/>
          </a:p>
        </p:txBody>
      </p:sp>
      <p:sp>
        <p:nvSpPr>
          <p:cNvPr id="532" name="Google Shape;532;p44"/>
          <p:cNvSpPr/>
          <p:nvPr/>
        </p:nvSpPr>
        <p:spPr>
          <a:xfrm>
            <a:off x="3803025" y="2791500"/>
            <a:ext cx="1302600" cy="71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Place ID</a:t>
            </a:r>
            <a:r>
              <a:rPr lang="en" sz="900"/>
              <a:t> dari Destinasi wisata yang belum pernah user kunjungi </a:t>
            </a:r>
            <a:endParaRPr sz="900"/>
          </a:p>
        </p:txBody>
      </p:sp>
      <p:sp>
        <p:nvSpPr>
          <p:cNvPr id="533" name="Google Shape;533;p44"/>
          <p:cNvSpPr/>
          <p:nvPr/>
        </p:nvSpPr>
        <p:spPr>
          <a:xfrm>
            <a:off x="5270850" y="2352000"/>
            <a:ext cx="930900" cy="4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Model ANN</a:t>
            </a:r>
            <a:endParaRPr sz="1100"/>
          </a:p>
        </p:txBody>
      </p:sp>
      <p:sp>
        <p:nvSpPr>
          <p:cNvPr id="534" name="Google Shape;534;p44"/>
          <p:cNvSpPr/>
          <p:nvPr/>
        </p:nvSpPr>
        <p:spPr>
          <a:xfrm>
            <a:off x="6420675" y="2035200"/>
            <a:ext cx="1252200" cy="1073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Memprediksi rating yang akan diberikan user untuk tiap destinasi (Place ID)</a:t>
            </a:r>
            <a:endParaRPr sz="1100"/>
          </a:p>
        </p:txBody>
      </p:sp>
      <p:sp>
        <p:nvSpPr>
          <p:cNvPr id="535" name="Google Shape;535;p44"/>
          <p:cNvSpPr/>
          <p:nvPr/>
        </p:nvSpPr>
        <p:spPr>
          <a:xfrm>
            <a:off x="7825200" y="2194325"/>
            <a:ext cx="1252200" cy="76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Membuat Top 5 destinasi wisata dari rating tertinggi </a:t>
            </a:r>
            <a:endParaRPr sz="1100"/>
          </a:p>
        </p:txBody>
      </p:sp>
      <p:cxnSp>
        <p:nvCxnSpPr>
          <p:cNvPr id="536" name="Google Shape;536;p44"/>
          <p:cNvCxnSpPr>
            <a:stCxn id="528" idx="3"/>
            <a:endCxn id="529" idx="1"/>
          </p:cNvCxnSpPr>
          <p:nvPr/>
        </p:nvCxnSpPr>
        <p:spPr>
          <a:xfrm>
            <a:off x="1472800" y="3696675"/>
            <a:ext cx="189300" cy="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44"/>
          <p:cNvCxnSpPr>
            <a:stCxn id="529" idx="3"/>
            <a:endCxn id="531" idx="2"/>
          </p:cNvCxnSpPr>
          <p:nvPr/>
        </p:nvCxnSpPr>
        <p:spPr>
          <a:xfrm flipH="1" rot="10800000">
            <a:off x="2419975" y="3454575"/>
            <a:ext cx="649800" cy="24210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44"/>
          <p:cNvCxnSpPr>
            <a:stCxn id="530" idx="3"/>
            <a:endCxn id="531" idx="0"/>
          </p:cNvCxnSpPr>
          <p:nvPr/>
        </p:nvCxnSpPr>
        <p:spPr>
          <a:xfrm>
            <a:off x="2419825" y="1959275"/>
            <a:ext cx="650100" cy="888600"/>
          </a:xfrm>
          <a:prstGeom prst="straightConnector1">
            <a:avLst/>
          </a:prstGeom>
          <a:noFill/>
          <a:ln cap="flat" cmpd="sng" w="9525">
            <a:solidFill>
              <a:schemeClr val="dk2"/>
            </a:solidFill>
            <a:prstDash val="solid"/>
            <a:round/>
            <a:headEnd len="med" w="med" type="none"/>
            <a:tailEnd len="med" w="med" type="triangle"/>
          </a:ln>
        </p:spPr>
      </p:cxnSp>
      <p:cxnSp>
        <p:nvCxnSpPr>
          <p:cNvPr id="539" name="Google Shape;539;p44"/>
          <p:cNvCxnSpPr>
            <a:stCxn id="530" idx="3"/>
            <a:endCxn id="533" idx="1"/>
          </p:cNvCxnSpPr>
          <p:nvPr/>
        </p:nvCxnSpPr>
        <p:spPr>
          <a:xfrm>
            <a:off x="2419825" y="1959275"/>
            <a:ext cx="2850900" cy="612600"/>
          </a:xfrm>
          <a:prstGeom prst="straightConnector1">
            <a:avLst/>
          </a:prstGeom>
          <a:noFill/>
          <a:ln cap="flat" cmpd="sng" w="9525">
            <a:solidFill>
              <a:schemeClr val="dk2"/>
            </a:solidFill>
            <a:prstDash val="solid"/>
            <a:round/>
            <a:headEnd len="med" w="med" type="none"/>
            <a:tailEnd len="med" w="med" type="triangle"/>
          </a:ln>
        </p:spPr>
      </p:cxnSp>
      <p:cxnSp>
        <p:nvCxnSpPr>
          <p:cNvPr id="540" name="Google Shape;540;p44"/>
          <p:cNvCxnSpPr>
            <a:stCxn id="531" idx="3"/>
            <a:endCxn id="532" idx="1"/>
          </p:cNvCxnSpPr>
          <p:nvPr/>
        </p:nvCxnSpPr>
        <p:spPr>
          <a:xfrm>
            <a:off x="3663325" y="3151200"/>
            <a:ext cx="139800" cy="0"/>
          </a:xfrm>
          <a:prstGeom prst="straightConnector1">
            <a:avLst/>
          </a:prstGeom>
          <a:noFill/>
          <a:ln cap="flat" cmpd="sng" w="9525">
            <a:solidFill>
              <a:schemeClr val="dk2"/>
            </a:solidFill>
            <a:prstDash val="solid"/>
            <a:round/>
            <a:headEnd len="med" w="med" type="none"/>
            <a:tailEnd len="med" w="med" type="triangle"/>
          </a:ln>
        </p:spPr>
      </p:cxnSp>
      <p:cxnSp>
        <p:nvCxnSpPr>
          <p:cNvPr id="541" name="Google Shape;541;p44"/>
          <p:cNvCxnSpPr>
            <a:stCxn id="532" idx="3"/>
            <a:endCxn id="533" idx="2"/>
          </p:cNvCxnSpPr>
          <p:nvPr/>
        </p:nvCxnSpPr>
        <p:spPr>
          <a:xfrm flipH="1" rot="10800000">
            <a:off x="5105625" y="2791500"/>
            <a:ext cx="630600" cy="359700"/>
          </a:xfrm>
          <a:prstGeom prst="straightConnector1">
            <a:avLst/>
          </a:prstGeom>
          <a:noFill/>
          <a:ln cap="flat" cmpd="sng" w="9525">
            <a:solidFill>
              <a:schemeClr val="dk2"/>
            </a:solidFill>
            <a:prstDash val="solid"/>
            <a:round/>
            <a:headEnd len="med" w="med" type="none"/>
            <a:tailEnd len="med" w="med" type="triangle"/>
          </a:ln>
        </p:spPr>
      </p:cxnSp>
      <p:cxnSp>
        <p:nvCxnSpPr>
          <p:cNvPr id="542" name="Google Shape;542;p44"/>
          <p:cNvCxnSpPr>
            <a:stCxn id="533" idx="3"/>
            <a:endCxn id="534" idx="1"/>
          </p:cNvCxnSpPr>
          <p:nvPr/>
        </p:nvCxnSpPr>
        <p:spPr>
          <a:xfrm>
            <a:off x="6201750" y="257175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543" name="Google Shape;543;p44"/>
          <p:cNvCxnSpPr>
            <a:endCxn id="535" idx="1"/>
          </p:cNvCxnSpPr>
          <p:nvPr/>
        </p:nvCxnSpPr>
        <p:spPr>
          <a:xfrm>
            <a:off x="7672800" y="2571725"/>
            <a:ext cx="152400" cy="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3" name="Shape 5203"/>
        <p:cNvGrpSpPr/>
        <p:nvPr/>
      </p:nvGrpSpPr>
      <p:grpSpPr>
        <a:xfrm>
          <a:off x="0" y="0"/>
          <a:ext cx="0" cy="0"/>
          <a:chOff x="0" y="0"/>
          <a:chExt cx="0" cy="0"/>
        </a:xfrm>
      </p:grpSpPr>
      <p:grpSp>
        <p:nvGrpSpPr>
          <p:cNvPr id="5204" name="Google Shape;5204;p89"/>
          <p:cNvGrpSpPr/>
          <p:nvPr/>
        </p:nvGrpSpPr>
        <p:grpSpPr>
          <a:xfrm>
            <a:off x="3339744" y="952977"/>
            <a:ext cx="2363393" cy="1017867"/>
            <a:chOff x="3292400" y="1219146"/>
            <a:chExt cx="2615240" cy="1110239"/>
          </a:xfrm>
        </p:grpSpPr>
        <p:sp>
          <p:nvSpPr>
            <p:cNvPr id="5205" name="Google Shape;5205;p8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206" name="Google Shape;5206;p8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07" name="Google Shape;5207;p8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208" name="Google Shape;5208;p8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209" name="Google Shape;5209;p8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210" name="Google Shape;5210;p8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211" name="Google Shape;5211;p8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212" name="Google Shape;5212;p8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213" name="Google Shape;5213;p8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214" name="Google Shape;5214;p8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215" name="Google Shape;5215;p8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16" name="Google Shape;5216;p8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17" name="Google Shape;5217;p8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18" name="Google Shape;5218;p8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19" name="Google Shape;5219;p89"/>
            <p:cNvGrpSpPr/>
            <p:nvPr/>
          </p:nvGrpSpPr>
          <p:grpSpPr>
            <a:xfrm>
              <a:off x="3748438" y="1378608"/>
              <a:ext cx="2159202" cy="903971"/>
              <a:chOff x="1683525" y="2179850"/>
              <a:chExt cx="4519050" cy="2134525"/>
            </a:xfrm>
          </p:grpSpPr>
          <p:sp>
            <p:nvSpPr>
              <p:cNvPr id="5220" name="Google Shape;5220;p8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1" name="Google Shape;5221;p8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2" name="Google Shape;5222;p8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3" name="Google Shape;5223;p8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4" name="Google Shape;5224;p8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5" name="Google Shape;5225;p8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6" name="Google Shape;5226;p8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7" name="Google Shape;5227;p8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8" name="Google Shape;5228;p8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29" name="Google Shape;5229;p8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30" name="Google Shape;5230;p8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31" name="Google Shape;5231;p8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232" name="Google Shape;5232;p89"/>
          <p:cNvGraphicFramePr/>
          <p:nvPr/>
        </p:nvGraphicFramePr>
        <p:xfrm>
          <a:off x="5935838" y="2130450"/>
          <a:ext cx="3000000" cy="3000000"/>
        </p:xfrm>
        <a:graphic>
          <a:graphicData uri="http://schemas.openxmlformats.org/drawingml/2006/table">
            <a:tbl>
              <a:tblPr>
                <a:noFill/>
                <a:tableStyleId>{A7011352-D9DC-4D56-B2E2-6967078F27AD}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33" name="Google Shape;5233;p89"/>
          <p:cNvGrpSpPr/>
          <p:nvPr/>
        </p:nvGrpSpPr>
        <p:grpSpPr>
          <a:xfrm>
            <a:off x="5913087" y="3189047"/>
            <a:ext cx="2519825" cy="1001454"/>
            <a:chOff x="1906114" y="789980"/>
            <a:chExt cx="1487676" cy="606868"/>
          </a:xfrm>
        </p:grpSpPr>
        <p:cxnSp>
          <p:nvCxnSpPr>
            <p:cNvPr id="5234" name="Google Shape;5234;p8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35" name="Google Shape;5235;p8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36" name="Google Shape;5236;p8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237" name="Google Shape;5237;p8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238" name="Google Shape;5238;p8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239" name="Google Shape;5239;p8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240" name="Google Shape;5240;p8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241" name="Google Shape;5241;p8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248" name="Google Shape;5248;p8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249" name="Google Shape;5249;p8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250" name="Google Shape;5250;p8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9"/>
          <p:cNvGrpSpPr/>
          <p:nvPr/>
        </p:nvGrpSpPr>
        <p:grpSpPr>
          <a:xfrm>
            <a:off x="712562" y="998005"/>
            <a:ext cx="2394370" cy="976502"/>
            <a:chOff x="749309" y="1112739"/>
            <a:chExt cx="2371603" cy="976502"/>
          </a:xfrm>
        </p:grpSpPr>
        <p:sp>
          <p:nvSpPr>
            <p:cNvPr id="5252" name="Google Shape;5252;p8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84" name="Google Shape;5284;p89"/>
          <p:cNvGraphicFramePr/>
          <p:nvPr/>
        </p:nvGraphicFramePr>
        <p:xfrm>
          <a:off x="5935863" y="996300"/>
          <a:ext cx="3000000" cy="3000000"/>
        </p:xfrm>
        <a:graphic>
          <a:graphicData uri="http://schemas.openxmlformats.org/drawingml/2006/table">
            <a:tbl>
              <a:tblPr>
                <a:noFill/>
                <a:tableStyleId>{A7011352-D9DC-4D56-B2E2-6967078F27AD}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85" name="Google Shape;5285;p89"/>
          <p:cNvGraphicFramePr/>
          <p:nvPr/>
        </p:nvGraphicFramePr>
        <p:xfrm>
          <a:off x="3342575" y="2130450"/>
          <a:ext cx="3000000" cy="3000000"/>
        </p:xfrm>
        <a:graphic>
          <a:graphicData uri="http://schemas.openxmlformats.org/drawingml/2006/table">
            <a:tbl>
              <a:tblPr>
                <a:noFill/>
                <a:tableStyleId>{A7011352-D9DC-4D56-B2E2-6967078F27AD}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86" name="Google Shape;5286;p89"/>
          <p:cNvGrpSpPr/>
          <p:nvPr/>
        </p:nvGrpSpPr>
        <p:grpSpPr>
          <a:xfrm>
            <a:off x="4086504" y="2517093"/>
            <a:ext cx="1517436" cy="74460"/>
            <a:chOff x="3980086" y="2804397"/>
            <a:chExt cx="1227600" cy="66900"/>
          </a:xfrm>
        </p:grpSpPr>
        <p:sp>
          <p:nvSpPr>
            <p:cNvPr id="5287" name="Google Shape;5287;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9"/>
          <p:cNvGrpSpPr/>
          <p:nvPr/>
        </p:nvGrpSpPr>
        <p:grpSpPr>
          <a:xfrm>
            <a:off x="4711569" y="2809680"/>
            <a:ext cx="892956" cy="74460"/>
            <a:chOff x="3980086" y="2804397"/>
            <a:chExt cx="1227600" cy="66900"/>
          </a:xfrm>
        </p:grpSpPr>
        <p:sp>
          <p:nvSpPr>
            <p:cNvPr id="5290" name="Google Shape;5290;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9"/>
          <p:cNvGrpSpPr/>
          <p:nvPr/>
        </p:nvGrpSpPr>
        <p:grpSpPr>
          <a:xfrm>
            <a:off x="3344661" y="3168563"/>
            <a:ext cx="2363244" cy="1005943"/>
            <a:chOff x="3358415" y="3361302"/>
            <a:chExt cx="2363244" cy="1024695"/>
          </a:xfrm>
        </p:grpSpPr>
        <p:grpSp>
          <p:nvGrpSpPr>
            <p:cNvPr id="5293" name="Google Shape;5293;p89"/>
            <p:cNvGrpSpPr/>
            <p:nvPr/>
          </p:nvGrpSpPr>
          <p:grpSpPr>
            <a:xfrm>
              <a:off x="3358415" y="3361302"/>
              <a:ext cx="441300" cy="1024695"/>
              <a:chOff x="3358415" y="3361302"/>
              <a:chExt cx="441300" cy="1024695"/>
            </a:xfrm>
          </p:grpSpPr>
          <p:sp>
            <p:nvSpPr>
              <p:cNvPr id="5294" name="Google Shape;5294;p8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9"/>
            <p:cNvGrpSpPr/>
            <p:nvPr/>
          </p:nvGrpSpPr>
          <p:grpSpPr>
            <a:xfrm>
              <a:off x="3838901" y="3361302"/>
              <a:ext cx="441300" cy="1024695"/>
              <a:chOff x="3838901" y="3361302"/>
              <a:chExt cx="441300" cy="1024695"/>
            </a:xfrm>
          </p:grpSpPr>
          <p:sp>
            <p:nvSpPr>
              <p:cNvPr id="5301" name="Google Shape;5301;p8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9"/>
            <p:cNvGrpSpPr/>
            <p:nvPr/>
          </p:nvGrpSpPr>
          <p:grpSpPr>
            <a:xfrm>
              <a:off x="4319387" y="3361302"/>
              <a:ext cx="441300" cy="1024695"/>
              <a:chOff x="4319387" y="3361302"/>
              <a:chExt cx="441300" cy="1024695"/>
            </a:xfrm>
          </p:grpSpPr>
          <p:sp>
            <p:nvSpPr>
              <p:cNvPr id="5308" name="Google Shape;5308;p8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89"/>
            <p:cNvGrpSpPr/>
            <p:nvPr/>
          </p:nvGrpSpPr>
          <p:grpSpPr>
            <a:xfrm>
              <a:off x="4799873" y="3361302"/>
              <a:ext cx="441300" cy="1024695"/>
              <a:chOff x="4799873" y="3361302"/>
              <a:chExt cx="441300" cy="1024695"/>
            </a:xfrm>
          </p:grpSpPr>
          <p:sp>
            <p:nvSpPr>
              <p:cNvPr id="5315" name="Google Shape;5315;p8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89"/>
            <p:cNvGrpSpPr/>
            <p:nvPr/>
          </p:nvGrpSpPr>
          <p:grpSpPr>
            <a:xfrm>
              <a:off x="5280360" y="3361302"/>
              <a:ext cx="441300" cy="1024695"/>
              <a:chOff x="5280360" y="3361302"/>
              <a:chExt cx="441300" cy="1024695"/>
            </a:xfrm>
          </p:grpSpPr>
          <p:sp>
            <p:nvSpPr>
              <p:cNvPr id="5322" name="Google Shape;5322;p8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28" name="Google Shape;5328;p89"/>
          <p:cNvGraphicFramePr/>
          <p:nvPr/>
        </p:nvGraphicFramePr>
        <p:xfrm>
          <a:off x="711088" y="2130450"/>
          <a:ext cx="3000000" cy="3000000"/>
        </p:xfrm>
        <a:graphic>
          <a:graphicData uri="http://schemas.openxmlformats.org/drawingml/2006/table">
            <a:tbl>
              <a:tblPr>
                <a:noFill/>
                <a:tableStyleId>{A7011352-D9DC-4D56-B2E2-6967078F27AD}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29" name="Google Shape;5329;p89"/>
          <p:cNvGrpSpPr/>
          <p:nvPr/>
        </p:nvGrpSpPr>
        <p:grpSpPr>
          <a:xfrm>
            <a:off x="712613" y="3180175"/>
            <a:ext cx="2403614" cy="1005900"/>
            <a:chOff x="726450" y="3372825"/>
            <a:chExt cx="2403614" cy="1005900"/>
          </a:xfrm>
        </p:grpSpPr>
        <p:grpSp>
          <p:nvGrpSpPr>
            <p:cNvPr id="5330" name="Google Shape;5330;p89"/>
            <p:cNvGrpSpPr/>
            <p:nvPr/>
          </p:nvGrpSpPr>
          <p:grpSpPr>
            <a:xfrm>
              <a:off x="726450" y="3696000"/>
              <a:ext cx="2403614" cy="500898"/>
              <a:chOff x="726450" y="3696000"/>
              <a:chExt cx="2403614" cy="500898"/>
            </a:xfrm>
          </p:grpSpPr>
          <p:sp>
            <p:nvSpPr>
              <p:cNvPr id="5331" name="Google Shape;5331;p8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2" name="Google Shape;5332;p8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33" name="Google Shape;5333;p89"/>
            <p:cNvGrpSpPr/>
            <p:nvPr/>
          </p:nvGrpSpPr>
          <p:grpSpPr>
            <a:xfrm>
              <a:off x="1348050" y="3372825"/>
              <a:ext cx="1720425" cy="1005900"/>
              <a:chOff x="1348050" y="3372825"/>
              <a:chExt cx="1720425" cy="1005900"/>
            </a:xfrm>
          </p:grpSpPr>
          <p:sp>
            <p:nvSpPr>
              <p:cNvPr id="5334" name="Google Shape;5334;p8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5" name="Google Shape;5335;p8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6" name="Google Shape;5336;p8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7" name="Google Shape;5337;p8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8" name="Google Shape;5338;p8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39" name="Google Shape;5339;p89"/>
            <p:cNvGrpSpPr/>
            <p:nvPr/>
          </p:nvGrpSpPr>
          <p:grpSpPr>
            <a:xfrm>
              <a:off x="1455707" y="3731058"/>
              <a:ext cx="1491150" cy="417657"/>
              <a:chOff x="1455707" y="3731058"/>
              <a:chExt cx="1491150" cy="417657"/>
            </a:xfrm>
          </p:grpSpPr>
          <p:grpSp>
            <p:nvGrpSpPr>
              <p:cNvPr id="5340" name="Google Shape;5340;p89"/>
              <p:cNvGrpSpPr/>
              <p:nvPr/>
            </p:nvGrpSpPr>
            <p:grpSpPr>
              <a:xfrm>
                <a:off x="1472938" y="3745828"/>
                <a:ext cx="72126" cy="53788"/>
                <a:chOff x="1472938" y="3745828"/>
                <a:chExt cx="72126" cy="53788"/>
              </a:xfrm>
            </p:grpSpPr>
            <p:sp>
              <p:nvSpPr>
                <p:cNvPr id="5341" name="Google Shape;5341;p8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9"/>
              <p:cNvGrpSpPr/>
              <p:nvPr/>
            </p:nvGrpSpPr>
            <p:grpSpPr>
              <a:xfrm>
                <a:off x="1819181" y="4089633"/>
                <a:ext cx="72126" cy="53788"/>
                <a:chOff x="1819181" y="4089633"/>
                <a:chExt cx="72126" cy="53788"/>
              </a:xfrm>
            </p:grpSpPr>
            <p:sp>
              <p:nvSpPr>
                <p:cNvPr id="5344" name="Google Shape;5344;p8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89"/>
              <p:cNvGrpSpPr/>
              <p:nvPr/>
            </p:nvGrpSpPr>
            <p:grpSpPr>
              <a:xfrm>
                <a:off x="1455707" y="4084171"/>
                <a:ext cx="64321" cy="64544"/>
                <a:chOff x="1455707" y="4084171"/>
                <a:chExt cx="64321" cy="64544"/>
              </a:xfrm>
            </p:grpSpPr>
            <p:sp>
              <p:nvSpPr>
                <p:cNvPr id="5347" name="Google Shape;5347;p8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89"/>
              <p:cNvGrpSpPr/>
              <p:nvPr/>
            </p:nvGrpSpPr>
            <p:grpSpPr>
              <a:xfrm>
                <a:off x="1818610" y="3731058"/>
                <a:ext cx="64321" cy="64544"/>
                <a:chOff x="1818610" y="3731058"/>
                <a:chExt cx="64321" cy="64544"/>
              </a:xfrm>
            </p:grpSpPr>
            <p:sp>
              <p:nvSpPr>
                <p:cNvPr id="5350" name="Google Shape;5350;p8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9"/>
              <p:cNvGrpSpPr/>
              <p:nvPr/>
            </p:nvGrpSpPr>
            <p:grpSpPr>
              <a:xfrm>
                <a:off x="2172491" y="4089633"/>
                <a:ext cx="72126" cy="53788"/>
                <a:chOff x="2172491" y="4089633"/>
                <a:chExt cx="72126" cy="53788"/>
              </a:xfrm>
            </p:grpSpPr>
            <p:sp>
              <p:nvSpPr>
                <p:cNvPr id="5353" name="Google Shape;5353;p8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9"/>
              <p:cNvGrpSpPr/>
              <p:nvPr/>
            </p:nvGrpSpPr>
            <p:grpSpPr>
              <a:xfrm>
                <a:off x="2171920" y="3731058"/>
                <a:ext cx="64321" cy="64544"/>
                <a:chOff x="2171920" y="3731058"/>
                <a:chExt cx="64321" cy="64544"/>
              </a:xfrm>
            </p:grpSpPr>
            <p:sp>
              <p:nvSpPr>
                <p:cNvPr id="5356" name="Google Shape;5356;p8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9"/>
              <p:cNvGrpSpPr/>
              <p:nvPr/>
            </p:nvGrpSpPr>
            <p:grpSpPr>
              <a:xfrm>
                <a:off x="2874730" y="3745828"/>
                <a:ext cx="72126" cy="53788"/>
                <a:chOff x="2874730" y="3745828"/>
                <a:chExt cx="72126" cy="53788"/>
              </a:xfrm>
            </p:grpSpPr>
            <p:sp>
              <p:nvSpPr>
                <p:cNvPr id="5359" name="Google Shape;5359;p8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9"/>
              <p:cNvGrpSpPr/>
              <p:nvPr/>
            </p:nvGrpSpPr>
            <p:grpSpPr>
              <a:xfrm>
                <a:off x="2878589" y="4081481"/>
                <a:ext cx="64321" cy="64544"/>
                <a:chOff x="2878589" y="4081481"/>
                <a:chExt cx="64321" cy="64544"/>
              </a:xfrm>
            </p:grpSpPr>
            <p:sp>
              <p:nvSpPr>
                <p:cNvPr id="5362" name="Google Shape;5362;p8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9"/>
              <p:cNvGrpSpPr/>
              <p:nvPr/>
            </p:nvGrpSpPr>
            <p:grpSpPr>
              <a:xfrm>
                <a:off x="2525796" y="4089633"/>
                <a:ext cx="72126" cy="53788"/>
                <a:chOff x="2525796" y="4089633"/>
                <a:chExt cx="72126" cy="53788"/>
              </a:xfrm>
            </p:grpSpPr>
            <p:sp>
              <p:nvSpPr>
                <p:cNvPr id="5365" name="Google Shape;5365;p8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9"/>
              <p:cNvGrpSpPr/>
              <p:nvPr/>
            </p:nvGrpSpPr>
            <p:grpSpPr>
              <a:xfrm>
                <a:off x="2525225" y="3731058"/>
                <a:ext cx="64321" cy="64544"/>
                <a:chOff x="2525225" y="3731058"/>
                <a:chExt cx="64321" cy="64544"/>
              </a:xfrm>
            </p:grpSpPr>
            <p:sp>
              <p:nvSpPr>
                <p:cNvPr id="5368" name="Google Shape;5368;p8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3" name="Shape 5373"/>
        <p:cNvGrpSpPr/>
        <p:nvPr/>
      </p:nvGrpSpPr>
      <p:grpSpPr>
        <a:xfrm>
          <a:off x="0" y="0"/>
          <a:ext cx="0" cy="0"/>
          <a:chOff x="0" y="0"/>
          <a:chExt cx="0" cy="0"/>
        </a:xfrm>
      </p:grpSpPr>
      <p:grpSp>
        <p:nvGrpSpPr>
          <p:cNvPr id="5374" name="Google Shape;5374;p90"/>
          <p:cNvGrpSpPr/>
          <p:nvPr/>
        </p:nvGrpSpPr>
        <p:grpSpPr>
          <a:xfrm>
            <a:off x="5780148" y="1859605"/>
            <a:ext cx="671400" cy="674856"/>
            <a:chOff x="5780148" y="1859605"/>
            <a:chExt cx="671400" cy="674856"/>
          </a:xfrm>
        </p:grpSpPr>
        <p:sp>
          <p:nvSpPr>
            <p:cNvPr id="5375" name="Google Shape;5375;p9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9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90"/>
          <p:cNvGrpSpPr/>
          <p:nvPr/>
        </p:nvGrpSpPr>
        <p:grpSpPr>
          <a:xfrm>
            <a:off x="716991" y="971306"/>
            <a:ext cx="845921" cy="690752"/>
            <a:chOff x="732428" y="1198513"/>
            <a:chExt cx="845921" cy="690752"/>
          </a:xfrm>
        </p:grpSpPr>
        <p:grpSp>
          <p:nvGrpSpPr>
            <p:cNvPr id="5380" name="Google Shape;5380;p90"/>
            <p:cNvGrpSpPr/>
            <p:nvPr/>
          </p:nvGrpSpPr>
          <p:grpSpPr>
            <a:xfrm>
              <a:off x="823030" y="1198513"/>
              <a:ext cx="755319" cy="690752"/>
              <a:chOff x="823030" y="1198513"/>
              <a:chExt cx="755319" cy="690752"/>
            </a:xfrm>
          </p:grpSpPr>
          <p:sp>
            <p:nvSpPr>
              <p:cNvPr id="5381" name="Google Shape;5381;p9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90"/>
            <p:cNvGrpSpPr/>
            <p:nvPr/>
          </p:nvGrpSpPr>
          <p:grpSpPr>
            <a:xfrm>
              <a:off x="732428" y="1239937"/>
              <a:ext cx="739912" cy="607886"/>
              <a:chOff x="732428" y="1239937"/>
              <a:chExt cx="739912" cy="607886"/>
            </a:xfrm>
          </p:grpSpPr>
          <p:sp>
            <p:nvSpPr>
              <p:cNvPr id="5384" name="Google Shape;5384;p9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90"/>
            <p:cNvGrpSpPr/>
            <p:nvPr/>
          </p:nvGrpSpPr>
          <p:grpSpPr>
            <a:xfrm>
              <a:off x="732428" y="1277018"/>
              <a:ext cx="702832" cy="533758"/>
              <a:chOff x="732428" y="1277018"/>
              <a:chExt cx="702832" cy="533758"/>
            </a:xfrm>
          </p:grpSpPr>
          <p:sp>
            <p:nvSpPr>
              <p:cNvPr id="5387" name="Google Shape;5387;p9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90"/>
            <p:cNvGrpSpPr/>
            <p:nvPr/>
          </p:nvGrpSpPr>
          <p:grpSpPr>
            <a:xfrm>
              <a:off x="931170" y="1306653"/>
              <a:ext cx="647179" cy="474455"/>
              <a:chOff x="931170" y="1306653"/>
              <a:chExt cx="647179" cy="474455"/>
            </a:xfrm>
          </p:grpSpPr>
          <p:sp>
            <p:nvSpPr>
              <p:cNvPr id="5390" name="Google Shape;5390;p9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9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90"/>
          <p:cNvGrpSpPr/>
          <p:nvPr/>
        </p:nvGrpSpPr>
        <p:grpSpPr>
          <a:xfrm>
            <a:off x="3948600" y="971313"/>
            <a:ext cx="634656" cy="699982"/>
            <a:chOff x="5985650" y="2860025"/>
            <a:chExt cx="1396075" cy="1539775"/>
          </a:xfrm>
        </p:grpSpPr>
        <p:sp>
          <p:nvSpPr>
            <p:cNvPr id="5394" name="Google Shape;5394;p9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9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9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9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9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9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9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90"/>
          <p:cNvGrpSpPr/>
          <p:nvPr/>
        </p:nvGrpSpPr>
        <p:grpSpPr>
          <a:xfrm>
            <a:off x="4704250" y="971306"/>
            <a:ext cx="725845" cy="699975"/>
            <a:chOff x="4249973" y="1201875"/>
            <a:chExt cx="1958568" cy="1888762"/>
          </a:xfrm>
        </p:grpSpPr>
        <p:sp>
          <p:nvSpPr>
            <p:cNvPr id="5427" name="Google Shape;5427;p9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90"/>
            <p:cNvGrpSpPr/>
            <p:nvPr/>
          </p:nvGrpSpPr>
          <p:grpSpPr>
            <a:xfrm>
              <a:off x="5853086" y="1789142"/>
              <a:ext cx="355454" cy="1048099"/>
              <a:chOff x="5576108" y="2016725"/>
              <a:chExt cx="565200" cy="1666560"/>
            </a:xfrm>
          </p:grpSpPr>
          <p:sp>
            <p:nvSpPr>
              <p:cNvPr id="5429" name="Google Shape;5429;p9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0" name="Google Shape;5430;p9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90"/>
            <p:cNvGrpSpPr/>
            <p:nvPr/>
          </p:nvGrpSpPr>
          <p:grpSpPr>
            <a:xfrm>
              <a:off x="4869455" y="2691676"/>
              <a:ext cx="1013897" cy="398961"/>
              <a:chOff x="4012057" y="3451825"/>
              <a:chExt cx="1612175" cy="634379"/>
            </a:xfrm>
          </p:grpSpPr>
          <p:sp>
            <p:nvSpPr>
              <p:cNvPr id="5432" name="Google Shape;5432;p9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3" name="Google Shape;5433;p9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90"/>
            <p:cNvGrpSpPr/>
            <p:nvPr/>
          </p:nvGrpSpPr>
          <p:grpSpPr>
            <a:xfrm>
              <a:off x="4276937" y="2155961"/>
              <a:ext cx="651965" cy="891358"/>
              <a:chOff x="3069908" y="2599997"/>
              <a:chExt cx="1036675" cy="1417328"/>
            </a:xfrm>
          </p:grpSpPr>
          <p:sp>
            <p:nvSpPr>
              <p:cNvPr id="5435" name="Google Shape;5435;p9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6" name="Google Shape;5436;p9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90"/>
            <p:cNvGrpSpPr/>
            <p:nvPr/>
          </p:nvGrpSpPr>
          <p:grpSpPr>
            <a:xfrm>
              <a:off x="5054918" y="1201875"/>
              <a:ext cx="999548" cy="602711"/>
              <a:chOff x="4306958" y="1082925"/>
              <a:chExt cx="1589359" cy="958358"/>
            </a:xfrm>
          </p:grpSpPr>
          <p:sp>
            <p:nvSpPr>
              <p:cNvPr id="5438" name="Google Shape;5438;p9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9" name="Google Shape;5439;p9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90"/>
            <p:cNvGrpSpPr/>
            <p:nvPr/>
          </p:nvGrpSpPr>
          <p:grpSpPr>
            <a:xfrm>
              <a:off x="4249973" y="1303451"/>
              <a:ext cx="799317" cy="841334"/>
              <a:chOff x="3027033" y="1244439"/>
              <a:chExt cx="1270977" cy="1337786"/>
            </a:xfrm>
          </p:grpSpPr>
          <p:sp>
            <p:nvSpPr>
              <p:cNvPr id="5441" name="Google Shape;5441;p9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42" name="Google Shape;5442;p9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3" name="Google Shape;5443;p90"/>
          <p:cNvGrpSpPr/>
          <p:nvPr/>
        </p:nvGrpSpPr>
        <p:grpSpPr>
          <a:xfrm>
            <a:off x="4057114" y="1858087"/>
            <a:ext cx="750769" cy="683784"/>
            <a:chOff x="4204684" y="2104422"/>
            <a:chExt cx="699822" cy="637382"/>
          </a:xfrm>
        </p:grpSpPr>
        <p:grpSp>
          <p:nvGrpSpPr>
            <p:cNvPr id="5444" name="Google Shape;5444;p90"/>
            <p:cNvGrpSpPr/>
            <p:nvPr/>
          </p:nvGrpSpPr>
          <p:grpSpPr>
            <a:xfrm>
              <a:off x="4204684" y="2430067"/>
              <a:ext cx="342957" cy="311738"/>
              <a:chOff x="4204684" y="2430067"/>
              <a:chExt cx="342957" cy="311738"/>
            </a:xfrm>
          </p:grpSpPr>
          <p:sp>
            <p:nvSpPr>
              <p:cNvPr id="5445" name="Google Shape;5445;p9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90"/>
            <p:cNvGrpSpPr/>
            <p:nvPr/>
          </p:nvGrpSpPr>
          <p:grpSpPr>
            <a:xfrm>
              <a:off x="4561586" y="2430067"/>
              <a:ext cx="342920" cy="311738"/>
              <a:chOff x="4561586" y="2430067"/>
              <a:chExt cx="342920" cy="311738"/>
            </a:xfrm>
          </p:grpSpPr>
          <p:sp>
            <p:nvSpPr>
              <p:cNvPr id="5448" name="Google Shape;5448;p9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90"/>
            <p:cNvGrpSpPr/>
            <p:nvPr/>
          </p:nvGrpSpPr>
          <p:grpSpPr>
            <a:xfrm>
              <a:off x="4561586" y="2104422"/>
              <a:ext cx="342920" cy="311738"/>
              <a:chOff x="4561586" y="2104422"/>
              <a:chExt cx="342920" cy="311738"/>
            </a:xfrm>
          </p:grpSpPr>
          <p:sp>
            <p:nvSpPr>
              <p:cNvPr id="5451" name="Google Shape;5451;p9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90"/>
            <p:cNvGrpSpPr/>
            <p:nvPr/>
          </p:nvGrpSpPr>
          <p:grpSpPr>
            <a:xfrm>
              <a:off x="4204684" y="2104422"/>
              <a:ext cx="342957" cy="311664"/>
              <a:chOff x="4204684" y="2104422"/>
              <a:chExt cx="342957" cy="311664"/>
            </a:xfrm>
          </p:grpSpPr>
          <p:sp>
            <p:nvSpPr>
              <p:cNvPr id="5454" name="Google Shape;5454;p9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6" name="Google Shape;5456;p90"/>
          <p:cNvGrpSpPr/>
          <p:nvPr/>
        </p:nvGrpSpPr>
        <p:grpSpPr>
          <a:xfrm>
            <a:off x="5521547" y="971301"/>
            <a:ext cx="660591" cy="688867"/>
            <a:chOff x="5830645" y="1267368"/>
            <a:chExt cx="530340" cy="553040"/>
          </a:xfrm>
        </p:grpSpPr>
        <p:sp>
          <p:nvSpPr>
            <p:cNvPr id="5457" name="Google Shape;5457;p9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90"/>
            <p:cNvGrpSpPr/>
            <p:nvPr/>
          </p:nvGrpSpPr>
          <p:grpSpPr>
            <a:xfrm>
              <a:off x="5830645" y="1267368"/>
              <a:ext cx="259743" cy="269909"/>
              <a:chOff x="5830645" y="1267368"/>
              <a:chExt cx="259743" cy="269909"/>
            </a:xfrm>
          </p:grpSpPr>
          <p:sp>
            <p:nvSpPr>
              <p:cNvPr id="5459" name="Google Shape;5459;p9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9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90"/>
            <p:cNvGrpSpPr/>
            <p:nvPr/>
          </p:nvGrpSpPr>
          <p:grpSpPr>
            <a:xfrm>
              <a:off x="6101293" y="1267368"/>
              <a:ext cx="259692" cy="269909"/>
              <a:chOff x="6101293" y="1267368"/>
              <a:chExt cx="259692" cy="269909"/>
            </a:xfrm>
          </p:grpSpPr>
          <p:sp>
            <p:nvSpPr>
              <p:cNvPr id="5462" name="Google Shape;5462;p9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90"/>
            <p:cNvGrpSpPr/>
            <p:nvPr/>
          </p:nvGrpSpPr>
          <p:grpSpPr>
            <a:xfrm>
              <a:off x="5830645" y="1550500"/>
              <a:ext cx="259692" cy="269909"/>
              <a:chOff x="5830645" y="1550500"/>
              <a:chExt cx="259692" cy="269909"/>
            </a:xfrm>
          </p:grpSpPr>
          <p:sp>
            <p:nvSpPr>
              <p:cNvPr id="5465" name="Google Shape;5465;p9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9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90"/>
            <p:cNvGrpSpPr/>
            <p:nvPr/>
          </p:nvGrpSpPr>
          <p:grpSpPr>
            <a:xfrm>
              <a:off x="6101293" y="1550500"/>
              <a:ext cx="259692" cy="269909"/>
              <a:chOff x="6101293" y="1550500"/>
              <a:chExt cx="259692" cy="269909"/>
            </a:xfrm>
          </p:grpSpPr>
          <p:sp>
            <p:nvSpPr>
              <p:cNvPr id="5468" name="Google Shape;5468;p9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0" name="Google Shape;5470;p90"/>
          <p:cNvGrpSpPr/>
          <p:nvPr/>
        </p:nvGrpSpPr>
        <p:grpSpPr>
          <a:xfrm>
            <a:off x="723700" y="1861760"/>
            <a:ext cx="697154" cy="679574"/>
            <a:chOff x="2679875" y="2361475"/>
            <a:chExt cx="780425" cy="760575"/>
          </a:xfrm>
        </p:grpSpPr>
        <p:sp>
          <p:nvSpPr>
            <p:cNvPr id="5471" name="Google Shape;5471;p9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90"/>
          <p:cNvGrpSpPr/>
          <p:nvPr/>
        </p:nvGrpSpPr>
        <p:grpSpPr>
          <a:xfrm>
            <a:off x="3122859" y="971352"/>
            <a:ext cx="735829" cy="684547"/>
            <a:chOff x="3351965" y="1148808"/>
            <a:chExt cx="750770" cy="698375"/>
          </a:xfrm>
        </p:grpSpPr>
        <p:grpSp>
          <p:nvGrpSpPr>
            <p:cNvPr id="5478" name="Google Shape;5478;p90"/>
            <p:cNvGrpSpPr/>
            <p:nvPr/>
          </p:nvGrpSpPr>
          <p:grpSpPr>
            <a:xfrm>
              <a:off x="3586796" y="1148808"/>
              <a:ext cx="294857" cy="286830"/>
              <a:chOff x="3750225" y="1774000"/>
              <a:chExt cx="149575" cy="145525"/>
            </a:xfrm>
          </p:grpSpPr>
          <p:sp>
            <p:nvSpPr>
              <p:cNvPr id="5479" name="Google Shape;5479;p9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90"/>
            <p:cNvGrpSpPr/>
            <p:nvPr/>
          </p:nvGrpSpPr>
          <p:grpSpPr>
            <a:xfrm>
              <a:off x="3779245" y="1375768"/>
              <a:ext cx="323490" cy="286978"/>
              <a:chOff x="3847850" y="1889150"/>
              <a:chExt cx="164100" cy="145600"/>
            </a:xfrm>
          </p:grpSpPr>
          <p:sp>
            <p:nvSpPr>
              <p:cNvPr id="5482" name="Google Shape;5482;p9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90"/>
            <p:cNvGrpSpPr/>
            <p:nvPr/>
          </p:nvGrpSpPr>
          <p:grpSpPr>
            <a:xfrm>
              <a:off x="3351965" y="1330435"/>
              <a:ext cx="295449" cy="285401"/>
              <a:chOff x="3631100" y="1866150"/>
              <a:chExt cx="149875" cy="144800"/>
            </a:xfrm>
          </p:grpSpPr>
          <p:sp>
            <p:nvSpPr>
              <p:cNvPr id="5485" name="Google Shape;5485;p9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9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90"/>
            <p:cNvGrpSpPr/>
            <p:nvPr/>
          </p:nvGrpSpPr>
          <p:grpSpPr>
            <a:xfrm>
              <a:off x="3548208" y="1560352"/>
              <a:ext cx="294808" cy="286830"/>
              <a:chOff x="3730650" y="1982800"/>
              <a:chExt cx="149550" cy="145525"/>
            </a:xfrm>
          </p:grpSpPr>
          <p:sp>
            <p:nvSpPr>
              <p:cNvPr id="5488" name="Google Shape;5488;p9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0" name="Google Shape;5490;p90"/>
          <p:cNvGrpSpPr/>
          <p:nvPr/>
        </p:nvGrpSpPr>
        <p:grpSpPr>
          <a:xfrm>
            <a:off x="7624512" y="971306"/>
            <a:ext cx="804565" cy="677795"/>
            <a:chOff x="7636443" y="1204988"/>
            <a:chExt cx="804565" cy="677795"/>
          </a:xfrm>
        </p:grpSpPr>
        <p:grpSp>
          <p:nvGrpSpPr>
            <p:cNvPr id="5491" name="Google Shape;5491;p90"/>
            <p:cNvGrpSpPr/>
            <p:nvPr/>
          </p:nvGrpSpPr>
          <p:grpSpPr>
            <a:xfrm>
              <a:off x="7636443" y="1509705"/>
              <a:ext cx="804565" cy="373078"/>
              <a:chOff x="7636443" y="1509705"/>
              <a:chExt cx="804565" cy="373078"/>
            </a:xfrm>
          </p:grpSpPr>
          <p:sp>
            <p:nvSpPr>
              <p:cNvPr id="5492" name="Google Shape;5492;p9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90"/>
            <p:cNvGrpSpPr/>
            <p:nvPr/>
          </p:nvGrpSpPr>
          <p:grpSpPr>
            <a:xfrm>
              <a:off x="7636443" y="1408133"/>
              <a:ext cx="804565" cy="373078"/>
              <a:chOff x="7636443" y="1408133"/>
              <a:chExt cx="804565" cy="373078"/>
            </a:xfrm>
          </p:grpSpPr>
          <p:sp>
            <p:nvSpPr>
              <p:cNvPr id="5495" name="Google Shape;5495;p9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90"/>
            <p:cNvGrpSpPr/>
            <p:nvPr/>
          </p:nvGrpSpPr>
          <p:grpSpPr>
            <a:xfrm>
              <a:off x="7636443" y="1306560"/>
              <a:ext cx="804565" cy="373078"/>
              <a:chOff x="7636443" y="1306560"/>
              <a:chExt cx="804565" cy="373078"/>
            </a:xfrm>
          </p:grpSpPr>
          <p:sp>
            <p:nvSpPr>
              <p:cNvPr id="5498" name="Google Shape;5498;p9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90"/>
            <p:cNvGrpSpPr/>
            <p:nvPr/>
          </p:nvGrpSpPr>
          <p:grpSpPr>
            <a:xfrm>
              <a:off x="7636443" y="1204988"/>
              <a:ext cx="804565" cy="373078"/>
              <a:chOff x="7636443" y="1204988"/>
              <a:chExt cx="804565" cy="373078"/>
            </a:xfrm>
          </p:grpSpPr>
          <p:sp>
            <p:nvSpPr>
              <p:cNvPr id="5501" name="Google Shape;5501;p9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9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3" name="Google Shape;5503;p90"/>
          <p:cNvGrpSpPr/>
          <p:nvPr/>
        </p:nvGrpSpPr>
        <p:grpSpPr>
          <a:xfrm>
            <a:off x="4963358" y="1878721"/>
            <a:ext cx="661339" cy="661188"/>
            <a:chOff x="3990000" y="975400"/>
            <a:chExt cx="3934200" cy="3933300"/>
          </a:xfrm>
        </p:grpSpPr>
        <p:sp>
          <p:nvSpPr>
            <p:cNvPr id="5504" name="Google Shape;5504;p9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90"/>
          <p:cNvGrpSpPr/>
          <p:nvPr/>
        </p:nvGrpSpPr>
        <p:grpSpPr>
          <a:xfrm>
            <a:off x="6607006" y="1857359"/>
            <a:ext cx="868881" cy="684241"/>
            <a:chOff x="6598259" y="2078634"/>
            <a:chExt cx="868881" cy="684241"/>
          </a:xfrm>
        </p:grpSpPr>
        <p:sp>
          <p:nvSpPr>
            <p:cNvPr id="5509" name="Google Shape;5509;p9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9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90"/>
            <p:cNvGrpSpPr/>
            <p:nvPr/>
          </p:nvGrpSpPr>
          <p:grpSpPr>
            <a:xfrm>
              <a:off x="6808175" y="2078634"/>
              <a:ext cx="452229" cy="684241"/>
              <a:chOff x="6808175" y="2078634"/>
              <a:chExt cx="452229" cy="684241"/>
            </a:xfrm>
          </p:grpSpPr>
          <p:sp>
            <p:nvSpPr>
              <p:cNvPr id="5516" name="Google Shape;5516;p9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9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9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90"/>
              <p:cNvGrpSpPr/>
              <p:nvPr/>
            </p:nvGrpSpPr>
            <p:grpSpPr>
              <a:xfrm>
                <a:off x="6821586" y="2078634"/>
                <a:ext cx="426871" cy="684241"/>
                <a:chOff x="6821586" y="2078634"/>
                <a:chExt cx="426871" cy="684241"/>
              </a:xfrm>
            </p:grpSpPr>
            <p:grpSp>
              <p:nvGrpSpPr>
                <p:cNvPr id="5523" name="Google Shape;5523;p90"/>
                <p:cNvGrpSpPr/>
                <p:nvPr/>
              </p:nvGrpSpPr>
              <p:grpSpPr>
                <a:xfrm>
                  <a:off x="6821586" y="2078634"/>
                  <a:ext cx="426871" cy="684241"/>
                  <a:chOff x="6821586" y="2078634"/>
                  <a:chExt cx="426871" cy="684241"/>
                </a:xfrm>
              </p:grpSpPr>
              <p:sp>
                <p:nvSpPr>
                  <p:cNvPr id="5524" name="Google Shape;5524;p9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9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9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9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9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3" name="Google Shape;5543;p9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9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9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9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9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9" name="Google Shape;5549;p90"/>
          <p:cNvGrpSpPr/>
          <p:nvPr/>
        </p:nvGrpSpPr>
        <p:grpSpPr>
          <a:xfrm>
            <a:off x="716989" y="3531368"/>
            <a:ext cx="1340789" cy="640830"/>
            <a:chOff x="238125" y="1151100"/>
            <a:chExt cx="7139450" cy="3412300"/>
          </a:xfrm>
        </p:grpSpPr>
        <p:sp>
          <p:nvSpPr>
            <p:cNvPr id="5550" name="Google Shape;5550;p9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9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90"/>
          <p:cNvGrpSpPr/>
          <p:nvPr/>
        </p:nvGrpSpPr>
        <p:grpSpPr>
          <a:xfrm>
            <a:off x="5584212" y="2734649"/>
            <a:ext cx="985357" cy="585764"/>
            <a:chOff x="5145061" y="2881789"/>
            <a:chExt cx="1107641" cy="658458"/>
          </a:xfrm>
        </p:grpSpPr>
        <p:grpSp>
          <p:nvGrpSpPr>
            <p:cNvPr id="5563" name="Google Shape;5563;p90"/>
            <p:cNvGrpSpPr/>
            <p:nvPr/>
          </p:nvGrpSpPr>
          <p:grpSpPr>
            <a:xfrm>
              <a:off x="5722989" y="3244587"/>
              <a:ext cx="529713" cy="295659"/>
              <a:chOff x="5722989" y="3244587"/>
              <a:chExt cx="529713" cy="295659"/>
            </a:xfrm>
          </p:grpSpPr>
          <p:sp>
            <p:nvSpPr>
              <p:cNvPr id="5564" name="Google Shape;5564;p9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5" name="Google Shape;5565;p9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6" name="Google Shape;5566;p90"/>
            <p:cNvGrpSpPr/>
            <p:nvPr/>
          </p:nvGrpSpPr>
          <p:grpSpPr>
            <a:xfrm>
              <a:off x="5145061" y="3244587"/>
              <a:ext cx="536807" cy="295659"/>
              <a:chOff x="5145061" y="3244587"/>
              <a:chExt cx="536807" cy="295659"/>
            </a:xfrm>
          </p:grpSpPr>
          <p:sp>
            <p:nvSpPr>
              <p:cNvPr id="5567" name="Google Shape;5567;p9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8" name="Google Shape;5568;p9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9" name="Google Shape;5569;p90"/>
            <p:cNvGrpSpPr/>
            <p:nvPr/>
          </p:nvGrpSpPr>
          <p:grpSpPr>
            <a:xfrm>
              <a:off x="5341327" y="2898245"/>
              <a:ext cx="532309" cy="614891"/>
              <a:chOff x="5341327" y="2898245"/>
              <a:chExt cx="532309" cy="614891"/>
            </a:xfrm>
          </p:grpSpPr>
          <p:sp>
            <p:nvSpPr>
              <p:cNvPr id="5570" name="Google Shape;5570;p9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71" name="Google Shape;5571;p9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72" name="Google Shape;5572;p90"/>
            <p:cNvGrpSpPr/>
            <p:nvPr/>
          </p:nvGrpSpPr>
          <p:grpSpPr>
            <a:xfrm>
              <a:off x="5532290" y="2881789"/>
              <a:ext cx="620516" cy="305456"/>
              <a:chOff x="5532290" y="2881789"/>
              <a:chExt cx="620516" cy="305456"/>
            </a:xfrm>
          </p:grpSpPr>
          <p:sp>
            <p:nvSpPr>
              <p:cNvPr id="5573" name="Google Shape;5573;p9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74" name="Google Shape;5574;p9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75" name="Google Shape;5575;p90"/>
          <p:cNvGrpSpPr/>
          <p:nvPr/>
        </p:nvGrpSpPr>
        <p:grpSpPr>
          <a:xfrm>
            <a:off x="8163135" y="3526707"/>
            <a:ext cx="269068" cy="645491"/>
            <a:chOff x="7026852" y="3311869"/>
            <a:chExt cx="434331" cy="1041954"/>
          </a:xfrm>
        </p:grpSpPr>
        <p:sp>
          <p:nvSpPr>
            <p:cNvPr id="5576" name="Google Shape;5576;p9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90"/>
          <p:cNvGrpSpPr/>
          <p:nvPr/>
        </p:nvGrpSpPr>
        <p:grpSpPr>
          <a:xfrm>
            <a:off x="6179716" y="3565945"/>
            <a:ext cx="293882" cy="293836"/>
            <a:chOff x="4873519" y="3311869"/>
            <a:chExt cx="499374" cy="499296"/>
          </a:xfrm>
        </p:grpSpPr>
        <p:sp>
          <p:nvSpPr>
            <p:cNvPr id="5580" name="Google Shape;5580;p9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90"/>
          <p:cNvGrpSpPr/>
          <p:nvPr/>
        </p:nvGrpSpPr>
        <p:grpSpPr>
          <a:xfrm>
            <a:off x="6179716" y="3878316"/>
            <a:ext cx="293882" cy="293882"/>
            <a:chOff x="4873519" y="3875839"/>
            <a:chExt cx="499374" cy="499374"/>
          </a:xfrm>
        </p:grpSpPr>
        <p:sp>
          <p:nvSpPr>
            <p:cNvPr id="5583" name="Google Shape;5583;p9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90"/>
          <p:cNvGrpSpPr/>
          <p:nvPr/>
        </p:nvGrpSpPr>
        <p:grpSpPr>
          <a:xfrm>
            <a:off x="2410244" y="1850269"/>
            <a:ext cx="698104" cy="698208"/>
            <a:chOff x="2565073" y="2075876"/>
            <a:chExt cx="672482" cy="672518"/>
          </a:xfrm>
        </p:grpSpPr>
        <p:sp>
          <p:nvSpPr>
            <p:cNvPr id="5586" name="Google Shape;5586;p9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9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90"/>
          <p:cNvGrpSpPr/>
          <p:nvPr/>
        </p:nvGrpSpPr>
        <p:grpSpPr>
          <a:xfrm>
            <a:off x="5633655" y="3534869"/>
            <a:ext cx="438354" cy="637329"/>
            <a:chOff x="1697726" y="3244179"/>
            <a:chExt cx="788124" cy="1146069"/>
          </a:xfrm>
        </p:grpSpPr>
        <p:sp>
          <p:nvSpPr>
            <p:cNvPr id="5593" name="Google Shape;5593;p9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5" name="Google Shape;5595;p9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6" name="Google Shape;5596;p90"/>
          <p:cNvGrpSpPr/>
          <p:nvPr/>
        </p:nvGrpSpPr>
        <p:grpSpPr>
          <a:xfrm>
            <a:off x="7634869" y="1863232"/>
            <a:ext cx="799565" cy="670282"/>
            <a:chOff x="7617850" y="2063282"/>
            <a:chExt cx="799565" cy="670282"/>
          </a:xfrm>
        </p:grpSpPr>
        <p:cxnSp>
          <p:nvCxnSpPr>
            <p:cNvPr id="5597" name="Google Shape;5597;p9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8" name="Google Shape;5598;p9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9" name="Google Shape;5599;p9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00" name="Google Shape;5600;p9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01" name="Google Shape;5601;p9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602" name="Google Shape;5602;p9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603" name="Google Shape;5603;p90"/>
            <p:cNvGrpSpPr/>
            <p:nvPr/>
          </p:nvGrpSpPr>
          <p:grpSpPr>
            <a:xfrm>
              <a:off x="7734309" y="2063282"/>
              <a:ext cx="570957" cy="620095"/>
              <a:chOff x="7734309" y="2063282"/>
              <a:chExt cx="570957" cy="620095"/>
            </a:xfrm>
          </p:grpSpPr>
          <p:grpSp>
            <p:nvGrpSpPr>
              <p:cNvPr id="5604" name="Google Shape;5604;p90"/>
              <p:cNvGrpSpPr/>
              <p:nvPr/>
            </p:nvGrpSpPr>
            <p:grpSpPr>
              <a:xfrm>
                <a:off x="8031573" y="2063282"/>
                <a:ext cx="273693" cy="620095"/>
                <a:chOff x="8031573" y="2063282"/>
                <a:chExt cx="273693" cy="620095"/>
              </a:xfrm>
            </p:grpSpPr>
            <p:sp>
              <p:nvSpPr>
                <p:cNvPr id="5605" name="Google Shape;5605;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90"/>
              <p:cNvGrpSpPr/>
              <p:nvPr/>
            </p:nvGrpSpPr>
            <p:grpSpPr>
              <a:xfrm flipH="1">
                <a:off x="7734309" y="2063282"/>
                <a:ext cx="273693" cy="620095"/>
                <a:chOff x="8031573" y="2063282"/>
                <a:chExt cx="273693" cy="620095"/>
              </a:xfrm>
            </p:grpSpPr>
            <p:sp>
              <p:nvSpPr>
                <p:cNvPr id="5610" name="Google Shape;5610;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14" name="Google Shape;5614;p9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6" name="Google Shape;5616;p90"/>
          <p:cNvGrpSpPr/>
          <p:nvPr/>
        </p:nvGrpSpPr>
        <p:grpSpPr>
          <a:xfrm>
            <a:off x="7821475" y="2716715"/>
            <a:ext cx="602567" cy="601884"/>
            <a:chOff x="1186975" y="238125"/>
            <a:chExt cx="5244275" cy="5238325"/>
          </a:xfrm>
        </p:grpSpPr>
        <p:sp>
          <p:nvSpPr>
            <p:cNvPr id="5617" name="Google Shape;5617;p9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9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9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90"/>
          <p:cNvGrpSpPr/>
          <p:nvPr/>
        </p:nvGrpSpPr>
        <p:grpSpPr>
          <a:xfrm>
            <a:off x="3264213" y="1856199"/>
            <a:ext cx="651848" cy="687338"/>
            <a:chOff x="3400515" y="2056248"/>
            <a:chExt cx="698134" cy="735987"/>
          </a:xfrm>
        </p:grpSpPr>
        <p:grpSp>
          <p:nvGrpSpPr>
            <p:cNvPr id="5622" name="Google Shape;5622;p90"/>
            <p:cNvGrpSpPr/>
            <p:nvPr/>
          </p:nvGrpSpPr>
          <p:grpSpPr>
            <a:xfrm>
              <a:off x="3400515" y="2283913"/>
              <a:ext cx="312919" cy="219900"/>
              <a:chOff x="3400515" y="2283913"/>
              <a:chExt cx="312919" cy="219900"/>
            </a:xfrm>
          </p:grpSpPr>
          <p:sp>
            <p:nvSpPr>
              <p:cNvPr id="5623" name="Google Shape;5623;p9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4" name="Google Shape;5624;p9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25" name="Google Shape;5625;p90"/>
            <p:cNvGrpSpPr/>
            <p:nvPr/>
          </p:nvGrpSpPr>
          <p:grpSpPr>
            <a:xfrm>
              <a:off x="3547823" y="2461089"/>
              <a:ext cx="219900" cy="331146"/>
              <a:chOff x="3547823" y="2461089"/>
              <a:chExt cx="219900" cy="331146"/>
            </a:xfrm>
          </p:grpSpPr>
          <p:sp>
            <p:nvSpPr>
              <p:cNvPr id="5626" name="Google Shape;5626;p9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7" name="Google Shape;5627;p9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28" name="Google Shape;5628;p90"/>
            <p:cNvGrpSpPr/>
            <p:nvPr/>
          </p:nvGrpSpPr>
          <p:grpSpPr>
            <a:xfrm>
              <a:off x="3734138" y="2461089"/>
              <a:ext cx="219900" cy="331146"/>
              <a:chOff x="3734138" y="2461089"/>
              <a:chExt cx="219900" cy="331146"/>
            </a:xfrm>
          </p:grpSpPr>
          <p:sp>
            <p:nvSpPr>
              <p:cNvPr id="5629" name="Google Shape;5629;p9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30" name="Google Shape;5630;p9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31" name="Google Shape;5631;p90"/>
            <p:cNvGrpSpPr/>
            <p:nvPr/>
          </p:nvGrpSpPr>
          <p:grpSpPr>
            <a:xfrm>
              <a:off x="3787560" y="2281742"/>
              <a:ext cx="311089" cy="219900"/>
              <a:chOff x="3787560" y="2281742"/>
              <a:chExt cx="311089" cy="219900"/>
            </a:xfrm>
          </p:grpSpPr>
          <p:sp>
            <p:nvSpPr>
              <p:cNvPr id="5632" name="Google Shape;5632;p9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33" name="Google Shape;5633;p9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34" name="Google Shape;5634;p90"/>
            <p:cNvGrpSpPr/>
            <p:nvPr/>
          </p:nvGrpSpPr>
          <p:grpSpPr>
            <a:xfrm>
              <a:off x="3637290" y="2056248"/>
              <a:ext cx="219900" cy="330736"/>
              <a:chOff x="3637290" y="2056248"/>
              <a:chExt cx="219900" cy="330736"/>
            </a:xfrm>
          </p:grpSpPr>
          <p:sp>
            <p:nvSpPr>
              <p:cNvPr id="5635" name="Google Shape;5635;p9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636" name="Google Shape;5636;p9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37" name="Google Shape;5637;p90"/>
          <p:cNvGrpSpPr/>
          <p:nvPr/>
        </p:nvGrpSpPr>
        <p:grpSpPr>
          <a:xfrm>
            <a:off x="2555919" y="2726205"/>
            <a:ext cx="1268144" cy="592394"/>
            <a:chOff x="238125" y="1188750"/>
            <a:chExt cx="7140450" cy="3335550"/>
          </a:xfrm>
        </p:grpSpPr>
        <p:sp>
          <p:nvSpPr>
            <p:cNvPr id="5638" name="Google Shape;5638;p9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9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9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90"/>
          <p:cNvGrpSpPr/>
          <p:nvPr/>
        </p:nvGrpSpPr>
        <p:grpSpPr>
          <a:xfrm>
            <a:off x="6663819" y="2728360"/>
            <a:ext cx="1053944" cy="590147"/>
            <a:chOff x="238125" y="1335475"/>
            <a:chExt cx="5418735" cy="3034175"/>
          </a:xfrm>
        </p:grpSpPr>
        <p:sp>
          <p:nvSpPr>
            <p:cNvPr id="5644" name="Google Shape;5644;p9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90"/>
          <p:cNvGrpSpPr/>
          <p:nvPr/>
        </p:nvGrpSpPr>
        <p:grpSpPr>
          <a:xfrm>
            <a:off x="4094628" y="3533259"/>
            <a:ext cx="1268207" cy="638939"/>
            <a:chOff x="3967651" y="3645904"/>
            <a:chExt cx="1479304" cy="745292"/>
          </a:xfrm>
        </p:grpSpPr>
        <p:grpSp>
          <p:nvGrpSpPr>
            <p:cNvPr id="5648" name="Google Shape;5648;p90"/>
            <p:cNvGrpSpPr/>
            <p:nvPr/>
          </p:nvGrpSpPr>
          <p:grpSpPr>
            <a:xfrm>
              <a:off x="3967651" y="4009026"/>
              <a:ext cx="1479304" cy="382170"/>
              <a:chOff x="3967651" y="4009026"/>
              <a:chExt cx="1479304" cy="382170"/>
            </a:xfrm>
          </p:grpSpPr>
          <p:grpSp>
            <p:nvGrpSpPr>
              <p:cNvPr id="5649" name="Google Shape;5649;p90"/>
              <p:cNvGrpSpPr/>
              <p:nvPr/>
            </p:nvGrpSpPr>
            <p:grpSpPr>
              <a:xfrm>
                <a:off x="4892216" y="4195630"/>
                <a:ext cx="554739" cy="195566"/>
                <a:chOff x="3604375" y="4892160"/>
                <a:chExt cx="1651500" cy="582215"/>
              </a:xfrm>
            </p:grpSpPr>
            <p:sp>
              <p:nvSpPr>
                <p:cNvPr id="5650" name="Google Shape;5650;p9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90"/>
              <p:cNvGrpSpPr/>
              <p:nvPr/>
            </p:nvGrpSpPr>
            <p:grpSpPr>
              <a:xfrm>
                <a:off x="3967651" y="4146303"/>
                <a:ext cx="579402" cy="244893"/>
                <a:chOff x="851875" y="4745310"/>
                <a:chExt cx="1724925" cy="729065"/>
              </a:xfrm>
            </p:grpSpPr>
            <p:sp>
              <p:nvSpPr>
                <p:cNvPr id="5653" name="Google Shape;5653;p9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9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90"/>
              <p:cNvGrpSpPr/>
              <p:nvPr/>
            </p:nvGrpSpPr>
            <p:grpSpPr>
              <a:xfrm>
                <a:off x="4460753" y="4009026"/>
                <a:ext cx="493110" cy="382170"/>
                <a:chOff x="2319875" y="4336625"/>
                <a:chExt cx="1468025" cy="1137750"/>
              </a:xfrm>
            </p:grpSpPr>
            <p:sp>
              <p:nvSpPr>
                <p:cNvPr id="5656" name="Google Shape;5656;p9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8" name="Google Shape;5658;p90"/>
            <p:cNvGrpSpPr/>
            <p:nvPr/>
          </p:nvGrpSpPr>
          <p:grpSpPr>
            <a:xfrm>
              <a:off x="4479443" y="3645904"/>
              <a:ext cx="455965" cy="388789"/>
              <a:chOff x="2957425" y="238100"/>
              <a:chExt cx="1910200" cy="1628775"/>
            </a:xfrm>
          </p:grpSpPr>
          <p:sp>
            <p:nvSpPr>
              <p:cNvPr id="5659" name="Google Shape;5659;p9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9" name="Google Shape;5669;p90"/>
          <p:cNvGrpSpPr/>
          <p:nvPr/>
        </p:nvGrpSpPr>
        <p:grpSpPr>
          <a:xfrm>
            <a:off x="2480742" y="3534460"/>
            <a:ext cx="1243128" cy="637739"/>
            <a:chOff x="2496310" y="3693351"/>
            <a:chExt cx="1342906" cy="688926"/>
          </a:xfrm>
        </p:grpSpPr>
        <p:grpSp>
          <p:nvGrpSpPr>
            <p:cNvPr id="5670" name="Google Shape;5670;p90"/>
            <p:cNvGrpSpPr/>
            <p:nvPr/>
          </p:nvGrpSpPr>
          <p:grpSpPr>
            <a:xfrm>
              <a:off x="2496310" y="3693351"/>
              <a:ext cx="1342906" cy="688875"/>
              <a:chOff x="2496310" y="3693351"/>
              <a:chExt cx="1342906" cy="688875"/>
            </a:xfrm>
          </p:grpSpPr>
          <p:sp>
            <p:nvSpPr>
              <p:cNvPr id="5671" name="Google Shape;5671;p9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9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9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7" name="Google Shape;5677;p90"/>
              <p:cNvCxnSpPr>
                <a:stCxn id="567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78" name="Google Shape;5678;p90"/>
              <p:cNvCxnSpPr>
                <a:stCxn id="567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79" name="Google Shape;5679;p90"/>
              <p:cNvCxnSpPr>
                <a:stCxn id="567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80" name="Google Shape;5680;p90"/>
              <p:cNvCxnSpPr>
                <a:stCxn id="567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81" name="Google Shape;5681;p90"/>
              <p:cNvCxnSpPr>
                <a:stCxn id="567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82" name="Google Shape;5682;p90"/>
            <p:cNvGrpSpPr/>
            <p:nvPr/>
          </p:nvGrpSpPr>
          <p:grpSpPr>
            <a:xfrm>
              <a:off x="2675275" y="3930557"/>
              <a:ext cx="1003306" cy="451719"/>
              <a:chOff x="2675275" y="4174282"/>
              <a:chExt cx="1003306" cy="451719"/>
            </a:xfrm>
          </p:grpSpPr>
          <p:sp>
            <p:nvSpPr>
              <p:cNvPr id="5683" name="Google Shape;5683;p9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6" name="Google Shape;5686;p90"/>
          <p:cNvGrpSpPr/>
          <p:nvPr/>
        </p:nvGrpSpPr>
        <p:grpSpPr>
          <a:xfrm>
            <a:off x="1654412" y="971306"/>
            <a:ext cx="574511" cy="874709"/>
            <a:chOff x="1715404" y="1112080"/>
            <a:chExt cx="642270" cy="977984"/>
          </a:xfrm>
        </p:grpSpPr>
        <p:grpSp>
          <p:nvGrpSpPr>
            <p:cNvPr id="5687" name="Google Shape;5687;p90"/>
            <p:cNvGrpSpPr/>
            <p:nvPr/>
          </p:nvGrpSpPr>
          <p:grpSpPr>
            <a:xfrm>
              <a:off x="1715404" y="1112080"/>
              <a:ext cx="642270" cy="977984"/>
              <a:chOff x="1715404" y="1112080"/>
              <a:chExt cx="642270" cy="977984"/>
            </a:xfrm>
          </p:grpSpPr>
          <p:sp>
            <p:nvSpPr>
              <p:cNvPr id="5688" name="Google Shape;5688;p9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90"/>
            <p:cNvGrpSpPr/>
            <p:nvPr/>
          </p:nvGrpSpPr>
          <p:grpSpPr>
            <a:xfrm>
              <a:off x="1768927" y="1165603"/>
              <a:ext cx="535225" cy="851367"/>
              <a:chOff x="1768927" y="1165603"/>
              <a:chExt cx="535225" cy="851367"/>
            </a:xfrm>
          </p:grpSpPr>
          <p:sp>
            <p:nvSpPr>
              <p:cNvPr id="5691" name="Google Shape;5691;p9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90"/>
            <p:cNvGrpSpPr/>
            <p:nvPr/>
          </p:nvGrpSpPr>
          <p:grpSpPr>
            <a:xfrm>
              <a:off x="1822449" y="1219125"/>
              <a:ext cx="428180" cy="718859"/>
              <a:chOff x="1822449" y="1219125"/>
              <a:chExt cx="428180" cy="718859"/>
            </a:xfrm>
          </p:grpSpPr>
          <p:sp>
            <p:nvSpPr>
              <p:cNvPr id="5694" name="Google Shape;5694;p9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90"/>
            <p:cNvGrpSpPr/>
            <p:nvPr/>
          </p:nvGrpSpPr>
          <p:grpSpPr>
            <a:xfrm>
              <a:off x="1875972" y="1272648"/>
              <a:ext cx="321135" cy="586939"/>
              <a:chOff x="1875972" y="1272648"/>
              <a:chExt cx="321135" cy="586939"/>
            </a:xfrm>
          </p:grpSpPr>
          <p:sp>
            <p:nvSpPr>
              <p:cNvPr id="5697" name="Google Shape;5697;p9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9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9" name="Google Shape;5699;p90"/>
          <p:cNvGrpSpPr/>
          <p:nvPr/>
        </p:nvGrpSpPr>
        <p:grpSpPr>
          <a:xfrm>
            <a:off x="7761573" y="3528028"/>
            <a:ext cx="293855" cy="644170"/>
            <a:chOff x="241025" y="3151575"/>
            <a:chExt cx="293855" cy="644170"/>
          </a:xfrm>
        </p:grpSpPr>
        <p:sp>
          <p:nvSpPr>
            <p:cNvPr id="5700" name="Google Shape;5700;p9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90"/>
          <p:cNvGrpSpPr/>
          <p:nvPr/>
        </p:nvGrpSpPr>
        <p:grpSpPr>
          <a:xfrm>
            <a:off x="709557" y="2728028"/>
            <a:ext cx="1779649" cy="591620"/>
            <a:chOff x="246070" y="1983375"/>
            <a:chExt cx="1855347" cy="616849"/>
          </a:xfrm>
        </p:grpSpPr>
        <p:sp>
          <p:nvSpPr>
            <p:cNvPr id="5703" name="Google Shape;5703;p9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9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9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9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9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90"/>
          <p:cNvGrpSpPr/>
          <p:nvPr/>
        </p:nvGrpSpPr>
        <p:grpSpPr>
          <a:xfrm>
            <a:off x="2320424" y="971306"/>
            <a:ext cx="711055" cy="745993"/>
            <a:chOff x="2496269" y="1171698"/>
            <a:chExt cx="761953" cy="799392"/>
          </a:xfrm>
        </p:grpSpPr>
        <p:grpSp>
          <p:nvGrpSpPr>
            <p:cNvPr id="5713" name="Google Shape;5713;p90"/>
            <p:cNvGrpSpPr/>
            <p:nvPr/>
          </p:nvGrpSpPr>
          <p:grpSpPr>
            <a:xfrm>
              <a:off x="2496269" y="1171698"/>
              <a:ext cx="761953" cy="723022"/>
              <a:chOff x="2496269" y="1171698"/>
              <a:chExt cx="761953" cy="723022"/>
            </a:xfrm>
          </p:grpSpPr>
          <p:sp>
            <p:nvSpPr>
              <p:cNvPr id="5714" name="Google Shape;5714;p9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90"/>
              <p:cNvGrpSpPr/>
              <p:nvPr/>
            </p:nvGrpSpPr>
            <p:grpSpPr>
              <a:xfrm>
                <a:off x="2496269" y="1171698"/>
                <a:ext cx="761953" cy="723022"/>
                <a:chOff x="2496269" y="1120652"/>
                <a:chExt cx="761953" cy="723022"/>
              </a:xfrm>
            </p:grpSpPr>
            <p:grpSp>
              <p:nvGrpSpPr>
                <p:cNvPr id="5717" name="Google Shape;5717;p90"/>
                <p:cNvGrpSpPr/>
                <p:nvPr/>
              </p:nvGrpSpPr>
              <p:grpSpPr>
                <a:xfrm>
                  <a:off x="2496269" y="1120652"/>
                  <a:ext cx="761953" cy="723022"/>
                  <a:chOff x="2496269" y="1120652"/>
                  <a:chExt cx="761953" cy="723022"/>
                </a:xfrm>
              </p:grpSpPr>
              <p:grpSp>
                <p:nvGrpSpPr>
                  <p:cNvPr id="5718" name="Google Shape;5718;p90"/>
                  <p:cNvGrpSpPr/>
                  <p:nvPr/>
                </p:nvGrpSpPr>
                <p:grpSpPr>
                  <a:xfrm>
                    <a:off x="2496269" y="1304589"/>
                    <a:ext cx="407089" cy="305057"/>
                    <a:chOff x="2496269" y="1304589"/>
                    <a:chExt cx="407089" cy="305057"/>
                  </a:xfrm>
                </p:grpSpPr>
                <p:sp>
                  <p:nvSpPr>
                    <p:cNvPr id="5719" name="Google Shape;5719;p9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9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90"/>
                  <p:cNvGrpSpPr/>
                  <p:nvPr/>
                </p:nvGrpSpPr>
                <p:grpSpPr>
                  <a:xfrm>
                    <a:off x="2586468" y="1493376"/>
                    <a:ext cx="358850" cy="349656"/>
                    <a:chOff x="2586468" y="1493376"/>
                    <a:chExt cx="358850" cy="349656"/>
                  </a:xfrm>
                </p:grpSpPr>
                <p:sp>
                  <p:nvSpPr>
                    <p:cNvPr id="5722" name="Google Shape;5722;p9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90"/>
                  <p:cNvGrpSpPr/>
                  <p:nvPr/>
                </p:nvGrpSpPr>
                <p:grpSpPr>
                  <a:xfrm>
                    <a:off x="2807939" y="1494024"/>
                    <a:ext cx="358857" cy="349650"/>
                    <a:chOff x="2807939" y="1494024"/>
                    <a:chExt cx="358857" cy="349650"/>
                  </a:xfrm>
                </p:grpSpPr>
                <p:sp>
                  <p:nvSpPr>
                    <p:cNvPr id="5725" name="Google Shape;5725;p9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90"/>
                  <p:cNvGrpSpPr/>
                  <p:nvPr/>
                </p:nvGrpSpPr>
                <p:grpSpPr>
                  <a:xfrm>
                    <a:off x="2851133" y="1305635"/>
                    <a:ext cx="407089" cy="305057"/>
                    <a:chOff x="2851133" y="1305635"/>
                    <a:chExt cx="407089" cy="305057"/>
                  </a:xfrm>
                </p:grpSpPr>
                <p:sp>
                  <p:nvSpPr>
                    <p:cNvPr id="5728" name="Google Shape;5728;p9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90"/>
                  <p:cNvGrpSpPr/>
                  <p:nvPr/>
                </p:nvGrpSpPr>
                <p:grpSpPr>
                  <a:xfrm>
                    <a:off x="2727495" y="1120652"/>
                    <a:ext cx="300271" cy="396358"/>
                    <a:chOff x="2727495" y="1120652"/>
                    <a:chExt cx="300271" cy="396358"/>
                  </a:xfrm>
                </p:grpSpPr>
                <p:sp>
                  <p:nvSpPr>
                    <p:cNvPr id="5731" name="Google Shape;5731;p9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3" name="Google Shape;5733;p90"/>
                <p:cNvGrpSpPr/>
                <p:nvPr/>
              </p:nvGrpSpPr>
              <p:grpSpPr>
                <a:xfrm>
                  <a:off x="2722305" y="1350460"/>
                  <a:ext cx="308357" cy="308344"/>
                  <a:chOff x="2722305" y="1350460"/>
                  <a:chExt cx="308357" cy="308344"/>
                </a:xfrm>
              </p:grpSpPr>
              <p:sp>
                <p:nvSpPr>
                  <p:cNvPr id="5734" name="Google Shape;5734;p9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5" name="Google Shape;5735;p90"/>
                  <p:cNvGrpSpPr/>
                  <p:nvPr/>
                </p:nvGrpSpPr>
                <p:grpSpPr>
                  <a:xfrm>
                    <a:off x="2725064" y="1364529"/>
                    <a:ext cx="297954" cy="280182"/>
                    <a:chOff x="2725064" y="1364529"/>
                    <a:chExt cx="297954" cy="280182"/>
                  </a:xfrm>
                </p:grpSpPr>
                <p:sp>
                  <p:nvSpPr>
                    <p:cNvPr id="5736" name="Google Shape;5736;p9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41" name="Google Shape;5741;p9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9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90"/>
          <p:cNvGrpSpPr/>
          <p:nvPr/>
        </p:nvGrpSpPr>
        <p:grpSpPr>
          <a:xfrm>
            <a:off x="3909124" y="2727412"/>
            <a:ext cx="1569144" cy="591015"/>
            <a:chOff x="3820100" y="3023049"/>
            <a:chExt cx="1303926" cy="491162"/>
          </a:xfrm>
        </p:grpSpPr>
        <p:grpSp>
          <p:nvGrpSpPr>
            <p:cNvPr id="5747" name="Google Shape;5747;p90"/>
            <p:cNvGrpSpPr/>
            <p:nvPr/>
          </p:nvGrpSpPr>
          <p:grpSpPr>
            <a:xfrm>
              <a:off x="3820100" y="3023072"/>
              <a:ext cx="1303926" cy="491139"/>
              <a:chOff x="3820100" y="3023072"/>
              <a:chExt cx="1303926" cy="491139"/>
            </a:xfrm>
          </p:grpSpPr>
          <p:sp>
            <p:nvSpPr>
              <p:cNvPr id="5748" name="Google Shape;5748;p9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90"/>
            <p:cNvGrpSpPr/>
            <p:nvPr/>
          </p:nvGrpSpPr>
          <p:grpSpPr>
            <a:xfrm>
              <a:off x="4132439" y="3023645"/>
              <a:ext cx="393633" cy="177096"/>
              <a:chOff x="4132439" y="3023645"/>
              <a:chExt cx="393633" cy="177096"/>
            </a:xfrm>
          </p:grpSpPr>
          <p:sp>
            <p:nvSpPr>
              <p:cNvPr id="5751" name="Google Shape;5751;p9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90"/>
            <p:cNvGrpSpPr/>
            <p:nvPr/>
          </p:nvGrpSpPr>
          <p:grpSpPr>
            <a:xfrm>
              <a:off x="3921811" y="3023049"/>
              <a:ext cx="1002397" cy="388943"/>
              <a:chOff x="3921811" y="3023049"/>
              <a:chExt cx="1002397" cy="388943"/>
            </a:xfrm>
          </p:grpSpPr>
          <p:sp>
            <p:nvSpPr>
              <p:cNvPr id="5754" name="Google Shape;5754;p9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90"/>
            <p:cNvGrpSpPr/>
            <p:nvPr/>
          </p:nvGrpSpPr>
          <p:grpSpPr>
            <a:xfrm>
              <a:off x="4023645" y="3023049"/>
              <a:ext cx="683032" cy="286722"/>
              <a:chOff x="4023645" y="3023049"/>
              <a:chExt cx="683032" cy="286722"/>
            </a:xfrm>
          </p:grpSpPr>
          <p:sp>
            <p:nvSpPr>
              <p:cNvPr id="5757" name="Google Shape;5757;p9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9" name="Google Shape;5759;p90"/>
          <p:cNvGrpSpPr/>
          <p:nvPr/>
        </p:nvGrpSpPr>
        <p:grpSpPr>
          <a:xfrm>
            <a:off x="1541246" y="1854257"/>
            <a:ext cx="713522" cy="688025"/>
            <a:chOff x="1706078" y="2092648"/>
            <a:chExt cx="660913" cy="637296"/>
          </a:xfrm>
        </p:grpSpPr>
        <p:sp>
          <p:nvSpPr>
            <p:cNvPr id="5760" name="Google Shape;5760;p9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90"/>
            <p:cNvGrpSpPr/>
            <p:nvPr/>
          </p:nvGrpSpPr>
          <p:grpSpPr>
            <a:xfrm>
              <a:off x="1706078" y="2092648"/>
              <a:ext cx="660913" cy="575241"/>
              <a:chOff x="1706078" y="2092648"/>
              <a:chExt cx="660913" cy="575241"/>
            </a:xfrm>
          </p:grpSpPr>
          <p:sp>
            <p:nvSpPr>
              <p:cNvPr id="5762" name="Google Shape;5762;p9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9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9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5" name="Google Shape;5765;p90"/>
          <p:cNvGrpSpPr/>
          <p:nvPr/>
        </p:nvGrpSpPr>
        <p:grpSpPr>
          <a:xfrm>
            <a:off x="6303104" y="971806"/>
            <a:ext cx="1317459" cy="684168"/>
            <a:chOff x="238125" y="999450"/>
            <a:chExt cx="7140700" cy="3708225"/>
          </a:xfrm>
        </p:grpSpPr>
        <p:sp>
          <p:nvSpPr>
            <p:cNvPr id="5766" name="Google Shape;5766;p9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9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9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9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9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8" name="Shape 5778"/>
        <p:cNvGrpSpPr/>
        <p:nvPr/>
      </p:nvGrpSpPr>
      <p:grpSpPr>
        <a:xfrm>
          <a:off x="0" y="0"/>
          <a:ext cx="0" cy="0"/>
          <a:chOff x="0" y="0"/>
          <a:chExt cx="0" cy="0"/>
        </a:xfrm>
      </p:grpSpPr>
      <p:grpSp>
        <p:nvGrpSpPr>
          <p:cNvPr id="5779" name="Google Shape;5779;p91"/>
          <p:cNvGrpSpPr/>
          <p:nvPr/>
        </p:nvGrpSpPr>
        <p:grpSpPr>
          <a:xfrm>
            <a:off x="717025" y="967615"/>
            <a:ext cx="1636117" cy="1526144"/>
            <a:chOff x="729238" y="1179665"/>
            <a:chExt cx="1636117" cy="1526144"/>
          </a:xfrm>
        </p:grpSpPr>
        <p:grpSp>
          <p:nvGrpSpPr>
            <p:cNvPr id="5780" name="Google Shape;5780;p91"/>
            <p:cNvGrpSpPr/>
            <p:nvPr/>
          </p:nvGrpSpPr>
          <p:grpSpPr>
            <a:xfrm>
              <a:off x="729238" y="1179665"/>
              <a:ext cx="80700" cy="1526144"/>
              <a:chOff x="729238" y="1179665"/>
              <a:chExt cx="80700" cy="1526144"/>
            </a:xfrm>
          </p:grpSpPr>
          <p:sp>
            <p:nvSpPr>
              <p:cNvPr id="5781" name="Google Shape;5781;p9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9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9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91"/>
            <p:cNvGrpSpPr/>
            <p:nvPr/>
          </p:nvGrpSpPr>
          <p:grpSpPr>
            <a:xfrm>
              <a:off x="903098" y="1179665"/>
              <a:ext cx="80700" cy="1526144"/>
              <a:chOff x="903098" y="1179665"/>
              <a:chExt cx="80700" cy="1526144"/>
            </a:xfrm>
          </p:grpSpPr>
          <p:sp>
            <p:nvSpPr>
              <p:cNvPr id="5792" name="Google Shape;5792;p9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9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9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9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91"/>
            <p:cNvGrpSpPr/>
            <p:nvPr/>
          </p:nvGrpSpPr>
          <p:grpSpPr>
            <a:xfrm>
              <a:off x="1076958" y="1179665"/>
              <a:ext cx="80700" cy="1526144"/>
              <a:chOff x="1076958" y="1179665"/>
              <a:chExt cx="80700" cy="1526144"/>
            </a:xfrm>
          </p:grpSpPr>
          <p:sp>
            <p:nvSpPr>
              <p:cNvPr id="5803" name="Google Shape;5803;p9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91"/>
            <p:cNvGrpSpPr/>
            <p:nvPr/>
          </p:nvGrpSpPr>
          <p:grpSpPr>
            <a:xfrm>
              <a:off x="1247707" y="1179665"/>
              <a:ext cx="80700" cy="1526144"/>
              <a:chOff x="1247707" y="1179665"/>
              <a:chExt cx="80700" cy="1526144"/>
            </a:xfrm>
          </p:grpSpPr>
          <p:sp>
            <p:nvSpPr>
              <p:cNvPr id="5814" name="Google Shape;5814;p9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9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9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9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9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9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91"/>
            <p:cNvGrpSpPr/>
            <p:nvPr/>
          </p:nvGrpSpPr>
          <p:grpSpPr>
            <a:xfrm>
              <a:off x="1421567" y="1179665"/>
              <a:ext cx="80700" cy="1526144"/>
              <a:chOff x="1421567" y="1179665"/>
              <a:chExt cx="80700" cy="1526144"/>
            </a:xfrm>
          </p:grpSpPr>
          <p:sp>
            <p:nvSpPr>
              <p:cNvPr id="5825" name="Google Shape;5825;p9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9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9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9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9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9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91"/>
            <p:cNvGrpSpPr/>
            <p:nvPr/>
          </p:nvGrpSpPr>
          <p:grpSpPr>
            <a:xfrm>
              <a:off x="1592327" y="1179665"/>
              <a:ext cx="80700" cy="1526144"/>
              <a:chOff x="1592327" y="1179665"/>
              <a:chExt cx="80700" cy="1526144"/>
            </a:xfrm>
          </p:grpSpPr>
          <p:sp>
            <p:nvSpPr>
              <p:cNvPr id="5836" name="Google Shape;5836;p9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9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9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9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9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9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91"/>
            <p:cNvGrpSpPr/>
            <p:nvPr/>
          </p:nvGrpSpPr>
          <p:grpSpPr>
            <a:xfrm>
              <a:off x="1766187" y="1179665"/>
              <a:ext cx="80700" cy="1526144"/>
              <a:chOff x="1766187" y="1179665"/>
              <a:chExt cx="80700" cy="1526144"/>
            </a:xfrm>
          </p:grpSpPr>
          <p:sp>
            <p:nvSpPr>
              <p:cNvPr id="5847" name="Google Shape;5847;p9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9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9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9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9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9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9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9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9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91"/>
            <p:cNvGrpSpPr/>
            <p:nvPr/>
          </p:nvGrpSpPr>
          <p:grpSpPr>
            <a:xfrm>
              <a:off x="1936935" y="1179665"/>
              <a:ext cx="80700" cy="1526144"/>
              <a:chOff x="1936935" y="1179665"/>
              <a:chExt cx="80700" cy="1526144"/>
            </a:xfrm>
          </p:grpSpPr>
          <p:sp>
            <p:nvSpPr>
              <p:cNvPr id="5858" name="Google Shape;5858;p9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9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9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91"/>
            <p:cNvGrpSpPr/>
            <p:nvPr/>
          </p:nvGrpSpPr>
          <p:grpSpPr>
            <a:xfrm>
              <a:off x="2110795" y="1179665"/>
              <a:ext cx="80700" cy="1526144"/>
              <a:chOff x="2110795" y="1179665"/>
              <a:chExt cx="80700" cy="1526144"/>
            </a:xfrm>
          </p:grpSpPr>
          <p:sp>
            <p:nvSpPr>
              <p:cNvPr id="5869" name="Google Shape;5869;p9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9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9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9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9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9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9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91"/>
            <p:cNvGrpSpPr/>
            <p:nvPr/>
          </p:nvGrpSpPr>
          <p:grpSpPr>
            <a:xfrm>
              <a:off x="2284655" y="1179665"/>
              <a:ext cx="80700" cy="1526144"/>
              <a:chOff x="2284655" y="1179665"/>
              <a:chExt cx="80700" cy="1526144"/>
            </a:xfrm>
          </p:grpSpPr>
          <p:sp>
            <p:nvSpPr>
              <p:cNvPr id="5880" name="Google Shape;5880;p9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9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9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9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9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9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9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0" name="Google Shape;5890;p91"/>
          <p:cNvGrpSpPr/>
          <p:nvPr/>
        </p:nvGrpSpPr>
        <p:grpSpPr>
          <a:xfrm>
            <a:off x="2611692" y="986753"/>
            <a:ext cx="1364248" cy="1102133"/>
            <a:chOff x="2623904" y="1198803"/>
            <a:chExt cx="1364248" cy="1102133"/>
          </a:xfrm>
        </p:grpSpPr>
        <p:grpSp>
          <p:nvGrpSpPr>
            <p:cNvPr id="5891" name="Google Shape;5891;p91"/>
            <p:cNvGrpSpPr/>
            <p:nvPr/>
          </p:nvGrpSpPr>
          <p:grpSpPr>
            <a:xfrm>
              <a:off x="2623907" y="1198803"/>
              <a:ext cx="1364245" cy="273000"/>
              <a:chOff x="2623907" y="1198803"/>
              <a:chExt cx="1364245" cy="273000"/>
            </a:xfrm>
          </p:grpSpPr>
          <p:sp>
            <p:nvSpPr>
              <p:cNvPr id="5892" name="Google Shape;5892;p9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9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9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9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9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91"/>
            <p:cNvGrpSpPr/>
            <p:nvPr/>
          </p:nvGrpSpPr>
          <p:grpSpPr>
            <a:xfrm>
              <a:off x="2623904" y="1476964"/>
              <a:ext cx="1364245" cy="273000"/>
              <a:chOff x="2623904" y="1476964"/>
              <a:chExt cx="1364245" cy="273000"/>
            </a:xfrm>
          </p:grpSpPr>
          <p:sp>
            <p:nvSpPr>
              <p:cNvPr id="5898" name="Google Shape;5898;p9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9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9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9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91"/>
            <p:cNvGrpSpPr/>
            <p:nvPr/>
          </p:nvGrpSpPr>
          <p:grpSpPr>
            <a:xfrm>
              <a:off x="2623907" y="1749775"/>
              <a:ext cx="1364245" cy="273000"/>
              <a:chOff x="2623907" y="1749775"/>
              <a:chExt cx="1364245" cy="273000"/>
            </a:xfrm>
          </p:grpSpPr>
          <p:sp>
            <p:nvSpPr>
              <p:cNvPr id="5904" name="Google Shape;5904;p9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9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9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9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9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91"/>
            <p:cNvGrpSpPr/>
            <p:nvPr/>
          </p:nvGrpSpPr>
          <p:grpSpPr>
            <a:xfrm>
              <a:off x="2623904" y="2027936"/>
              <a:ext cx="1364245" cy="273000"/>
              <a:chOff x="2623904" y="2027936"/>
              <a:chExt cx="1364245" cy="273000"/>
            </a:xfrm>
          </p:grpSpPr>
          <p:sp>
            <p:nvSpPr>
              <p:cNvPr id="5910" name="Google Shape;5910;p9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9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9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9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5" name="Google Shape;5915;p91"/>
          <p:cNvGrpSpPr/>
          <p:nvPr/>
        </p:nvGrpSpPr>
        <p:grpSpPr>
          <a:xfrm>
            <a:off x="2601153" y="2445826"/>
            <a:ext cx="1387541" cy="159124"/>
            <a:chOff x="3200660" y="2180272"/>
            <a:chExt cx="2563824" cy="378237"/>
          </a:xfrm>
        </p:grpSpPr>
        <p:sp>
          <p:nvSpPr>
            <p:cNvPr id="5916" name="Google Shape;5916;p9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9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9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9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9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9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9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9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9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9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91"/>
          <p:cNvGrpSpPr/>
          <p:nvPr/>
        </p:nvGrpSpPr>
        <p:grpSpPr>
          <a:xfrm>
            <a:off x="2597677" y="2723590"/>
            <a:ext cx="1390502" cy="159625"/>
            <a:chOff x="3530150" y="2790075"/>
            <a:chExt cx="1962600" cy="225300"/>
          </a:xfrm>
        </p:grpSpPr>
        <p:sp>
          <p:nvSpPr>
            <p:cNvPr id="5935" name="Google Shape;5935;p9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91"/>
          <p:cNvGrpSpPr/>
          <p:nvPr/>
        </p:nvGrpSpPr>
        <p:grpSpPr>
          <a:xfrm>
            <a:off x="2597735" y="3001855"/>
            <a:ext cx="1411629" cy="154175"/>
            <a:chOff x="3558802" y="4011244"/>
            <a:chExt cx="1866000" cy="111600"/>
          </a:xfrm>
        </p:grpSpPr>
        <p:sp>
          <p:nvSpPr>
            <p:cNvPr id="5938" name="Google Shape;5938;p9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9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91"/>
          <p:cNvGrpSpPr/>
          <p:nvPr/>
        </p:nvGrpSpPr>
        <p:grpSpPr>
          <a:xfrm>
            <a:off x="2598023" y="2207425"/>
            <a:ext cx="1383503" cy="119761"/>
            <a:chOff x="3465975" y="2270258"/>
            <a:chExt cx="1986364" cy="171947"/>
          </a:xfrm>
        </p:grpSpPr>
        <p:sp>
          <p:nvSpPr>
            <p:cNvPr id="5941" name="Google Shape;5941;p9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9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9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9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9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9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91"/>
          <p:cNvGrpSpPr/>
          <p:nvPr/>
        </p:nvGrpSpPr>
        <p:grpSpPr>
          <a:xfrm>
            <a:off x="2609030" y="3571198"/>
            <a:ext cx="1369531" cy="195460"/>
            <a:chOff x="723300" y="4253549"/>
            <a:chExt cx="2276482" cy="324900"/>
          </a:xfrm>
        </p:grpSpPr>
        <p:sp>
          <p:nvSpPr>
            <p:cNvPr id="5950" name="Google Shape;5950;p9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9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9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91"/>
          <p:cNvGrpSpPr/>
          <p:nvPr/>
        </p:nvGrpSpPr>
        <p:grpSpPr>
          <a:xfrm>
            <a:off x="2598591" y="3272439"/>
            <a:ext cx="1389066" cy="180119"/>
            <a:chOff x="705948" y="3788465"/>
            <a:chExt cx="2308953" cy="299400"/>
          </a:xfrm>
        </p:grpSpPr>
        <p:sp>
          <p:nvSpPr>
            <p:cNvPr id="5956" name="Google Shape;5956;p9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9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9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91"/>
          <p:cNvGrpSpPr/>
          <p:nvPr/>
        </p:nvGrpSpPr>
        <p:grpSpPr>
          <a:xfrm>
            <a:off x="4195581" y="1876393"/>
            <a:ext cx="1433821" cy="191501"/>
            <a:chOff x="4273350" y="2088443"/>
            <a:chExt cx="1433821" cy="191501"/>
          </a:xfrm>
        </p:grpSpPr>
        <p:grpSp>
          <p:nvGrpSpPr>
            <p:cNvPr id="5962" name="Google Shape;5962;p91"/>
            <p:cNvGrpSpPr/>
            <p:nvPr/>
          </p:nvGrpSpPr>
          <p:grpSpPr>
            <a:xfrm>
              <a:off x="4273350" y="2088443"/>
              <a:ext cx="1433821" cy="0"/>
              <a:chOff x="5224975" y="2962250"/>
              <a:chExt cx="1544400" cy="0"/>
            </a:xfrm>
          </p:grpSpPr>
          <p:cxnSp>
            <p:nvCxnSpPr>
              <p:cNvPr id="5963" name="Google Shape;5963;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64" name="Google Shape;5964;p9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65" name="Google Shape;5965;p91"/>
            <p:cNvGrpSpPr/>
            <p:nvPr/>
          </p:nvGrpSpPr>
          <p:grpSpPr>
            <a:xfrm>
              <a:off x="4273350" y="2279944"/>
              <a:ext cx="1433821" cy="0"/>
              <a:chOff x="5224975" y="2962250"/>
              <a:chExt cx="1544400" cy="0"/>
            </a:xfrm>
          </p:grpSpPr>
          <p:cxnSp>
            <p:nvCxnSpPr>
              <p:cNvPr id="5966" name="Google Shape;5966;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67" name="Google Shape;5967;p9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68" name="Google Shape;5968;p91"/>
          <p:cNvGrpSpPr/>
          <p:nvPr/>
        </p:nvGrpSpPr>
        <p:grpSpPr>
          <a:xfrm>
            <a:off x="2646528" y="3885297"/>
            <a:ext cx="1304609" cy="294074"/>
            <a:chOff x="2658741" y="4097347"/>
            <a:chExt cx="1304609" cy="294074"/>
          </a:xfrm>
        </p:grpSpPr>
        <p:grpSp>
          <p:nvGrpSpPr>
            <p:cNvPr id="5969" name="Google Shape;5969;p91"/>
            <p:cNvGrpSpPr/>
            <p:nvPr/>
          </p:nvGrpSpPr>
          <p:grpSpPr>
            <a:xfrm>
              <a:off x="2658741" y="4097347"/>
              <a:ext cx="118572" cy="294074"/>
              <a:chOff x="3343310" y="4475555"/>
              <a:chExt cx="127717" cy="316753"/>
            </a:xfrm>
          </p:grpSpPr>
          <p:sp>
            <p:nvSpPr>
              <p:cNvPr id="5970" name="Google Shape;5970;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91"/>
            <p:cNvGrpSpPr/>
            <p:nvPr/>
          </p:nvGrpSpPr>
          <p:grpSpPr>
            <a:xfrm>
              <a:off x="3815519" y="4098388"/>
              <a:ext cx="147831" cy="291991"/>
              <a:chOff x="3527539" y="4476677"/>
              <a:chExt cx="159232" cy="314510"/>
            </a:xfrm>
          </p:grpSpPr>
          <p:sp>
            <p:nvSpPr>
              <p:cNvPr id="5973" name="Google Shape;5973;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91"/>
            <p:cNvGrpSpPr/>
            <p:nvPr/>
          </p:nvGrpSpPr>
          <p:grpSpPr>
            <a:xfrm>
              <a:off x="3511696" y="4098388"/>
              <a:ext cx="147831" cy="291991"/>
              <a:chOff x="3527539" y="4476677"/>
              <a:chExt cx="159232" cy="314510"/>
            </a:xfrm>
          </p:grpSpPr>
          <p:sp>
            <p:nvSpPr>
              <p:cNvPr id="5976" name="Google Shape;5976;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91"/>
            <p:cNvGrpSpPr/>
            <p:nvPr/>
          </p:nvGrpSpPr>
          <p:grpSpPr>
            <a:xfrm>
              <a:off x="3207874" y="4098388"/>
              <a:ext cx="147831" cy="291991"/>
              <a:chOff x="3527539" y="4476677"/>
              <a:chExt cx="159232" cy="314510"/>
            </a:xfrm>
          </p:grpSpPr>
          <p:sp>
            <p:nvSpPr>
              <p:cNvPr id="5979" name="Google Shape;5979;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91"/>
            <p:cNvGrpSpPr/>
            <p:nvPr/>
          </p:nvGrpSpPr>
          <p:grpSpPr>
            <a:xfrm>
              <a:off x="2933305" y="4097347"/>
              <a:ext cx="118572" cy="294074"/>
              <a:chOff x="3343310" y="4475555"/>
              <a:chExt cx="127717" cy="316753"/>
            </a:xfrm>
          </p:grpSpPr>
          <p:sp>
            <p:nvSpPr>
              <p:cNvPr id="5982" name="Google Shape;5982;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4" name="Google Shape;5984;p91"/>
          <p:cNvGrpSpPr/>
          <p:nvPr/>
        </p:nvGrpSpPr>
        <p:grpSpPr>
          <a:xfrm>
            <a:off x="4197136" y="963991"/>
            <a:ext cx="1430711" cy="751237"/>
            <a:chOff x="5159450" y="1919950"/>
            <a:chExt cx="1541050" cy="862500"/>
          </a:xfrm>
        </p:grpSpPr>
        <p:sp>
          <p:nvSpPr>
            <p:cNvPr id="5985" name="Google Shape;5985;p9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86" name="Google Shape;5986;p91"/>
            <p:cNvGrpSpPr/>
            <p:nvPr/>
          </p:nvGrpSpPr>
          <p:grpSpPr>
            <a:xfrm>
              <a:off x="5159450" y="1919950"/>
              <a:ext cx="1541050" cy="862500"/>
              <a:chOff x="5159450" y="1919950"/>
              <a:chExt cx="1541050" cy="862500"/>
            </a:xfrm>
          </p:grpSpPr>
          <p:cxnSp>
            <p:nvCxnSpPr>
              <p:cNvPr id="5987" name="Google Shape;5987;p9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88" name="Google Shape;5988;p9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89" name="Google Shape;5989;p91"/>
          <p:cNvGrpSpPr/>
          <p:nvPr/>
        </p:nvGrpSpPr>
        <p:grpSpPr>
          <a:xfrm>
            <a:off x="4245274" y="2227761"/>
            <a:ext cx="1334436" cy="967914"/>
            <a:chOff x="4294923" y="2439811"/>
            <a:chExt cx="1334436" cy="967914"/>
          </a:xfrm>
        </p:grpSpPr>
        <p:grpSp>
          <p:nvGrpSpPr>
            <p:cNvPr id="5990" name="Google Shape;5990;p91"/>
            <p:cNvGrpSpPr/>
            <p:nvPr/>
          </p:nvGrpSpPr>
          <p:grpSpPr>
            <a:xfrm>
              <a:off x="4960455" y="2469658"/>
              <a:ext cx="668904" cy="885524"/>
              <a:chOff x="4960455" y="2469658"/>
              <a:chExt cx="668904" cy="885524"/>
            </a:xfrm>
          </p:grpSpPr>
          <p:sp>
            <p:nvSpPr>
              <p:cNvPr id="5991" name="Google Shape;5991;p9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9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9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9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91"/>
            <p:cNvGrpSpPr/>
            <p:nvPr/>
          </p:nvGrpSpPr>
          <p:grpSpPr>
            <a:xfrm>
              <a:off x="4294923" y="2469658"/>
              <a:ext cx="668951" cy="885524"/>
              <a:chOff x="4294923" y="2469658"/>
              <a:chExt cx="668951" cy="885524"/>
            </a:xfrm>
          </p:grpSpPr>
          <p:sp>
            <p:nvSpPr>
              <p:cNvPr id="5998" name="Google Shape;5998;p9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9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9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9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4" name="Google Shape;6004;p9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91"/>
          <p:cNvGrpSpPr/>
          <p:nvPr/>
        </p:nvGrpSpPr>
        <p:grpSpPr>
          <a:xfrm>
            <a:off x="4231477" y="3282206"/>
            <a:ext cx="1430949" cy="897289"/>
            <a:chOff x="4351371" y="3547942"/>
            <a:chExt cx="1345130" cy="843475"/>
          </a:xfrm>
        </p:grpSpPr>
        <p:grpSp>
          <p:nvGrpSpPr>
            <p:cNvPr id="6006" name="Google Shape;6006;p91"/>
            <p:cNvGrpSpPr/>
            <p:nvPr/>
          </p:nvGrpSpPr>
          <p:grpSpPr>
            <a:xfrm>
              <a:off x="4351371" y="4209917"/>
              <a:ext cx="1345130" cy="181500"/>
              <a:chOff x="4351371" y="4209917"/>
              <a:chExt cx="1345130" cy="181500"/>
            </a:xfrm>
          </p:grpSpPr>
          <p:sp>
            <p:nvSpPr>
              <p:cNvPr id="6007" name="Google Shape;6007;p9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8" name="Google Shape;6008;p9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09" name="Google Shape;6009;p91"/>
            <p:cNvGrpSpPr/>
            <p:nvPr/>
          </p:nvGrpSpPr>
          <p:grpSpPr>
            <a:xfrm>
              <a:off x="4403010" y="3985221"/>
              <a:ext cx="1109518" cy="181500"/>
              <a:chOff x="4403010" y="3985221"/>
              <a:chExt cx="1109518" cy="181500"/>
            </a:xfrm>
          </p:grpSpPr>
          <p:sp>
            <p:nvSpPr>
              <p:cNvPr id="6010" name="Google Shape;6010;p9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1" name="Google Shape;6011;p9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12" name="Google Shape;6012;p91"/>
            <p:cNvGrpSpPr/>
            <p:nvPr/>
          </p:nvGrpSpPr>
          <p:grpSpPr>
            <a:xfrm>
              <a:off x="4618704" y="3766582"/>
              <a:ext cx="807858" cy="181500"/>
              <a:chOff x="4618704" y="3766582"/>
              <a:chExt cx="807858" cy="181500"/>
            </a:xfrm>
          </p:grpSpPr>
          <p:sp>
            <p:nvSpPr>
              <p:cNvPr id="6013" name="Google Shape;6013;p9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4" name="Google Shape;6014;p9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15" name="Google Shape;6015;p91"/>
            <p:cNvGrpSpPr/>
            <p:nvPr/>
          </p:nvGrpSpPr>
          <p:grpSpPr>
            <a:xfrm>
              <a:off x="4735238" y="3547942"/>
              <a:ext cx="462839" cy="181500"/>
              <a:chOff x="4735238" y="3547942"/>
              <a:chExt cx="462839" cy="181500"/>
            </a:xfrm>
          </p:grpSpPr>
          <p:sp>
            <p:nvSpPr>
              <p:cNvPr id="6016" name="Google Shape;6016;p9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9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18" name="Google Shape;6018;p91"/>
          <p:cNvGrpSpPr/>
          <p:nvPr/>
        </p:nvGrpSpPr>
        <p:grpSpPr>
          <a:xfrm>
            <a:off x="7407835" y="2217530"/>
            <a:ext cx="1020955" cy="928853"/>
            <a:chOff x="926675" y="238125"/>
            <a:chExt cx="5755100" cy="5232975"/>
          </a:xfrm>
        </p:grpSpPr>
        <p:sp>
          <p:nvSpPr>
            <p:cNvPr id="6019" name="Google Shape;6019;p9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9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91"/>
          <p:cNvGrpSpPr/>
          <p:nvPr/>
        </p:nvGrpSpPr>
        <p:grpSpPr>
          <a:xfrm>
            <a:off x="715208" y="2616265"/>
            <a:ext cx="1695374" cy="1560837"/>
            <a:chOff x="727421" y="2828315"/>
            <a:chExt cx="1695374" cy="1560837"/>
          </a:xfrm>
        </p:grpSpPr>
        <p:grpSp>
          <p:nvGrpSpPr>
            <p:cNvPr id="6024" name="Google Shape;6024;p91"/>
            <p:cNvGrpSpPr/>
            <p:nvPr/>
          </p:nvGrpSpPr>
          <p:grpSpPr>
            <a:xfrm>
              <a:off x="727421" y="2828315"/>
              <a:ext cx="1695374" cy="1560837"/>
              <a:chOff x="734799" y="2782450"/>
              <a:chExt cx="1571100" cy="1577400"/>
            </a:xfrm>
          </p:grpSpPr>
          <p:cxnSp>
            <p:nvCxnSpPr>
              <p:cNvPr id="6025" name="Google Shape;6025;p9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26" name="Google Shape;6026;p9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27" name="Google Shape;6027;p91"/>
            <p:cNvGrpSpPr/>
            <p:nvPr/>
          </p:nvGrpSpPr>
          <p:grpSpPr>
            <a:xfrm>
              <a:off x="819108" y="2882501"/>
              <a:ext cx="1556791" cy="1426186"/>
              <a:chOff x="819108" y="2882501"/>
              <a:chExt cx="1556791" cy="1426186"/>
            </a:xfrm>
          </p:grpSpPr>
          <p:grpSp>
            <p:nvGrpSpPr>
              <p:cNvPr id="6028" name="Google Shape;6028;p91"/>
              <p:cNvGrpSpPr/>
              <p:nvPr/>
            </p:nvGrpSpPr>
            <p:grpSpPr>
              <a:xfrm>
                <a:off x="819108" y="2882501"/>
                <a:ext cx="103104" cy="1426186"/>
                <a:chOff x="4674013" y="3100904"/>
                <a:chExt cx="122758" cy="1698043"/>
              </a:xfrm>
            </p:grpSpPr>
            <p:sp>
              <p:nvSpPr>
                <p:cNvPr id="6029" name="Google Shape;6029;p9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9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9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91"/>
              <p:cNvGrpSpPr/>
              <p:nvPr/>
            </p:nvGrpSpPr>
            <p:grpSpPr>
              <a:xfrm>
                <a:off x="1062475" y="2882501"/>
                <a:ext cx="103104" cy="1426186"/>
                <a:chOff x="4940438" y="3100904"/>
                <a:chExt cx="122758" cy="1698043"/>
              </a:xfrm>
            </p:grpSpPr>
            <p:sp>
              <p:nvSpPr>
                <p:cNvPr id="6037" name="Google Shape;6037;p9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9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9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9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9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9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91"/>
              <p:cNvGrpSpPr/>
              <p:nvPr/>
            </p:nvGrpSpPr>
            <p:grpSpPr>
              <a:xfrm>
                <a:off x="1299324" y="2882501"/>
                <a:ext cx="103104" cy="1426186"/>
                <a:chOff x="5206863" y="3100904"/>
                <a:chExt cx="122758" cy="1698043"/>
              </a:xfrm>
            </p:grpSpPr>
            <p:sp>
              <p:nvSpPr>
                <p:cNvPr id="6045" name="Google Shape;6045;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91"/>
              <p:cNvGrpSpPr/>
              <p:nvPr/>
            </p:nvGrpSpPr>
            <p:grpSpPr>
              <a:xfrm>
                <a:off x="1786057" y="2882501"/>
                <a:ext cx="103104" cy="1426186"/>
                <a:chOff x="6006138" y="3143629"/>
                <a:chExt cx="122758" cy="1698043"/>
              </a:xfrm>
            </p:grpSpPr>
            <p:sp>
              <p:nvSpPr>
                <p:cNvPr id="6053" name="Google Shape;6053;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91"/>
              <p:cNvGrpSpPr/>
              <p:nvPr/>
            </p:nvGrpSpPr>
            <p:grpSpPr>
              <a:xfrm>
                <a:off x="2029422" y="2882501"/>
                <a:ext cx="103104" cy="1426186"/>
                <a:chOff x="6805413" y="3100904"/>
                <a:chExt cx="122758" cy="1698043"/>
              </a:xfrm>
            </p:grpSpPr>
            <p:sp>
              <p:nvSpPr>
                <p:cNvPr id="6061" name="Google Shape;6061;p9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9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9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9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91"/>
              <p:cNvGrpSpPr/>
              <p:nvPr/>
            </p:nvGrpSpPr>
            <p:grpSpPr>
              <a:xfrm>
                <a:off x="2272795" y="2882501"/>
                <a:ext cx="103104" cy="1426186"/>
                <a:chOff x="5206863" y="3100904"/>
                <a:chExt cx="122758" cy="1698043"/>
              </a:xfrm>
            </p:grpSpPr>
            <p:sp>
              <p:nvSpPr>
                <p:cNvPr id="6069" name="Google Shape;6069;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91"/>
              <p:cNvGrpSpPr/>
              <p:nvPr/>
            </p:nvGrpSpPr>
            <p:grpSpPr>
              <a:xfrm>
                <a:off x="1542694" y="2882501"/>
                <a:ext cx="103104" cy="1426186"/>
                <a:chOff x="6006138" y="3143629"/>
                <a:chExt cx="122758" cy="1698043"/>
              </a:xfrm>
            </p:grpSpPr>
            <p:sp>
              <p:nvSpPr>
                <p:cNvPr id="6077" name="Google Shape;6077;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84" name="Google Shape;6084;p91"/>
          <p:cNvGrpSpPr/>
          <p:nvPr/>
        </p:nvGrpSpPr>
        <p:grpSpPr>
          <a:xfrm>
            <a:off x="5671259" y="3305987"/>
            <a:ext cx="2749952" cy="870677"/>
            <a:chOff x="238125" y="1725700"/>
            <a:chExt cx="7139025" cy="2260325"/>
          </a:xfrm>
        </p:grpSpPr>
        <p:sp>
          <p:nvSpPr>
            <p:cNvPr id="6085" name="Google Shape;6085;p9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9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9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9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9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9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9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9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91"/>
          <p:cNvGrpSpPr/>
          <p:nvPr/>
        </p:nvGrpSpPr>
        <p:grpSpPr>
          <a:xfrm>
            <a:off x="5941423" y="2247733"/>
            <a:ext cx="1105452" cy="916747"/>
            <a:chOff x="5249100" y="1210600"/>
            <a:chExt cx="3502700" cy="2904775"/>
          </a:xfrm>
        </p:grpSpPr>
        <p:sp>
          <p:nvSpPr>
            <p:cNvPr id="6096" name="Google Shape;6096;p9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9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9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0" name="Google Shape;6100;p9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101" name="Google Shape;6101;p9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102" name="Google Shape;6102;p9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103" name="Google Shape;6103;p9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104" name="Google Shape;6104;p9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91"/>
          <p:cNvGrpSpPr/>
          <p:nvPr/>
        </p:nvGrpSpPr>
        <p:grpSpPr>
          <a:xfrm>
            <a:off x="7123971" y="967151"/>
            <a:ext cx="1304650" cy="1124856"/>
            <a:chOff x="7287122" y="1165658"/>
            <a:chExt cx="1219413" cy="1051365"/>
          </a:xfrm>
        </p:grpSpPr>
        <p:grpSp>
          <p:nvGrpSpPr>
            <p:cNvPr id="6106" name="Google Shape;6106;p91"/>
            <p:cNvGrpSpPr/>
            <p:nvPr/>
          </p:nvGrpSpPr>
          <p:grpSpPr>
            <a:xfrm>
              <a:off x="7287122" y="1969723"/>
              <a:ext cx="1219413" cy="247300"/>
              <a:chOff x="7287122" y="1969723"/>
              <a:chExt cx="1219413" cy="247300"/>
            </a:xfrm>
          </p:grpSpPr>
          <p:sp>
            <p:nvSpPr>
              <p:cNvPr id="6107" name="Google Shape;6107;p9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8" name="Google Shape;6108;p91"/>
              <p:cNvGrpSpPr/>
              <p:nvPr/>
            </p:nvGrpSpPr>
            <p:grpSpPr>
              <a:xfrm>
                <a:off x="7287122" y="2063892"/>
                <a:ext cx="1151753" cy="73428"/>
                <a:chOff x="7287122" y="2063892"/>
                <a:chExt cx="1151753" cy="73428"/>
              </a:xfrm>
            </p:grpSpPr>
            <p:sp>
              <p:nvSpPr>
                <p:cNvPr id="6109" name="Google Shape;6109;p9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0" name="Google Shape;6110;p9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11" name="Google Shape;6111;p91"/>
            <p:cNvGrpSpPr/>
            <p:nvPr/>
          </p:nvGrpSpPr>
          <p:grpSpPr>
            <a:xfrm>
              <a:off x="7287122" y="1712201"/>
              <a:ext cx="1219403" cy="246767"/>
              <a:chOff x="7287122" y="1712201"/>
              <a:chExt cx="1219403" cy="246767"/>
            </a:xfrm>
          </p:grpSpPr>
          <p:sp>
            <p:nvSpPr>
              <p:cNvPr id="6112" name="Google Shape;6112;p9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3" name="Google Shape;6113;p91"/>
              <p:cNvGrpSpPr/>
              <p:nvPr/>
            </p:nvGrpSpPr>
            <p:grpSpPr>
              <a:xfrm>
                <a:off x="7287122" y="1842861"/>
                <a:ext cx="1005303" cy="73419"/>
                <a:chOff x="7287122" y="1842861"/>
                <a:chExt cx="1005303" cy="73419"/>
              </a:xfrm>
            </p:grpSpPr>
            <p:sp>
              <p:nvSpPr>
                <p:cNvPr id="6114" name="Google Shape;6114;p9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5" name="Google Shape;6115;p9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16" name="Google Shape;6116;p91"/>
            <p:cNvGrpSpPr/>
            <p:nvPr/>
          </p:nvGrpSpPr>
          <p:grpSpPr>
            <a:xfrm>
              <a:off x="7287122" y="1447520"/>
              <a:ext cx="1219403" cy="286667"/>
              <a:chOff x="7287122" y="1447520"/>
              <a:chExt cx="1219403" cy="286667"/>
            </a:xfrm>
          </p:grpSpPr>
          <p:sp>
            <p:nvSpPr>
              <p:cNvPr id="6117" name="Google Shape;6117;p9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8" name="Google Shape;6118;p91"/>
              <p:cNvGrpSpPr/>
              <p:nvPr/>
            </p:nvGrpSpPr>
            <p:grpSpPr>
              <a:xfrm>
                <a:off x="7287122" y="1581977"/>
                <a:ext cx="852803" cy="73428"/>
                <a:chOff x="7287122" y="1581977"/>
                <a:chExt cx="852803" cy="73428"/>
              </a:xfrm>
            </p:grpSpPr>
            <p:sp>
              <p:nvSpPr>
                <p:cNvPr id="6119" name="Google Shape;6119;p9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0" name="Google Shape;6120;p9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21" name="Google Shape;6121;p91"/>
            <p:cNvGrpSpPr/>
            <p:nvPr/>
          </p:nvGrpSpPr>
          <p:grpSpPr>
            <a:xfrm>
              <a:off x="7287122" y="1165658"/>
              <a:ext cx="1219403" cy="344253"/>
              <a:chOff x="7287122" y="1165658"/>
              <a:chExt cx="1219403" cy="344253"/>
            </a:xfrm>
          </p:grpSpPr>
          <p:sp>
            <p:nvSpPr>
              <p:cNvPr id="6122" name="Google Shape;6122;p9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3" name="Google Shape;6123;p91"/>
              <p:cNvGrpSpPr/>
              <p:nvPr/>
            </p:nvGrpSpPr>
            <p:grpSpPr>
              <a:xfrm>
                <a:off x="7287122" y="1341025"/>
                <a:ext cx="695703" cy="73419"/>
                <a:chOff x="7287122" y="1341025"/>
                <a:chExt cx="695703" cy="73419"/>
              </a:xfrm>
            </p:grpSpPr>
            <p:sp>
              <p:nvSpPr>
                <p:cNvPr id="6124" name="Google Shape;6124;p9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5" name="Google Shape;6125;p9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26" name="Google Shape;6126;p91"/>
          <p:cNvGrpSpPr/>
          <p:nvPr/>
        </p:nvGrpSpPr>
        <p:grpSpPr>
          <a:xfrm>
            <a:off x="5790463" y="973174"/>
            <a:ext cx="1397729" cy="1098540"/>
            <a:chOff x="5900602" y="1193063"/>
            <a:chExt cx="1299851" cy="1021707"/>
          </a:xfrm>
        </p:grpSpPr>
        <p:grpSp>
          <p:nvGrpSpPr>
            <p:cNvPr id="6127" name="Google Shape;6127;p91"/>
            <p:cNvGrpSpPr/>
            <p:nvPr/>
          </p:nvGrpSpPr>
          <p:grpSpPr>
            <a:xfrm>
              <a:off x="6520337" y="1193063"/>
              <a:ext cx="341815" cy="799959"/>
              <a:chOff x="6520337" y="1193063"/>
              <a:chExt cx="341815" cy="799959"/>
            </a:xfrm>
          </p:grpSpPr>
          <p:grpSp>
            <p:nvGrpSpPr>
              <p:cNvPr id="6128" name="Google Shape;6128;p91"/>
              <p:cNvGrpSpPr/>
              <p:nvPr/>
            </p:nvGrpSpPr>
            <p:grpSpPr>
              <a:xfrm>
                <a:off x="6520337" y="1589527"/>
                <a:ext cx="213950" cy="403494"/>
                <a:chOff x="6520337" y="1589527"/>
                <a:chExt cx="213950" cy="403494"/>
              </a:xfrm>
            </p:grpSpPr>
            <p:sp>
              <p:nvSpPr>
                <p:cNvPr id="6129" name="Google Shape;6129;p9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9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91"/>
              <p:cNvGrpSpPr/>
              <p:nvPr/>
            </p:nvGrpSpPr>
            <p:grpSpPr>
              <a:xfrm>
                <a:off x="6577204" y="1193063"/>
                <a:ext cx="284947" cy="464512"/>
                <a:chOff x="6577204" y="1193063"/>
                <a:chExt cx="284947" cy="464512"/>
              </a:xfrm>
            </p:grpSpPr>
            <p:sp>
              <p:nvSpPr>
                <p:cNvPr id="6132" name="Google Shape;6132;p9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3" name="Google Shape;6133;p9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34" name="Google Shape;6134;p91"/>
            <p:cNvGrpSpPr/>
            <p:nvPr/>
          </p:nvGrpSpPr>
          <p:grpSpPr>
            <a:xfrm>
              <a:off x="6238903" y="1193063"/>
              <a:ext cx="300475" cy="900152"/>
              <a:chOff x="6238903" y="1193063"/>
              <a:chExt cx="300475" cy="900152"/>
            </a:xfrm>
          </p:grpSpPr>
          <p:grpSp>
            <p:nvGrpSpPr>
              <p:cNvPr id="6135" name="Google Shape;6135;p91"/>
              <p:cNvGrpSpPr/>
              <p:nvPr/>
            </p:nvGrpSpPr>
            <p:grpSpPr>
              <a:xfrm>
                <a:off x="6290865" y="1489315"/>
                <a:ext cx="248514" cy="603900"/>
                <a:chOff x="6290865" y="1489315"/>
                <a:chExt cx="248514" cy="603900"/>
              </a:xfrm>
            </p:grpSpPr>
            <p:sp>
              <p:nvSpPr>
                <p:cNvPr id="6136" name="Google Shape;6136;p9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9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91"/>
              <p:cNvGrpSpPr/>
              <p:nvPr/>
            </p:nvGrpSpPr>
            <p:grpSpPr>
              <a:xfrm>
                <a:off x="6238903" y="1193063"/>
                <a:ext cx="284947" cy="333087"/>
                <a:chOff x="6238903" y="1193063"/>
                <a:chExt cx="284947" cy="333087"/>
              </a:xfrm>
            </p:grpSpPr>
            <p:sp>
              <p:nvSpPr>
                <p:cNvPr id="6139" name="Google Shape;6139;p9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0" name="Google Shape;6140;p9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141" name="Google Shape;6141;p91"/>
            <p:cNvGrpSpPr/>
            <p:nvPr/>
          </p:nvGrpSpPr>
          <p:grpSpPr>
            <a:xfrm>
              <a:off x="5900602" y="1193063"/>
              <a:ext cx="444345" cy="1021707"/>
              <a:chOff x="5900602" y="1193063"/>
              <a:chExt cx="444345" cy="1021707"/>
            </a:xfrm>
          </p:grpSpPr>
          <p:grpSp>
            <p:nvGrpSpPr>
              <p:cNvPr id="6142" name="Google Shape;6142;p91"/>
              <p:cNvGrpSpPr/>
              <p:nvPr/>
            </p:nvGrpSpPr>
            <p:grpSpPr>
              <a:xfrm>
                <a:off x="6046501" y="1367785"/>
                <a:ext cx="298446" cy="846986"/>
                <a:chOff x="6046501" y="1367785"/>
                <a:chExt cx="298446" cy="846986"/>
              </a:xfrm>
            </p:grpSpPr>
            <p:sp>
              <p:nvSpPr>
                <p:cNvPr id="6143" name="Google Shape;6143;p9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91"/>
              <p:cNvGrpSpPr/>
              <p:nvPr/>
            </p:nvGrpSpPr>
            <p:grpSpPr>
              <a:xfrm>
                <a:off x="5900602" y="1193063"/>
                <a:ext cx="284947" cy="182312"/>
                <a:chOff x="5900602" y="1193063"/>
                <a:chExt cx="284947" cy="182312"/>
              </a:xfrm>
            </p:grpSpPr>
            <p:sp>
              <p:nvSpPr>
                <p:cNvPr id="6146" name="Google Shape;6146;p9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7" name="Google Shape;6147;p9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48" name="Google Shape;6148;p91"/>
            <p:cNvGrpSpPr/>
            <p:nvPr/>
          </p:nvGrpSpPr>
          <p:grpSpPr>
            <a:xfrm>
              <a:off x="6738300" y="1193063"/>
              <a:ext cx="462153" cy="707634"/>
              <a:chOff x="6738300" y="1193063"/>
              <a:chExt cx="462153" cy="707634"/>
            </a:xfrm>
          </p:grpSpPr>
          <p:grpSp>
            <p:nvGrpSpPr>
              <p:cNvPr id="6149" name="Google Shape;6149;p91"/>
              <p:cNvGrpSpPr/>
              <p:nvPr/>
            </p:nvGrpSpPr>
            <p:grpSpPr>
              <a:xfrm>
                <a:off x="6915505" y="1193063"/>
                <a:ext cx="284947" cy="597387"/>
                <a:chOff x="6915505" y="1193063"/>
                <a:chExt cx="284947" cy="597387"/>
              </a:xfrm>
            </p:grpSpPr>
            <p:sp>
              <p:nvSpPr>
                <p:cNvPr id="6150" name="Google Shape;6150;p9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1" name="Google Shape;6151;p9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52" name="Google Shape;6152;p91"/>
              <p:cNvGrpSpPr/>
              <p:nvPr/>
            </p:nvGrpSpPr>
            <p:grpSpPr>
              <a:xfrm>
                <a:off x="6738300" y="1684725"/>
                <a:ext cx="230066" cy="215971"/>
                <a:chOff x="6738300" y="1684725"/>
                <a:chExt cx="230066" cy="215971"/>
              </a:xfrm>
            </p:grpSpPr>
            <p:sp>
              <p:nvSpPr>
                <p:cNvPr id="6153" name="Google Shape;6153;p9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158" name="Shape 6158"/>
        <p:cNvGrpSpPr/>
        <p:nvPr/>
      </p:nvGrpSpPr>
      <p:grpSpPr>
        <a:xfrm>
          <a:off x="0" y="0"/>
          <a:ext cx="0" cy="0"/>
          <a:chOff x="0" y="0"/>
          <a:chExt cx="0" cy="0"/>
        </a:xfrm>
      </p:grpSpPr>
      <p:grpSp>
        <p:nvGrpSpPr>
          <p:cNvPr id="6159" name="Google Shape;6159;p92"/>
          <p:cNvGrpSpPr/>
          <p:nvPr/>
        </p:nvGrpSpPr>
        <p:grpSpPr>
          <a:xfrm>
            <a:off x="829359" y="2307635"/>
            <a:ext cx="339235" cy="298186"/>
            <a:chOff x="898875" y="244725"/>
            <a:chExt cx="481800" cy="423500"/>
          </a:xfrm>
        </p:grpSpPr>
        <p:sp>
          <p:nvSpPr>
            <p:cNvPr id="6160" name="Google Shape;6160;p9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9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9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9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9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9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6" name="Google Shape;6166;p92"/>
          <p:cNvGrpSpPr/>
          <p:nvPr/>
        </p:nvGrpSpPr>
        <p:grpSpPr>
          <a:xfrm>
            <a:off x="1267741" y="2287103"/>
            <a:ext cx="298169" cy="339253"/>
            <a:chOff x="1529350" y="258825"/>
            <a:chExt cx="423475" cy="481825"/>
          </a:xfrm>
        </p:grpSpPr>
        <p:sp>
          <p:nvSpPr>
            <p:cNvPr id="6167" name="Google Shape;6167;p9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9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92"/>
          <p:cNvGrpSpPr/>
          <p:nvPr/>
        </p:nvGrpSpPr>
        <p:grpSpPr>
          <a:xfrm>
            <a:off x="1660716" y="2367273"/>
            <a:ext cx="340890" cy="178912"/>
            <a:chOff x="2084325" y="363300"/>
            <a:chExt cx="484150" cy="254100"/>
          </a:xfrm>
        </p:grpSpPr>
        <p:sp>
          <p:nvSpPr>
            <p:cNvPr id="6170" name="Google Shape;6170;p9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9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92"/>
          <p:cNvGrpSpPr/>
          <p:nvPr/>
        </p:nvGrpSpPr>
        <p:grpSpPr>
          <a:xfrm>
            <a:off x="2110011" y="2287102"/>
            <a:ext cx="298169" cy="339253"/>
            <a:chOff x="2707500" y="249400"/>
            <a:chExt cx="423475" cy="481825"/>
          </a:xfrm>
        </p:grpSpPr>
        <p:sp>
          <p:nvSpPr>
            <p:cNvPr id="6173" name="Google Shape;6173;p9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9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92"/>
          <p:cNvGrpSpPr/>
          <p:nvPr/>
        </p:nvGrpSpPr>
        <p:grpSpPr>
          <a:xfrm>
            <a:off x="2523626" y="2287428"/>
            <a:ext cx="305386" cy="338602"/>
            <a:chOff x="3300325" y="249875"/>
            <a:chExt cx="433725" cy="480900"/>
          </a:xfrm>
        </p:grpSpPr>
        <p:sp>
          <p:nvSpPr>
            <p:cNvPr id="6176" name="Google Shape;6176;p9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9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9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9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9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9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92"/>
          <p:cNvGrpSpPr/>
          <p:nvPr/>
        </p:nvGrpSpPr>
        <p:grpSpPr>
          <a:xfrm>
            <a:off x="2912712" y="2287349"/>
            <a:ext cx="352349" cy="338760"/>
            <a:chOff x="3854700" y="249750"/>
            <a:chExt cx="500425" cy="481125"/>
          </a:xfrm>
        </p:grpSpPr>
        <p:sp>
          <p:nvSpPr>
            <p:cNvPr id="6183" name="Google Shape;6183;p9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9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9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9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9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9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9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9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92"/>
          <p:cNvGrpSpPr/>
          <p:nvPr/>
        </p:nvGrpSpPr>
        <p:grpSpPr>
          <a:xfrm>
            <a:off x="3330701" y="2287349"/>
            <a:ext cx="352349" cy="338760"/>
            <a:chOff x="4447550" y="249750"/>
            <a:chExt cx="500425" cy="481125"/>
          </a:xfrm>
        </p:grpSpPr>
        <p:sp>
          <p:nvSpPr>
            <p:cNvPr id="6192" name="Google Shape;6192;p9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9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4" name="Google Shape;6194;p92"/>
          <p:cNvGrpSpPr/>
          <p:nvPr/>
        </p:nvGrpSpPr>
        <p:grpSpPr>
          <a:xfrm>
            <a:off x="3759902" y="2287102"/>
            <a:ext cx="339253" cy="339253"/>
            <a:chOff x="5049725" y="249400"/>
            <a:chExt cx="481825" cy="481825"/>
          </a:xfrm>
        </p:grpSpPr>
        <p:sp>
          <p:nvSpPr>
            <p:cNvPr id="6195" name="Google Shape;6195;p9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9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7" name="Google Shape;6197;p92"/>
          <p:cNvGrpSpPr/>
          <p:nvPr/>
        </p:nvGrpSpPr>
        <p:grpSpPr>
          <a:xfrm>
            <a:off x="4173843" y="2287102"/>
            <a:ext cx="339253" cy="339253"/>
            <a:chOff x="5660400" y="238125"/>
            <a:chExt cx="481825" cy="481825"/>
          </a:xfrm>
        </p:grpSpPr>
        <p:sp>
          <p:nvSpPr>
            <p:cNvPr id="6198" name="Google Shape;6198;p9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9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0" name="Google Shape;6200;p92"/>
          <p:cNvGrpSpPr/>
          <p:nvPr/>
        </p:nvGrpSpPr>
        <p:grpSpPr>
          <a:xfrm>
            <a:off x="4590529" y="2287102"/>
            <a:ext cx="339253" cy="339253"/>
            <a:chOff x="6235400" y="249400"/>
            <a:chExt cx="481825" cy="481825"/>
          </a:xfrm>
        </p:grpSpPr>
        <p:sp>
          <p:nvSpPr>
            <p:cNvPr id="6201" name="Google Shape;6201;p9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9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9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9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9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6" name="Google Shape;6206;p92"/>
          <p:cNvGrpSpPr/>
          <p:nvPr/>
        </p:nvGrpSpPr>
        <p:grpSpPr>
          <a:xfrm>
            <a:off x="828875" y="2731810"/>
            <a:ext cx="340204" cy="298116"/>
            <a:chOff x="899850" y="871450"/>
            <a:chExt cx="483175" cy="423400"/>
          </a:xfrm>
        </p:grpSpPr>
        <p:sp>
          <p:nvSpPr>
            <p:cNvPr id="6207" name="Google Shape;6207;p9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9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9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9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1" name="Google Shape;6211;p9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2" name="Google Shape;6212;p92"/>
          <p:cNvGrpSpPr/>
          <p:nvPr/>
        </p:nvGrpSpPr>
        <p:grpSpPr>
          <a:xfrm>
            <a:off x="1660875" y="2711232"/>
            <a:ext cx="340573" cy="339271"/>
            <a:chOff x="2085450" y="842250"/>
            <a:chExt cx="483700" cy="481850"/>
          </a:xfrm>
        </p:grpSpPr>
        <p:sp>
          <p:nvSpPr>
            <p:cNvPr id="6213" name="Google Shape;6213;p9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9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9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92"/>
          <p:cNvGrpSpPr/>
          <p:nvPr/>
        </p:nvGrpSpPr>
        <p:grpSpPr>
          <a:xfrm>
            <a:off x="2089443" y="2711241"/>
            <a:ext cx="339306" cy="339253"/>
            <a:chOff x="2685825" y="840375"/>
            <a:chExt cx="481900" cy="481825"/>
          </a:xfrm>
        </p:grpSpPr>
        <p:sp>
          <p:nvSpPr>
            <p:cNvPr id="6217" name="Google Shape;6217;p9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9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92"/>
          <p:cNvGrpSpPr/>
          <p:nvPr/>
        </p:nvGrpSpPr>
        <p:grpSpPr>
          <a:xfrm>
            <a:off x="2501104" y="2710924"/>
            <a:ext cx="350431" cy="339887"/>
            <a:chOff x="3270675" y="841800"/>
            <a:chExt cx="497700" cy="482725"/>
          </a:xfrm>
        </p:grpSpPr>
        <p:sp>
          <p:nvSpPr>
            <p:cNvPr id="6220" name="Google Shape;6220;p9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9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9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3" name="Google Shape;6223;p9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4" name="Google Shape;6224;p92"/>
          <p:cNvGrpSpPr/>
          <p:nvPr/>
        </p:nvGrpSpPr>
        <p:grpSpPr>
          <a:xfrm>
            <a:off x="3337249" y="2731783"/>
            <a:ext cx="339253" cy="298169"/>
            <a:chOff x="4467200" y="877100"/>
            <a:chExt cx="481825" cy="423475"/>
          </a:xfrm>
        </p:grpSpPr>
        <p:sp>
          <p:nvSpPr>
            <p:cNvPr id="6225" name="Google Shape;6225;p9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9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9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9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9" name="Google Shape;6229;p92"/>
          <p:cNvGrpSpPr/>
          <p:nvPr/>
        </p:nvGrpSpPr>
        <p:grpSpPr>
          <a:xfrm>
            <a:off x="3752140" y="2711232"/>
            <a:ext cx="354778" cy="339271"/>
            <a:chOff x="5045500" y="842250"/>
            <a:chExt cx="503875" cy="481850"/>
          </a:xfrm>
        </p:grpSpPr>
        <p:sp>
          <p:nvSpPr>
            <p:cNvPr id="6230" name="Google Shape;6230;p9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9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92"/>
          <p:cNvGrpSpPr/>
          <p:nvPr/>
        </p:nvGrpSpPr>
        <p:grpSpPr>
          <a:xfrm>
            <a:off x="4174987" y="2737451"/>
            <a:ext cx="336965" cy="286833"/>
            <a:chOff x="5645200" y="879425"/>
            <a:chExt cx="478575" cy="407375"/>
          </a:xfrm>
        </p:grpSpPr>
        <p:sp>
          <p:nvSpPr>
            <p:cNvPr id="6233" name="Google Shape;6233;p9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9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9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9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9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9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9" name="Google Shape;6239;p92"/>
          <p:cNvGrpSpPr/>
          <p:nvPr/>
        </p:nvGrpSpPr>
        <p:grpSpPr>
          <a:xfrm>
            <a:off x="4611062" y="2711241"/>
            <a:ext cx="298186" cy="339253"/>
            <a:chOff x="6264525" y="842250"/>
            <a:chExt cx="423500" cy="481825"/>
          </a:xfrm>
        </p:grpSpPr>
        <p:sp>
          <p:nvSpPr>
            <p:cNvPr id="6240" name="Google Shape;6240;p9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9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9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9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9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9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9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92"/>
          <p:cNvGrpSpPr/>
          <p:nvPr/>
        </p:nvGrpSpPr>
        <p:grpSpPr>
          <a:xfrm>
            <a:off x="829350" y="3125895"/>
            <a:ext cx="339253" cy="339253"/>
            <a:chOff x="900750" y="1436075"/>
            <a:chExt cx="481825" cy="481825"/>
          </a:xfrm>
        </p:grpSpPr>
        <p:sp>
          <p:nvSpPr>
            <p:cNvPr id="6248" name="Google Shape;6248;p9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9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9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9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92"/>
          <p:cNvGrpSpPr/>
          <p:nvPr/>
        </p:nvGrpSpPr>
        <p:grpSpPr>
          <a:xfrm>
            <a:off x="1247198" y="3186183"/>
            <a:ext cx="339253" cy="218676"/>
            <a:chOff x="1492675" y="1520750"/>
            <a:chExt cx="481825" cy="310575"/>
          </a:xfrm>
        </p:grpSpPr>
        <p:sp>
          <p:nvSpPr>
            <p:cNvPr id="6253" name="Google Shape;6253;p9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9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92"/>
          <p:cNvGrpSpPr/>
          <p:nvPr/>
        </p:nvGrpSpPr>
        <p:grpSpPr>
          <a:xfrm>
            <a:off x="1654995" y="3125877"/>
            <a:ext cx="352332" cy="339288"/>
            <a:chOff x="2071000" y="1435025"/>
            <a:chExt cx="500400" cy="481875"/>
          </a:xfrm>
        </p:grpSpPr>
        <p:sp>
          <p:nvSpPr>
            <p:cNvPr id="6256" name="Google Shape;6256;p9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9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9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92"/>
          <p:cNvGrpSpPr/>
          <p:nvPr/>
        </p:nvGrpSpPr>
        <p:grpSpPr>
          <a:xfrm>
            <a:off x="2083159" y="3146709"/>
            <a:ext cx="351874" cy="297623"/>
            <a:chOff x="2678350" y="1464650"/>
            <a:chExt cx="499750" cy="422700"/>
          </a:xfrm>
        </p:grpSpPr>
        <p:sp>
          <p:nvSpPr>
            <p:cNvPr id="6260" name="Google Shape;6260;p9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9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9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92"/>
          <p:cNvGrpSpPr/>
          <p:nvPr/>
        </p:nvGrpSpPr>
        <p:grpSpPr>
          <a:xfrm>
            <a:off x="2506692" y="3125895"/>
            <a:ext cx="339253" cy="339253"/>
            <a:chOff x="3271200" y="1435075"/>
            <a:chExt cx="481825" cy="481825"/>
          </a:xfrm>
        </p:grpSpPr>
        <p:sp>
          <p:nvSpPr>
            <p:cNvPr id="6264" name="Google Shape;6264;p9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9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92"/>
          <p:cNvGrpSpPr/>
          <p:nvPr/>
        </p:nvGrpSpPr>
        <p:grpSpPr>
          <a:xfrm>
            <a:off x="2917165" y="3125877"/>
            <a:ext cx="343442" cy="339288"/>
            <a:chOff x="3858100" y="1435075"/>
            <a:chExt cx="487775" cy="481875"/>
          </a:xfrm>
        </p:grpSpPr>
        <p:sp>
          <p:nvSpPr>
            <p:cNvPr id="6267" name="Google Shape;6267;p9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9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9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9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9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92"/>
          <p:cNvGrpSpPr/>
          <p:nvPr/>
        </p:nvGrpSpPr>
        <p:grpSpPr>
          <a:xfrm>
            <a:off x="3337249" y="3125895"/>
            <a:ext cx="339253" cy="339253"/>
            <a:chOff x="4456875" y="1435075"/>
            <a:chExt cx="481825" cy="481825"/>
          </a:xfrm>
        </p:grpSpPr>
        <p:sp>
          <p:nvSpPr>
            <p:cNvPr id="6273" name="Google Shape;6273;p9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9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9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9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9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9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9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9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9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9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9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9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9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9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9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9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9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9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9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2" name="Google Shape;6292;p92"/>
          <p:cNvGrpSpPr/>
          <p:nvPr/>
        </p:nvGrpSpPr>
        <p:grpSpPr>
          <a:xfrm>
            <a:off x="3758239" y="3125886"/>
            <a:ext cx="342580" cy="339271"/>
            <a:chOff x="5049725" y="1435050"/>
            <a:chExt cx="486550" cy="481850"/>
          </a:xfrm>
        </p:grpSpPr>
        <p:sp>
          <p:nvSpPr>
            <p:cNvPr id="6293" name="Google Shape;6293;p9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9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9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9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92"/>
          <p:cNvGrpSpPr/>
          <p:nvPr/>
        </p:nvGrpSpPr>
        <p:grpSpPr>
          <a:xfrm>
            <a:off x="4173790" y="3125895"/>
            <a:ext cx="339359" cy="339253"/>
            <a:chOff x="5642475" y="1435075"/>
            <a:chExt cx="481975" cy="481825"/>
          </a:xfrm>
        </p:grpSpPr>
        <p:sp>
          <p:nvSpPr>
            <p:cNvPr id="6298" name="Google Shape;6298;p9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9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9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92"/>
          <p:cNvGrpSpPr/>
          <p:nvPr/>
        </p:nvGrpSpPr>
        <p:grpSpPr>
          <a:xfrm>
            <a:off x="4588276" y="3125886"/>
            <a:ext cx="343759" cy="339271"/>
            <a:chOff x="6232000" y="1435050"/>
            <a:chExt cx="488225" cy="481850"/>
          </a:xfrm>
        </p:grpSpPr>
        <p:sp>
          <p:nvSpPr>
            <p:cNvPr id="6302" name="Google Shape;6302;p9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9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9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9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9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7" name="Google Shape;6307;p92"/>
          <p:cNvGrpSpPr/>
          <p:nvPr/>
        </p:nvGrpSpPr>
        <p:grpSpPr>
          <a:xfrm>
            <a:off x="849012" y="3539545"/>
            <a:ext cx="299929" cy="337792"/>
            <a:chOff x="924450" y="2028975"/>
            <a:chExt cx="425975" cy="479750"/>
          </a:xfrm>
        </p:grpSpPr>
        <p:sp>
          <p:nvSpPr>
            <p:cNvPr id="6308" name="Google Shape;6308;p9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9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9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1" name="Google Shape;6311;p92"/>
          <p:cNvGrpSpPr/>
          <p:nvPr/>
        </p:nvGrpSpPr>
        <p:grpSpPr>
          <a:xfrm>
            <a:off x="1661509" y="3559347"/>
            <a:ext cx="339306" cy="298186"/>
            <a:chOff x="2085450" y="2057100"/>
            <a:chExt cx="481900" cy="423500"/>
          </a:xfrm>
        </p:grpSpPr>
        <p:sp>
          <p:nvSpPr>
            <p:cNvPr id="6312" name="Google Shape;6312;p9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9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9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5" name="Google Shape;6315;p92"/>
          <p:cNvGrpSpPr/>
          <p:nvPr/>
        </p:nvGrpSpPr>
        <p:grpSpPr>
          <a:xfrm>
            <a:off x="2089442" y="3582592"/>
            <a:ext cx="339306" cy="251698"/>
            <a:chOff x="2678275" y="2090100"/>
            <a:chExt cx="481900" cy="357475"/>
          </a:xfrm>
        </p:grpSpPr>
        <p:sp>
          <p:nvSpPr>
            <p:cNvPr id="6316" name="Google Shape;6316;p9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9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9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9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9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92"/>
          <p:cNvGrpSpPr/>
          <p:nvPr/>
        </p:nvGrpSpPr>
        <p:grpSpPr>
          <a:xfrm>
            <a:off x="2566646" y="3594790"/>
            <a:ext cx="219345" cy="227301"/>
            <a:chOff x="3357325" y="2093500"/>
            <a:chExt cx="311525" cy="322825"/>
          </a:xfrm>
        </p:grpSpPr>
        <p:sp>
          <p:nvSpPr>
            <p:cNvPr id="6322" name="Google Shape;6322;p9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9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9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25" name="Google Shape;6325;p9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6" name="Google Shape;6326;p92"/>
          <p:cNvGrpSpPr/>
          <p:nvPr/>
        </p:nvGrpSpPr>
        <p:grpSpPr>
          <a:xfrm>
            <a:off x="3360836" y="3538814"/>
            <a:ext cx="292078" cy="339253"/>
            <a:chOff x="4492800" y="2027925"/>
            <a:chExt cx="414825" cy="481825"/>
          </a:xfrm>
        </p:grpSpPr>
        <p:sp>
          <p:nvSpPr>
            <p:cNvPr id="6327" name="Google Shape;6327;p9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9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92"/>
          <p:cNvGrpSpPr/>
          <p:nvPr/>
        </p:nvGrpSpPr>
        <p:grpSpPr>
          <a:xfrm>
            <a:off x="3759928" y="3538805"/>
            <a:ext cx="339200" cy="339271"/>
            <a:chOff x="5049725" y="2027900"/>
            <a:chExt cx="481750" cy="481850"/>
          </a:xfrm>
        </p:grpSpPr>
        <p:sp>
          <p:nvSpPr>
            <p:cNvPr id="6330" name="Google Shape;6330;p9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9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9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9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9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9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9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9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8" name="Google Shape;6338;p92"/>
          <p:cNvGrpSpPr/>
          <p:nvPr/>
        </p:nvGrpSpPr>
        <p:grpSpPr>
          <a:xfrm>
            <a:off x="4233524" y="3538893"/>
            <a:ext cx="219890" cy="339095"/>
            <a:chOff x="5726350" y="2028150"/>
            <a:chExt cx="312300" cy="481600"/>
          </a:xfrm>
        </p:grpSpPr>
        <p:sp>
          <p:nvSpPr>
            <p:cNvPr id="6339" name="Google Shape;6339;p9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9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9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92"/>
          <p:cNvGrpSpPr/>
          <p:nvPr/>
        </p:nvGrpSpPr>
        <p:grpSpPr>
          <a:xfrm>
            <a:off x="4593715" y="3542000"/>
            <a:ext cx="332881" cy="332881"/>
            <a:chOff x="6239925" y="2032450"/>
            <a:chExt cx="472775" cy="472775"/>
          </a:xfrm>
        </p:grpSpPr>
        <p:sp>
          <p:nvSpPr>
            <p:cNvPr id="6343" name="Google Shape;6343;p9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9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5" name="Google Shape;6345;p92"/>
          <p:cNvGrpSpPr/>
          <p:nvPr/>
        </p:nvGrpSpPr>
        <p:grpSpPr>
          <a:xfrm>
            <a:off x="5042807" y="2364092"/>
            <a:ext cx="334641" cy="185425"/>
            <a:chOff x="903075" y="2730000"/>
            <a:chExt cx="475275" cy="263350"/>
          </a:xfrm>
        </p:grpSpPr>
        <p:sp>
          <p:nvSpPr>
            <p:cNvPr id="6346" name="Google Shape;6346;p9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9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9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92"/>
          <p:cNvGrpSpPr/>
          <p:nvPr/>
        </p:nvGrpSpPr>
        <p:grpSpPr>
          <a:xfrm>
            <a:off x="1247198" y="3538814"/>
            <a:ext cx="339253" cy="339253"/>
            <a:chOff x="1492675" y="2027925"/>
            <a:chExt cx="481825" cy="481825"/>
          </a:xfrm>
        </p:grpSpPr>
        <p:sp>
          <p:nvSpPr>
            <p:cNvPr id="6350" name="Google Shape;6350;p9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9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9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9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9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5" name="Google Shape;6355;p92"/>
          <p:cNvGrpSpPr/>
          <p:nvPr/>
        </p:nvGrpSpPr>
        <p:grpSpPr>
          <a:xfrm>
            <a:off x="5473575" y="2287178"/>
            <a:ext cx="339253" cy="339253"/>
            <a:chOff x="1492675" y="2620775"/>
            <a:chExt cx="481825" cy="481825"/>
          </a:xfrm>
        </p:grpSpPr>
        <p:sp>
          <p:nvSpPr>
            <p:cNvPr id="6356" name="Google Shape;6356;p9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9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58" name="Google Shape;6358;p9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9" name="Google Shape;6359;p92"/>
          <p:cNvGrpSpPr/>
          <p:nvPr/>
        </p:nvGrpSpPr>
        <p:grpSpPr>
          <a:xfrm>
            <a:off x="6297328" y="2303161"/>
            <a:ext cx="333585" cy="307287"/>
            <a:chOff x="2682350" y="2643425"/>
            <a:chExt cx="473775" cy="436425"/>
          </a:xfrm>
        </p:grpSpPr>
        <p:sp>
          <p:nvSpPr>
            <p:cNvPr id="6360" name="Google Shape;6360;p9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9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9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9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9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9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9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92"/>
          <p:cNvGrpSpPr/>
          <p:nvPr/>
        </p:nvGrpSpPr>
        <p:grpSpPr>
          <a:xfrm>
            <a:off x="6762818" y="2287178"/>
            <a:ext cx="238531" cy="339253"/>
            <a:chOff x="3342725" y="2620775"/>
            <a:chExt cx="338775" cy="481825"/>
          </a:xfrm>
        </p:grpSpPr>
        <p:sp>
          <p:nvSpPr>
            <p:cNvPr id="6368" name="Google Shape;6368;p9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9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9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92"/>
          <p:cNvGrpSpPr/>
          <p:nvPr/>
        </p:nvGrpSpPr>
        <p:grpSpPr>
          <a:xfrm>
            <a:off x="7156568" y="2287178"/>
            <a:ext cx="278296" cy="339253"/>
            <a:chOff x="3907325" y="2620775"/>
            <a:chExt cx="395250" cy="481825"/>
          </a:xfrm>
        </p:grpSpPr>
        <p:sp>
          <p:nvSpPr>
            <p:cNvPr id="6372" name="Google Shape;6372;p9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9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9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9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92"/>
          <p:cNvGrpSpPr/>
          <p:nvPr/>
        </p:nvGrpSpPr>
        <p:grpSpPr>
          <a:xfrm>
            <a:off x="7549755" y="2297783"/>
            <a:ext cx="339253" cy="318042"/>
            <a:chOff x="4456875" y="2635825"/>
            <a:chExt cx="481825" cy="451700"/>
          </a:xfrm>
        </p:grpSpPr>
        <p:sp>
          <p:nvSpPr>
            <p:cNvPr id="6377" name="Google Shape;6377;p9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9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9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9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9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9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3" name="Google Shape;6383;p92"/>
          <p:cNvGrpSpPr/>
          <p:nvPr/>
        </p:nvGrpSpPr>
        <p:grpSpPr>
          <a:xfrm>
            <a:off x="7974679" y="2297783"/>
            <a:ext cx="339253" cy="318042"/>
            <a:chOff x="5049725" y="2635825"/>
            <a:chExt cx="481825" cy="451700"/>
          </a:xfrm>
        </p:grpSpPr>
        <p:sp>
          <p:nvSpPr>
            <p:cNvPr id="6384" name="Google Shape;6384;p9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9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9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7" name="Google Shape;6387;p92"/>
          <p:cNvGrpSpPr/>
          <p:nvPr/>
        </p:nvGrpSpPr>
        <p:grpSpPr>
          <a:xfrm>
            <a:off x="2375386" y="3952243"/>
            <a:ext cx="338566" cy="338373"/>
            <a:chOff x="5643000" y="2621375"/>
            <a:chExt cx="480850" cy="480575"/>
          </a:xfrm>
        </p:grpSpPr>
        <p:sp>
          <p:nvSpPr>
            <p:cNvPr id="6388" name="Google Shape;6388;p9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9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9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9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9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9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9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5" name="Google Shape;6395;p92"/>
          <p:cNvGrpSpPr/>
          <p:nvPr/>
        </p:nvGrpSpPr>
        <p:grpSpPr>
          <a:xfrm>
            <a:off x="4192782" y="3951803"/>
            <a:ext cx="339359" cy="339253"/>
            <a:chOff x="6235250" y="2620775"/>
            <a:chExt cx="481975" cy="481825"/>
          </a:xfrm>
        </p:grpSpPr>
        <p:sp>
          <p:nvSpPr>
            <p:cNvPr id="6396" name="Google Shape;6396;p9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9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9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9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9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1" name="Google Shape;6401;p9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2" name="Google Shape;6402;p92"/>
          <p:cNvGrpSpPr/>
          <p:nvPr/>
        </p:nvGrpSpPr>
        <p:grpSpPr>
          <a:xfrm>
            <a:off x="5472652" y="2711317"/>
            <a:ext cx="341101" cy="339253"/>
            <a:chOff x="1535000" y="3223325"/>
            <a:chExt cx="484450" cy="481825"/>
          </a:xfrm>
        </p:grpSpPr>
        <p:sp>
          <p:nvSpPr>
            <p:cNvPr id="6403" name="Google Shape;6403;p9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9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9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92"/>
          <p:cNvGrpSpPr/>
          <p:nvPr/>
        </p:nvGrpSpPr>
        <p:grpSpPr>
          <a:xfrm>
            <a:off x="5880219" y="2746618"/>
            <a:ext cx="339253" cy="268649"/>
            <a:chOff x="2085525" y="3263750"/>
            <a:chExt cx="481825" cy="381550"/>
          </a:xfrm>
        </p:grpSpPr>
        <p:sp>
          <p:nvSpPr>
            <p:cNvPr id="6407" name="Google Shape;6407;p9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9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9" name="Google Shape;6409;p9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0" name="Google Shape;6410;p92"/>
          <p:cNvGrpSpPr/>
          <p:nvPr/>
        </p:nvGrpSpPr>
        <p:grpSpPr>
          <a:xfrm>
            <a:off x="6711982" y="2711308"/>
            <a:ext cx="340204" cy="339271"/>
            <a:chOff x="3270450" y="3213625"/>
            <a:chExt cx="483175" cy="481850"/>
          </a:xfrm>
        </p:grpSpPr>
        <p:sp>
          <p:nvSpPr>
            <p:cNvPr id="6411" name="Google Shape;6411;p9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9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3" name="Google Shape;6413;p92"/>
          <p:cNvGrpSpPr/>
          <p:nvPr/>
        </p:nvGrpSpPr>
        <p:grpSpPr>
          <a:xfrm>
            <a:off x="7211250" y="2711317"/>
            <a:ext cx="168931" cy="339253"/>
            <a:chOff x="3984950" y="3213600"/>
            <a:chExt cx="239925" cy="481825"/>
          </a:xfrm>
        </p:grpSpPr>
        <p:sp>
          <p:nvSpPr>
            <p:cNvPr id="6414" name="Google Shape;6414;p9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9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16" name="Google Shape;6416;p9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9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8" name="Google Shape;6418;p92"/>
          <p:cNvGrpSpPr/>
          <p:nvPr/>
        </p:nvGrpSpPr>
        <p:grpSpPr>
          <a:xfrm>
            <a:off x="1874281" y="3981487"/>
            <a:ext cx="355218" cy="279880"/>
            <a:chOff x="5629975" y="3255775"/>
            <a:chExt cx="504500" cy="397500"/>
          </a:xfrm>
        </p:grpSpPr>
        <p:sp>
          <p:nvSpPr>
            <p:cNvPr id="6419" name="Google Shape;6419;p9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9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9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9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9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4" name="Google Shape;6424;p92"/>
          <p:cNvGrpSpPr/>
          <p:nvPr/>
        </p:nvGrpSpPr>
        <p:grpSpPr>
          <a:xfrm>
            <a:off x="3755839" y="3981593"/>
            <a:ext cx="340256" cy="279669"/>
            <a:chOff x="6234950" y="3255925"/>
            <a:chExt cx="483250" cy="397200"/>
          </a:xfrm>
        </p:grpSpPr>
        <p:sp>
          <p:nvSpPr>
            <p:cNvPr id="6425" name="Google Shape;6425;p9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9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9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9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9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9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1" name="Google Shape;6431;p92"/>
          <p:cNvGrpSpPr/>
          <p:nvPr/>
        </p:nvGrpSpPr>
        <p:grpSpPr>
          <a:xfrm>
            <a:off x="5051107" y="3125970"/>
            <a:ext cx="318042" cy="339253"/>
            <a:chOff x="914900" y="3806450"/>
            <a:chExt cx="451700" cy="481825"/>
          </a:xfrm>
        </p:grpSpPr>
        <p:sp>
          <p:nvSpPr>
            <p:cNvPr id="6432" name="Google Shape;6432;p9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9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9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9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9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7" name="Google Shape;6437;p92"/>
          <p:cNvGrpSpPr/>
          <p:nvPr/>
        </p:nvGrpSpPr>
        <p:grpSpPr>
          <a:xfrm>
            <a:off x="5470028" y="3125785"/>
            <a:ext cx="346347" cy="339623"/>
            <a:chOff x="1490050" y="3805975"/>
            <a:chExt cx="491900" cy="482350"/>
          </a:xfrm>
        </p:grpSpPr>
        <p:sp>
          <p:nvSpPr>
            <p:cNvPr id="6438" name="Google Shape;6438;p9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9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9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9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92"/>
          <p:cNvGrpSpPr/>
          <p:nvPr/>
        </p:nvGrpSpPr>
        <p:grpSpPr>
          <a:xfrm>
            <a:off x="5893896" y="3125970"/>
            <a:ext cx="311899" cy="339253"/>
            <a:chOff x="2104275" y="3806450"/>
            <a:chExt cx="442975" cy="481825"/>
          </a:xfrm>
        </p:grpSpPr>
        <p:sp>
          <p:nvSpPr>
            <p:cNvPr id="6443" name="Google Shape;6443;p9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9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5" name="Google Shape;6445;p92"/>
          <p:cNvGrpSpPr/>
          <p:nvPr/>
        </p:nvGrpSpPr>
        <p:grpSpPr>
          <a:xfrm>
            <a:off x="6317413" y="3125970"/>
            <a:ext cx="293416" cy="339253"/>
            <a:chOff x="2710875" y="3806450"/>
            <a:chExt cx="416725" cy="481825"/>
          </a:xfrm>
        </p:grpSpPr>
        <p:sp>
          <p:nvSpPr>
            <p:cNvPr id="6446" name="Google Shape;6446;p9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9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8" name="Google Shape;6448;p92"/>
          <p:cNvGrpSpPr/>
          <p:nvPr/>
        </p:nvGrpSpPr>
        <p:grpSpPr>
          <a:xfrm>
            <a:off x="6712457" y="3166412"/>
            <a:ext cx="339253" cy="258369"/>
            <a:chOff x="3271200" y="3863875"/>
            <a:chExt cx="481825" cy="366950"/>
          </a:xfrm>
        </p:grpSpPr>
        <p:sp>
          <p:nvSpPr>
            <p:cNvPr id="6449" name="Google Shape;6449;p9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9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1" name="Google Shape;6451;p92"/>
          <p:cNvGrpSpPr/>
          <p:nvPr/>
        </p:nvGrpSpPr>
        <p:grpSpPr>
          <a:xfrm>
            <a:off x="7147952" y="3126199"/>
            <a:ext cx="295528" cy="338795"/>
            <a:chOff x="3895050" y="3806775"/>
            <a:chExt cx="419725" cy="481175"/>
          </a:xfrm>
        </p:grpSpPr>
        <p:sp>
          <p:nvSpPr>
            <p:cNvPr id="6452" name="Google Shape;6452;p9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9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4" name="Google Shape;6454;p92"/>
          <p:cNvGrpSpPr/>
          <p:nvPr/>
        </p:nvGrpSpPr>
        <p:grpSpPr>
          <a:xfrm>
            <a:off x="7551234" y="3125979"/>
            <a:ext cx="336296" cy="339235"/>
            <a:chOff x="4464775" y="3806475"/>
            <a:chExt cx="477625" cy="481800"/>
          </a:xfrm>
        </p:grpSpPr>
        <p:sp>
          <p:nvSpPr>
            <p:cNvPr id="6455" name="Google Shape;6455;p9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9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9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9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9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9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92"/>
          <p:cNvGrpSpPr/>
          <p:nvPr/>
        </p:nvGrpSpPr>
        <p:grpSpPr>
          <a:xfrm>
            <a:off x="7974679" y="3125970"/>
            <a:ext cx="339253" cy="339253"/>
            <a:chOff x="5049725" y="3806450"/>
            <a:chExt cx="481825" cy="481825"/>
          </a:xfrm>
        </p:grpSpPr>
        <p:sp>
          <p:nvSpPr>
            <p:cNvPr id="6462" name="Google Shape;6462;p9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9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9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5" name="Google Shape;6465;p92"/>
          <p:cNvGrpSpPr/>
          <p:nvPr/>
        </p:nvGrpSpPr>
        <p:grpSpPr>
          <a:xfrm>
            <a:off x="1461983" y="3951798"/>
            <a:ext cx="339253" cy="339253"/>
            <a:chOff x="5651375" y="3806450"/>
            <a:chExt cx="481825" cy="481825"/>
          </a:xfrm>
        </p:grpSpPr>
        <p:sp>
          <p:nvSpPr>
            <p:cNvPr id="6466" name="Google Shape;6466;p9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9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9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9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92"/>
          <p:cNvGrpSpPr/>
          <p:nvPr/>
        </p:nvGrpSpPr>
        <p:grpSpPr>
          <a:xfrm>
            <a:off x="3360663" y="3953787"/>
            <a:ext cx="298503" cy="335275"/>
            <a:chOff x="6264300" y="3809300"/>
            <a:chExt cx="423950" cy="476175"/>
          </a:xfrm>
        </p:grpSpPr>
        <p:sp>
          <p:nvSpPr>
            <p:cNvPr id="6471" name="Google Shape;6471;p9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9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9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92"/>
          <p:cNvGrpSpPr/>
          <p:nvPr/>
        </p:nvGrpSpPr>
        <p:grpSpPr>
          <a:xfrm>
            <a:off x="5039841" y="3538881"/>
            <a:ext cx="340573" cy="339271"/>
            <a:chOff x="898875" y="4399275"/>
            <a:chExt cx="483700" cy="481850"/>
          </a:xfrm>
        </p:grpSpPr>
        <p:sp>
          <p:nvSpPr>
            <p:cNvPr id="6475" name="Google Shape;6475;p9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9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9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9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9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9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9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9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92"/>
          <p:cNvGrpSpPr/>
          <p:nvPr/>
        </p:nvGrpSpPr>
        <p:grpSpPr>
          <a:xfrm>
            <a:off x="5473575" y="3554133"/>
            <a:ext cx="339253" cy="308765"/>
            <a:chOff x="1492675" y="4420975"/>
            <a:chExt cx="481825" cy="438525"/>
          </a:xfrm>
        </p:grpSpPr>
        <p:sp>
          <p:nvSpPr>
            <p:cNvPr id="6484" name="Google Shape;6484;p9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9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9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9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9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92"/>
          <p:cNvGrpSpPr/>
          <p:nvPr/>
        </p:nvGrpSpPr>
        <p:grpSpPr>
          <a:xfrm>
            <a:off x="5878556" y="3539558"/>
            <a:ext cx="342580" cy="337915"/>
            <a:chOff x="2084100" y="4400250"/>
            <a:chExt cx="486550" cy="479925"/>
          </a:xfrm>
        </p:grpSpPr>
        <p:sp>
          <p:nvSpPr>
            <p:cNvPr id="6490" name="Google Shape;6490;p9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9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9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9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9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9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92"/>
          <p:cNvGrpSpPr/>
          <p:nvPr/>
        </p:nvGrpSpPr>
        <p:grpSpPr>
          <a:xfrm>
            <a:off x="6315036" y="3538907"/>
            <a:ext cx="298169" cy="339218"/>
            <a:chOff x="2707950" y="4399325"/>
            <a:chExt cx="423475" cy="481775"/>
          </a:xfrm>
        </p:grpSpPr>
        <p:sp>
          <p:nvSpPr>
            <p:cNvPr id="6497" name="Google Shape;6497;p9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9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9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9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9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9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9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9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9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9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9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9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9" name="Google Shape;6509;p92"/>
          <p:cNvGrpSpPr/>
          <p:nvPr/>
        </p:nvGrpSpPr>
        <p:grpSpPr>
          <a:xfrm>
            <a:off x="6744555" y="3538881"/>
            <a:ext cx="275057" cy="339271"/>
            <a:chOff x="3330525" y="4399275"/>
            <a:chExt cx="390650" cy="481850"/>
          </a:xfrm>
        </p:grpSpPr>
        <p:sp>
          <p:nvSpPr>
            <p:cNvPr id="6510" name="Google Shape;6510;p9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9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9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9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9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9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9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7" name="Google Shape;6517;p92"/>
          <p:cNvGrpSpPr/>
          <p:nvPr/>
        </p:nvGrpSpPr>
        <p:grpSpPr>
          <a:xfrm>
            <a:off x="7169084" y="3538890"/>
            <a:ext cx="253265" cy="339253"/>
            <a:chOff x="3938800" y="4399275"/>
            <a:chExt cx="359700" cy="481825"/>
          </a:xfrm>
        </p:grpSpPr>
        <p:sp>
          <p:nvSpPr>
            <p:cNvPr id="6518" name="Google Shape;6518;p9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9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9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9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9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92"/>
          <p:cNvGrpSpPr/>
          <p:nvPr/>
        </p:nvGrpSpPr>
        <p:grpSpPr>
          <a:xfrm>
            <a:off x="7639862" y="3538890"/>
            <a:ext cx="159039" cy="339253"/>
            <a:chOff x="4584850" y="4399275"/>
            <a:chExt cx="225875" cy="481825"/>
          </a:xfrm>
        </p:grpSpPr>
        <p:sp>
          <p:nvSpPr>
            <p:cNvPr id="6524" name="Google Shape;6524;p9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9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6" name="Google Shape;6526;p9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7" name="Google Shape;6527;p92"/>
          <p:cNvGrpSpPr/>
          <p:nvPr/>
        </p:nvGrpSpPr>
        <p:grpSpPr>
          <a:xfrm>
            <a:off x="1049680" y="3951795"/>
            <a:ext cx="339253" cy="339253"/>
            <a:chOff x="5642550" y="4399275"/>
            <a:chExt cx="481825" cy="481825"/>
          </a:xfrm>
        </p:grpSpPr>
        <p:sp>
          <p:nvSpPr>
            <p:cNvPr id="6528" name="Google Shape;6528;p9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9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0" name="Google Shape;6530;p92"/>
          <p:cNvGrpSpPr/>
          <p:nvPr/>
        </p:nvGrpSpPr>
        <p:grpSpPr>
          <a:xfrm>
            <a:off x="2859815" y="3963703"/>
            <a:ext cx="363316" cy="315437"/>
            <a:chOff x="6218300" y="4416175"/>
            <a:chExt cx="516000" cy="448000"/>
          </a:xfrm>
        </p:grpSpPr>
        <p:sp>
          <p:nvSpPr>
            <p:cNvPr id="6531" name="Google Shape;6531;p9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9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9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4" name="Google Shape;6534;p92"/>
          <p:cNvGrpSpPr/>
          <p:nvPr/>
        </p:nvGrpSpPr>
        <p:grpSpPr>
          <a:xfrm>
            <a:off x="5918879" y="3951792"/>
            <a:ext cx="339253" cy="339253"/>
            <a:chOff x="899850" y="4992125"/>
            <a:chExt cx="481825" cy="481825"/>
          </a:xfrm>
        </p:grpSpPr>
        <p:sp>
          <p:nvSpPr>
            <p:cNvPr id="6535" name="Google Shape;6535;p9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9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9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8" name="Google Shape;6538;p92"/>
          <p:cNvGrpSpPr/>
          <p:nvPr/>
        </p:nvGrpSpPr>
        <p:grpSpPr>
          <a:xfrm>
            <a:off x="5461708" y="3951792"/>
            <a:ext cx="339253" cy="339253"/>
            <a:chOff x="1492675" y="4992125"/>
            <a:chExt cx="481825" cy="481825"/>
          </a:xfrm>
        </p:grpSpPr>
        <p:sp>
          <p:nvSpPr>
            <p:cNvPr id="6539" name="Google Shape;6539;p9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9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1" name="Google Shape;6541;p92"/>
          <p:cNvGrpSpPr/>
          <p:nvPr/>
        </p:nvGrpSpPr>
        <p:grpSpPr>
          <a:xfrm>
            <a:off x="5004462" y="3951792"/>
            <a:ext cx="339253" cy="339253"/>
            <a:chOff x="2085525" y="4992125"/>
            <a:chExt cx="481825" cy="481825"/>
          </a:xfrm>
        </p:grpSpPr>
        <p:sp>
          <p:nvSpPr>
            <p:cNvPr id="6542" name="Google Shape;6542;p9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9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92"/>
          <p:cNvGrpSpPr/>
          <p:nvPr/>
        </p:nvGrpSpPr>
        <p:grpSpPr>
          <a:xfrm>
            <a:off x="6833221" y="3951792"/>
            <a:ext cx="339253" cy="339253"/>
            <a:chOff x="2678350" y="4992125"/>
            <a:chExt cx="481825" cy="481825"/>
          </a:xfrm>
        </p:grpSpPr>
        <p:sp>
          <p:nvSpPr>
            <p:cNvPr id="6545" name="Google Shape;6545;p9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9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9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8" name="Google Shape;6548;p92"/>
          <p:cNvGrpSpPr/>
          <p:nvPr/>
        </p:nvGrpSpPr>
        <p:grpSpPr>
          <a:xfrm>
            <a:off x="4628816" y="3951792"/>
            <a:ext cx="339253" cy="339253"/>
            <a:chOff x="3271200" y="4992125"/>
            <a:chExt cx="481825" cy="481825"/>
          </a:xfrm>
        </p:grpSpPr>
        <p:sp>
          <p:nvSpPr>
            <p:cNvPr id="6549" name="Google Shape;6549;p9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9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9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2" name="Google Shape;6552;p92"/>
          <p:cNvGrpSpPr/>
          <p:nvPr/>
        </p:nvGrpSpPr>
        <p:grpSpPr>
          <a:xfrm>
            <a:off x="7290263" y="3952822"/>
            <a:ext cx="339411" cy="337193"/>
            <a:chOff x="3863900" y="4993625"/>
            <a:chExt cx="482050" cy="478900"/>
          </a:xfrm>
        </p:grpSpPr>
        <p:sp>
          <p:nvSpPr>
            <p:cNvPr id="6553" name="Google Shape;6553;p9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9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9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9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7" name="Google Shape;6557;p92"/>
          <p:cNvGrpSpPr/>
          <p:nvPr/>
        </p:nvGrpSpPr>
        <p:grpSpPr>
          <a:xfrm>
            <a:off x="7747437" y="3952822"/>
            <a:ext cx="339411" cy="337193"/>
            <a:chOff x="4456725" y="4993625"/>
            <a:chExt cx="482050" cy="478900"/>
          </a:xfrm>
        </p:grpSpPr>
        <p:sp>
          <p:nvSpPr>
            <p:cNvPr id="6558" name="Google Shape;6558;p9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9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9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9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2" name="Google Shape;6562;p92"/>
          <p:cNvGrpSpPr/>
          <p:nvPr/>
        </p:nvGrpSpPr>
        <p:grpSpPr>
          <a:xfrm>
            <a:off x="6376030" y="3952813"/>
            <a:ext cx="339411" cy="337211"/>
            <a:chOff x="5049575" y="4993600"/>
            <a:chExt cx="482050" cy="478925"/>
          </a:xfrm>
        </p:grpSpPr>
        <p:sp>
          <p:nvSpPr>
            <p:cNvPr id="6563" name="Google Shape;6563;p9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9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9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9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67" name="Google Shape;6567;p9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568" name="Google Shape;6568;p9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572" name="Shape 6572"/>
        <p:cNvGrpSpPr/>
        <p:nvPr/>
      </p:nvGrpSpPr>
      <p:grpSpPr>
        <a:xfrm>
          <a:off x="0" y="0"/>
          <a:ext cx="0" cy="0"/>
          <a:chOff x="0" y="0"/>
          <a:chExt cx="0" cy="0"/>
        </a:xfrm>
      </p:grpSpPr>
      <p:grpSp>
        <p:nvGrpSpPr>
          <p:cNvPr id="6573" name="Google Shape;6573;p93"/>
          <p:cNvGrpSpPr/>
          <p:nvPr/>
        </p:nvGrpSpPr>
        <p:grpSpPr>
          <a:xfrm>
            <a:off x="876361" y="1308054"/>
            <a:ext cx="322099" cy="370529"/>
            <a:chOff x="-42971725" y="3217825"/>
            <a:chExt cx="275675" cy="317125"/>
          </a:xfrm>
        </p:grpSpPr>
        <p:sp>
          <p:nvSpPr>
            <p:cNvPr id="6574" name="Google Shape;6574;p9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93"/>
          <p:cNvGrpSpPr/>
          <p:nvPr/>
        </p:nvGrpSpPr>
        <p:grpSpPr>
          <a:xfrm>
            <a:off x="848276" y="1776710"/>
            <a:ext cx="378270" cy="337551"/>
            <a:chOff x="-42996150" y="3612600"/>
            <a:chExt cx="323750" cy="288900"/>
          </a:xfrm>
        </p:grpSpPr>
        <p:sp>
          <p:nvSpPr>
            <p:cNvPr id="6578" name="Google Shape;6578;p9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93"/>
          <p:cNvGrpSpPr/>
          <p:nvPr/>
        </p:nvGrpSpPr>
        <p:grpSpPr>
          <a:xfrm>
            <a:off x="851036" y="2186080"/>
            <a:ext cx="372749" cy="370909"/>
            <a:chOff x="-42994575" y="3950300"/>
            <a:chExt cx="319025" cy="317450"/>
          </a:xfrm>
        </p:grpSpPr>
        <p:sp>
          <p:nvSpPr>
            <p:cNvPr id="6582" name="Google Shape;6582;p9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93"/>
          <p:cNvGrpSpPr/>
          <p:nvPr/>
        </p:nvGrpSpPr>
        <p:grpSpPr>
          <a:xfrm>
            <a:off x="3004431" y="1332912"/>
            <a:ext cx="371785" cy="370879"/>
            <a:chOff x="-41111350" y="3239100"/>
            <a:chExt cx="318200" cy="317425"/>
          </a:xfrm>
        </p:grpSpPr>
        <p:sp>
          <p:nvSpPr>
            <p:cNvPr id="6586" name="Google Shape;6586;p9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93"/>
          <p:cNvGrpSpPr/>
          <p:nvPr/>
        </p:nvGrpSpPr>
        <p:grpSpPr>
          <a:xfrm>
            <a:off x="3000751" y="1768444"/>
            <a:ext cx="379146" cy="370967"/>
            <a:chOff x="-41117650" y="3605525"/>
            <a:chExt cx="324500" cy="317500"/>
          </a:xfrm>
        </p:grpSpPr>
        <p:sp>
          <p:nvSpPr>
            <p:cNvPr id="6591" name="Google Shape;6591;p9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4" name="Google Shape;6594;p9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5" name="Google Shape;6595;p93"/>
          <p:cNvGrpSpPr/>
          <p:nvPr/>
        </p:nvGrpSpPr>
        <p:grpSpPr>
          <a:xfrm>
            <a:off x="1827005" y="2659967"/>
            <a:ext cx="216271" cy="371814"/>
            <a:chOff x="-39205300" y="3220175"/>
            <a:chExt cx="185100" cy="318225"/>
          </a:xfrm>
        </p:grpSpPr>
        <p:sp>
          <p:nvSpPr>
            <p:cNvPr id="6596" name="Google Shape;6596;p9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93"/>
          <p:cNvGrpSpPr/>
          <p:nvPr/>
        </p:nvGrpSpPr>
        <p:grpSpPr>
          <a:xfrm>
            <a:off x="1792533" y="3120038"/>
            <a:ext cx="300016" cy="369273"/>
            <a:chOff x="-39248625" y="3588600"/>
            <a:chExt cx="256775" cy="316050"/>
          </a:xfrm>
        </p:grpSpPr>
        <p:sp>
          <p:nvSpPr>
            <p:cNvPr id="6599" name="Google Shape;6599;p9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9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1" name="Google Shape;6601;p9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3" name="Google Shape;6603;p93"/>
          <p:cNvGrpSpPr/>
          <p:nvPr/>
        </p:nvGrpSpPr>
        <p:grpSpPr>
          <a:xfrm>
            <a:off x="1243246" y="1308054"/>
            <a:ext cx="429504" cy="370879"/>
            <a:chOff x="-42651700" y="3217825"/>
            <a:chExt cx="367600" cy="317425"/>
          </a:xfrm>
        </p:grpSpPr>
        <p:sp>
          <p:nvSpPr>
            <p:cNvPr id="6604" name="Google Shape;6604;p9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93"/>
          <p:cNvGrpSpPr/>
          <p:nvPr/>
        </p:nvGrpSpPr>
        <p:grpSpPr>
          <a:xfrm>
            <a:off x="1278678" y="1747704"/>
            <a:ext cx="358640" cy="363226"/>
            <a:chOff x="-42617300" y="3587775"/>
            <a:chExt cx="306950" cy="310875"/>
          </a:xfrm>
        </p:grpSpPr>
        <p:sp>
          <p:nvSpPr>
            <p:cNvPr id="6609" name="Google Shape;6609;p9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1" name="Google Shape;6611;p9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2" name="Google Shape;6612;p93"/>
          <p:cNvGrpSpPr/>
          <p:nvPr/>
        </p:nvGrpSpPr>
        <p:grpSpPr>
          <a:xfrm>
            <a:off x="3450506" y="1332445"/>
            <a:ext cx="376926" cy="370324"/>
            <a:chOff x="-40748275" y="3238700"/>
            <a:chExt cx="322600" cy="316950"/>
          </a:xfrm>
        </p:grpSpPr>
        <p:sp>
          <p:nvSpPr>
            <p:cNvPr id="6613" name="Google Shape;6613;p9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93"/>
          <p:cNvGrpSpPr/>
          <p:nvPr/>
        </p:nvGrpSpPr>
        <p:grpSpPr>
          <a:xfrm>
            <a:off x="3453062" y="1800429"/>
            <a:ext cx="371814" cy="338690"/>
            <a:chOff x="-40745125" y="3632900"/>
            <a:chExt cx="318225" cy="289875"/>
          </a:xfrm>
        </p:grpSpPr>
        <p:sp>
          <p:nvSpPr>
            <p:cNvPr id="6620" name="Google Shape;6620;p9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93"/>
          <p:cNvGrpSpPr/>
          <p:nvPr/>
        </p:nvGrpSpPr>
        <p:grpSpPr>
          <a:xfrm>
            <a:off x="3457209" y="2211639"/>
            <a:ext cx="363518" cy="370178"/>
            <a:chOff x="-40742750" y="3972175"/>
            <a:chExt cx="311125" cy="316825"/>
          </a:xfrm>
        </p:grpSpPr>
        <p:sp>
          <p:nvSpPr>
            <p:cNvPr id="6628" name="Google Shape;6628;p9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93"/>
          <p:cNvGrpSpPr/>
          <p:nvPr/>
        </p:nvGrpSpPr>
        <p:grpSpPr>
          <a:xfrm>
            <a:off x="2239871" y="2661807"/>
            <a:ext cx="266892" cy="369974"/>
            <a:chOff x="-38860325" y="3221750"/>
            <a:chExt cx="228425" cy="316650"/>
          </a:xfrm>
        </p:grpSpPr>
        <p:sp>
          <p:nvSpPr>
            <p:cNvPr id="6631" name="Google Shape;6631;p9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93"/>
          <p:cNvGrpSpPr/>
          <p:nvPr/>
        </p:nvGrpSpPr>
        <p:grpSpPr>
          <a:xfrm>
            <a:off x="2190678" y="3123864"/>
            <a:ext cx="380081" cy="367111"/>
            <a:chOff x="-38905225" y="3591875"/>
            <a:chExt cx="325300" cy="314200"/>
          </a:xfrm>
        </p:grpSpPr>
        <p:sp>
          <p:nvSpPr>
            <p:cNvPr id="6636" name="Google Shape;6636;p9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9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9" name="Google Shape;6639;p9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0" name="Google Shape;6640;p93"/>
          <p:cNvGrpSpPr/>
          <p:nvPr/>
        </p:nvGrpSpPr>
        <p:grpSpPr>
          <a:xfrm>
            <a:off x="3997427" y="3108944"/>
            <a:ext cx="290815" cy="369740"/>
            <a:chOff x="-37370925" y="3579105"/>
            <a:chExt cx="248900" cy="316450"/>
          </a:xfrm>
        </p:grpSpPr>
        <p:sp>
          <p:nvSpPr>
            <p:cNvPr id="6641" name="Google Shape;6641;p9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3" name="Google Shape;6643;p9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93"/>
          <p:cNvGrpSpPr/>
          <p:nvPr/>
        </p:nvGrpSpPr>
        <p:grpSpPr>
          <a:xfrm>
            <a:off x="1690803" y="2187015"/>
            <a:ext cx="371814" cy="369974"/>
            <a:chOff x="-42259725" y="3951100"/>
            <a:chExt cx="318225" cy="316650"/>
          </a:xfrm>
        </p:grpSpPr>
        <p:sp>
          <p:nvSpPr>
            <p:cNvPr id="6646" name="Google Shape;6646;p9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93"/>
          <p:cNvGrpSpPr/>
          <p:nvPr/>
        </p:nvGrpSpPr>
        <p:grpSpPr>
          <a:xfrm>
            <a:off x="3889164" y="1366036"/>
            <a:ext cx="370879" cy="337755"/>
            <a:chOff x="-40378075" y="3267450"/>
            <a:chExt cx="317425" cy="289075"/>
          </a:xfrm>
        </p:grpSpPr>
        <p:sp>
          <p:nvSpPr>
            <p:cNvPr id="6649" name="Google Shape;6649;p9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93"/>
          <p:cNvGrpSpPr/>
          <p:nvPr/>
        </p:nvGrpSpPr>
        <p:grpSpPr>
          <a:xfrm>
            <a:off x="3892830" y="1767304"/>
            <a:ext cx="363548" cy="369974"/>
            <a:chOff x="-40372575" y="3604550"/>
            <a:chExt cx="311150" cy="316650"/>
          </a:xfrm>
        </p:grpSpPr>
        <p:sp>
          <p:nvSpPr>
            <p:cNvPr id="6654" name="Google Shape;6654;p9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7" name="Google Shape;6657;p9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93"/>
          <p:cNvGrpSpPr/>
          <p:nvPr/>
        </p:nvGrpSpPr>
        <p:grpSpPr>
          <a:xfrm>
            <a:off x="2616780" y="2659967"/>
            <a:ext cx="399038" cy="372165"/>
            <a:chOff x="-38542250" y="3220175"/>
            <a:chExt cx="341525" cy="318525"/>
          </a:xfrm>
        </p:grpSpPr>
        <p:sp>
          <p:nvSpPr>
            <p:cNvPr id="6659" name="Google Shape;6659;p9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93"/>
          <p:cNvGrpSpPr/>
          <p:nvPr/>
        </p:nvGrpSpPr>
        <p:grpSpPr>
          <a:xfrm>
            <a:off x="2638712" y="3119337"/>
            <a:ext cx="369974" cy="369068"/>
            <a:chOff x="-38537400" y="3588000"/>
            <a:chExt cx="316650" cy="315875"/>
          </a:xfrm>
        </p:grpSpPr>
        <p:sp>
          <p:nvSpPr>
            <p:cNvPr id="6663" name="Google Shape;6663;p9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93"/>
          <p:cNvGrpSpPr/>
          <p:nvPr/>
        </p:nvGrpSpPr>
        <p:grpSpPr>
          <a:xfrm>
            <a:off x="2637792" y="3576866"/>
            <a:ext cx="371814" cy="369974"/>
            <a:chOff x="-38538975" y="3954250"/>
            <a:chExt cx="318225" cy="316650"/>
          </a:xfrm>
        </p:grpSpPr>
        <p:sp>
          <p:nvSpPr>
            <p:cNvPr id="6668" name="Google Shape;6668;p9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93"/>
          <p:cNvGrpSpPr/>
          <p:nvPr/>
        </p:nvGrpSpPr>
        <p:grpSpPr>
          <a:xfrm>
            <a:off x="3955104" y="3571793"/>
            <a:ext cx="375465" cy="371814"/>
            <a:chOff x="-37385100" y="3949908"/>
            <a:chExt cx="321350" cy="318225"/>
          </a:xfrm>
        </p:grpSpPr>
        <p:sp>
          <p:nvSpPr>
            <p:cNvPr id="6671" name="Google Shape;6671;p9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93"/>
          <p:cNvGrpSpPr/>
          <p:nvPr/>
        </p:nvGrpSpPr>
        <p:grpSpPr>
          <a:xfrm>
            <a:off x="2130763" y="1307353"/>
            <a:ext cx="370909" cy="370675"/>
            <a:chOff x="-41895050" y="3217225"/>
            <a:chExt cx="317450" cy="317250"/>
          </a:xfrm>
        </p:grpSpPr>
        <p:sp>
          <p:nvSpPr>
            <p:cNvPr id="6674" name="Google Shape;6674;p9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9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93"/>
          <p:cNvGrpSpPr/>
          <p:nvPr/>
        </p:nvGrpSpPr>
        <p:grpSpPr>
          <a:xfrm>
            <a:off x="2130310" y="1744287"/>
            <a:ext cx="371814" cy="369974"/>
            <a:chOff x="-41893475" y="3584850"/>
            <a:chExt cx="318225" cy="316650"/>
          </a:xfrm>
        </p:grpSpPr>
        <p:sp>
          <p:nvSpPr>
            <p:cNvPr id="6680" name="Google Shape;6680;p9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9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9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4" name="Google Shape;6684;p9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6" name="Google Shape;6686;p93"/>
          <p:cNvGrpSpPr/>
          <p:nvPr/>
        </p:nvGrpSpPr>
        <p:grpSpPr>
          <a:xfrm>
            <a:off x="900338" y="3139579"/>
            <a:ext cx="337522" cy="370909"/>
            <a:chOff x="-39998250" y="3605325"/>
            <a:chExt cx="288875" cy="317450"/>
          </a:xfrm>
        </p:grpSpPr>
        <p:sp>
          <p:nvSpPr>
            <p:cNvPr id="6687" name="Google Shape;6687;p9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93"/>
          <p:cNvGrpSpPr/>
          <p:nvPr/>
        </p:nvGrpSpPr>
        <p:grpSpPr>
          <a:xfrm>
            <a:off x="884112" y="3598043"/>
            <a:ext cx="369974" cy="369945"/>
            <a:chOff x="-40011050" y="3972375"/>
            <a:chExt cx="316650" cy="316625"/>
          </a:xfrm>
        </p:grpSpPr>
        <p:sp>
          <p:nvSpPr>
            <p:cNvPr id="6690" name="Google Shape;6690;p9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93"/>
          <p:cNvGrpSpPr/>
          <p:nvPr/>
        </p:nvGrpSpPr>
        <p:grpSpPr>
          <a:xfrm>
            <a:off x="3116043" y="2662742"/>
            <a:ext cx="266921" cy="369039"/>
            <a:chOff x="-38129425" y="3222550"/>
            <a:chExt cx="228450" cy="315850"/>
          </a:xfrm>
        </p:grpSpPr>
        <p:sp>
          <p:nvSpPr>
            <p:cNvPr id="6693" name="Google Shape;6693;p9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93"/>
          <p:cNvGrpSpPr/>
          <p:nvPr/>
        </p:nvGrpSpPr>
        <p:grpSpPr>
          <a:xfrm>
            <a:off x="3071012" y="3119337"/>
            <a:ext cx="371785" cy="369974"/>
            <a:chOff x="-38172725" y="3588000"/>
            <a:chExt cx="318200" cy="316650"/>
          </a:xfrm>
        </p:grpSpPr>
        <p:sp>
          <p:nvSpPr>
            <p:cNvPr id="6696" name="Google Shape;6696;p9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93"/>
          <p:cNvGrpSpPr/>
          <p:nvPr/>
        </p:nvGrpSpPr>
        <p:grpSpPr>
          <a:xfrm>
            <a:off x="3146914" y="3577772"/>
            <a:ext cx="219981" cy="369974"/>
            <a:chOff x="-38109725" y="3955025"/>
            <a:chExt cx="188275" cy="316650"/>
          </a:xfrm>
        </p:grpSpPr>
        <p:sp>
          <p:nvSpPr>
            <p:cNvPr id="6705" name="Google Shape;6705;p9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7" name="Google Shape;6707;p9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93"/>
          <p:cNvGrpSpPr/>
          <p:nvPr/>
        </p:nvGrpSpPr>
        <p:grpSpPr>
          <a:xfrm>
            <a:off x="2562313" y="1309193"/>
            <a:ext cx="373654" cy="369068"/>
            <a:chOff x="-41530375" y="3218800"/>
            <a:chExt cx="319800" cy="315875"/>
          </a:xfrm>
        </p:grpSpPr>
        <p:sp>
          <p:nvSpPr>
            <p:cNvPr id="6709" name="Google Shape;6709;p9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93"/>
          <p:cNvGrpSpPr/>
          <p:nvPr/>
        </p:nvGrpSpPr>
        <p:grpSpPr>
          <a:xfrm>
            <a:off x="2564607" y="1824351"/>
            <a:ext cx="369068" cy="289004"/>
            <a:chOff x="-41526450" y="3653375"/>
            <a:chExt cx="315875" cy="247350"/>
          </a:xfrm>
        </p:grpSpPr>
        <p:sp>
          <p:nvSpPr>
            <p:cNvPr id="6712" name="Google Shape;6712;p9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93"/>
          <p:cNvGrpSpPr/>
          <p:nvPr/>
        </p:nvGrpSpPr>
        <p:grpSpPr>
          <a:xfrm>
            <a:off x="2565994" y="2187015"/>
            <a:ext cx="366293" cy="369974"/>
            <a:chOff x="-41526450" y="3951100"/>
            <a:chExt cx="313500" cy="316650"/>
          </a:xfrm>
        </p:grpSpPr>
        <p:sp>
          <p:nvSpPr>
            <p:cNvPr id="6715" name="Google Shape;6715;p9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93"/>
          <p:cNvGrpSpPr/>
          <p:nvPr/>
        </p:nvGrpSpPr>
        <p:grpSpPr>
          <a:xfrm>
            <a:off x="1331249" y="2681144"/>
            <a:ext cx="339595" cy="371814"/>
            <a:chOff x="-39625900" y="3238300"/>
            <a:chExt cx="290650" cy="318225"/>
          </a:xfrm>
        </p:grpSpPr>
        <p:sp>
          <p:nvSpPr>
            <p:cNvPr id="6719" name="Google Shape;6719;p9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9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93"/>
          <p:cNvGrpSpPr/>
          <p:nvPr/>
        </p:nvGrpSpPr>
        <p:grpSpPr>
          <a:xfrm>
            <a:off x="1325300" y="3597605"/>
            <a:ext cx="366293" cy="370441"/>
            <a:chOff x="-39647175" y="3972000"/>
            <a:chExt cx="313500" cy="317050"/>
          </a:xfrm>
        </p:grpSpPr>
        <p:sp>
          <p:nvSpPr>
            <p:cNvPr id="6723" name="Google Shape;6723;p9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93"/>
          <p:cNvGrpSpPr/>
          <p:nvPr/>
        </p:nvGrpSpPr>
        <p:grpSpPr>
          <a:xfrm>
            <a:off x="3494427" y="2661603"/>
            <a:ext cx="375495" cy="370879"/>
            <a:chOff x="-37808850" y="3221575"/>
            <a:chExt cx="321375" cy="317425"/>
          </a:xfrm>
        </p:grpSpPr>
        <p:sp>
          <p:nvSpPr>
            <p:cNvPr id="6727" name="Google Shape;6727;p9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93"/>
          <p:cNvGrpSpPr/>
          <p:nvPr/>
        </p:nvGrpSpPr>
        <p:grpSpPr>
          <a:xfrm>
            <a:off x="3503201" y="3183634"/>
            <a:ext cx="372749" cy="241158"/>
            <a:chOff x="-37806500" y="3643030"/>
            <a:chExt cx="319025" cy="206400"/>
          </a:xfrm>
        </p:grpSpPr>
        <p:sp>
          <p:nvSpPr>
            <p:cNvPr id="6730" name="Google Shape;6730;p9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9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93"/>
          <p:cNvGrpSpPr/>
          <p:nvPr/>
        </p:nvGrpSpPr>
        <p:grpSpPr>
          <a:xfrm>
            <a:off x="3505508" y="3575931"/>
            <a:ext cx="368134" cy="371814"/>
            <a:chOff x="-37804925" y="3953450"/>
            <a:chExt cx="315075" cy="318225"/>
          </a:xfrm>
        </p:grpSpPr>
        <p:sp>
          <p:nvSpPr>
            <p:cNvPr id="6733" name="Google Shape;6733;p9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6" name="Google Shape;6736;p9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93"/>
          <p:cNvGrpSpPr/>
          <p:nvPr/>
        </p:nvGrpSpPr>
        <p:grpSpPr>
          <a:xfrm>
            <a:off x="4860977" y="1328538"/>
            <a:ext cx="355663" cy="308725"/>
            <a:chOff x="-28462125" y="3199700"/>
            <a:chExt cx="298550" cy="259150"/>
          </a:xfrm>
        </p:grpSpPr>
        <p:sp>
          <p:nvSpPr>
            <p:cNvPr id="6738" name="Google Shape;6738;p9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93"/>
          <p:cNvGrpSpPr/>
          <p:nvPr/>
        </p:nvGrpSpPr>
        <p:grpSpPr>
          <a:xfrm>
            <a:off x="4861930" y="1763228"/>
            <a:ext cx="353757" cy="352833"/>
            <a:chOff x="-28461325" y="3545475"/>
            <a:chExt cx="296950" cy="296175"/>
          </a:xfrm>
        </p:grpSpPr>
        <p:sp>
          <p:nvSpPr>
            <p:cNvPr id="6742" name="Google Shape;6742;p9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9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93"/>
          <p:cNvGrpSpPr/>
          <p:nvPr/>
        </p:nvGrpSpPr>
        <p:grpSpPr>
          <a:xfrm>
            <a:off x="4858162" y="2213272"/>
            <a:ext cx="361292" cy="352803"/>
            <a:chOff x="-28463700" y="3914875"/>
            <a:chExt cx="303275" cy="296150"/>
          </a:xfrm>
        </p:grpSpPr>
        <p:sp>
          <p:nvSpPr>
            <p:cNvPr id="6749" name="Google Shape;6749;p9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93"/>
          <p:cNvGrpSpPr/>
          <p:nvPr/>
        </p:nvGrpSpPr>
        <p:grpSpPr>
          <a:xfrm>
            <a:off x="7092947" y="1369355"/>
            <a:ext cx="351880" cy="227092"/>
            <a:chOff x="-26573400" y="3224125"/>
            <a:chExt cx="295375" cy="190625"/>
          </a:xfrm>
        </p:grpSpPr>
        <p:sp>
          <p:nvSpPr>
            <p:cNvPr id="6752" name="Google Shape;6752;p9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93"/>
          <p:cNvGrpSpPr/>
          <p:nvPr/>
        </p:nvGrpSpPr>
        <p:grpSpPr>
          <a:xfrm>
            <a:off x="7092947" y="1763690"/>
            <a:ext cx="351880" cy="351910"/>
            <a:chOff x="-26573400" y="3546250"/>
            <a:chExt cx="295375" cy="295400"/>
          </a:xfrm>
        </p:grpSpPr>
        <p:sp>
          <p:nvSpPr>
            <p:cNvPr id="6755" name="Google Shape;6755;p9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93"/>
          <p:cNvGrpSpPr/>
          <p:nvPr/>
        </p:nvGrpSpPr>
        <p:grpSpPr>
          <a:xfrm>
            <a:off x="7081228" y="2213599"/>
            <a:ext cx="375319" cy="352148"/>
            <a:chOff x="-26583625" y="3917025"/>
            <a:chExt cx="315050" cy="295600"/>
          </a:xfrm>
        </p:grpSpPr>
        <p:sp>
          <p:nvSpPr>
            <p:cNvPr id="6761" name="Google Shape;6761;p9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9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9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6" name="Google Shape;6766;p93"/>
          <p:cNvGrpSpPr/>
          <p:nvPr/>
        </p:nvGrpSpPr>
        <p:grpSpPr>
          <a:xfrm>
            <a:off x="5779742" y="3172629"/>
            <a:ext cx="289039" cy="352833"/>
            <a:chOff x="-24694925" y="3518700"/>
            <a:chExt cx="242625" cy="296175"/>
          </a:xfrm>
        </p:grpSpPr>
        <p:sp>
          <p:nvSpPr>
            <p:cNvPr id="6767" name="Google Shape;6767;p9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93"/>
          <p:cNvGrpSpPr/>
          <p:nvPr/>
        </p:nvGrpSpPr>
        <p:grpSpPr>
          <a:xfrm>
            <a:off x="5779280" y="3622657"/>
            <a:ext cx="289962" cy="352833"/>
            <a:chOff x="-24709100" y="3888875"/>
            <a:chExt cx="243400" cy="296175"/>
          </a:xfrm>
        </p:grpSpPr>
        <p:sp>
          <p:nvSpPr>
            <p:cNvPr id="6772" name="Google Shape;6772;p9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93"/>
          <p:cNvGrpSpPr/>
          <p:nvPr/>
        </p:nvGrpSpPr>
        <p:grpSpPr>
          <a:xfrm>
            <a:off x="7979280" y="2695320"/>
            <a:ext cx="356556" cy="349557"/>
            <a:chOff x="-22863675" y="3131775"/>
            <a:chExt cx="299300" cy="293425"/>
          </a:xfrm>
        </p:grpSpPr>
        <p:sp>
          <p:nvSpPr>
            <p:cNvPr id="6776" name="Google Shape;6776;p9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93"/>
          <p:cNvGrpSpPr/>
          <p:nvPr/>
        </p:nvGrpSpPr>
        <p:grpSpPr>
          <a:xfrm>
            <a:off x="5322144" y="1306499"/>
            <a:ext cx="310602" cy="352803"/>
            <a:chOff x="-28069875" y="3175300"/>
            <a:chExt cx="260725" cy="296150"/>
          </a:xfrm>
        </p:grpSpPr>
        <p:sp>
          <p:nvSpPr>
            <p:cNvPr id="6780" name="Google Shape;6780;p9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9" name="Google Shape;6789;p9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0" name="Google Shape;6790;p93"/>
          <p:cNvGrpSpPr/>
          <p:nvPr/>
        </p:nvGrpSpPr>
        <p:grpSpPr>
          <a:xfrm>
            <a:off x="5363423" y="2213733"/>
            <a:ext cx="228045" cy="351880"/>
            <a:chOff x="-28032075" y="3916450"/>
            <a:chExt cx="191425" cy="295375"/>
          </a:xfrm>
        </p:grpSpPr>
        <p:sp>
          <p:nvSpPr>
            <p:cNvPr id="6791" name="Google Shape;6791;p9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93"/>
          <p:cNvGrpSpPr/>
          <p:nvPr/>
        </p:nvGrpSpPr>
        <p:grpSpPr>
          <a:xfrm>
            <a:off x="7528769" y="1306484"/>
            <a:ext cx="352833" cy="352833"/>
            <a:chOff x="-26201650" y="3176075"/>
            <a:chExt cx="296175" cy="296175"/>
          </a:xfrm>
        </p:grpSpPr>
        <p:sp>
          <p:nvSpPr>
            <p:cNvPr id="6795" name="Google Shape;6795;p9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93"/>
          <p:cNvGrpSpPr/>
          <p:nvPr/>
        </p:nvGrpSpPr>
        <p:grpSpPr>
          <a:xfrm>
            <a:off x="7528293" y="1763705"/>
            <a:ext cx="353786" cy="351880"/>
            <a:chOff x="-26204800" y="3547050"/>
            <a:chExt cx="296975" cy="295375"/>
          </a:xfrm>
        </p:grpSpPr>
        <p:sp>
          <p:nvSpPr>
            <p:cNvPr id="6798" name="Google Shape;6798;p9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0" name="Google Shape;6800;p9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1" name="Google Shape;6801;p93"/>
          <p:cNvGrpSpPr/>
          <p:nvPr/>
        </p:nvGrpSpPr>
        <p:grpSpPr>
          <a:xfrm>
            <a:off x="6199548" y="2693683"/>
            <a:ext cx="345328" cy="352833"/>
            <a:chOff x="-24353875" y="3147725"/>
            <a:chExt cx="289875" cy="296175"/>
          </a:xfrm>
        </p:grpSpPr>
        <p:sp>
          <p:nvSpPr>
            <p:cNvPr id="6802" name="Google Shape;6802;p9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93"/>
          <p:cNvGrpSpPr/>
          <p:nvPr/>
        </p:nvGrpSpPr>
        <p:grpSpPr>
          <a:xfrm>
            <a:off x="6207530" y="3173090"/>
            <a:ext cx="329365" cy="351910"/>
            <a:chOff x="-24344425" y="3519475"/>
            <a:chExt cx="276475" cy="295400"/>
          </a:xfrm>
        </p:grpSpPr>
        <p:sp>
          <p:nvSpPr>
            <p:cNvPr id="6805" name="Google Shape;6805;p9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93"/>
          <p:cNvGrpSpPr/>
          <p:nvPr/>
        </p:nvGrpSpPr>
        <p:grpSpPr>
          <a:xfrm>
            <a:off x="6197210" y="3625010"/>
            <a:ext cx="350004" cy="348128"/>
            <a:chOff x="-24353075" y="3891250"/>
            <a:chExt cx="293800" cy="292225"/>
          </a:xfrm>
        </p:grpSpPr>
        <p:sp>
          <p:nvSpPr>
            <p:cNvPr id="6808" name="Google Shape;6808;p9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93"/>
          <p:cNvGrpSpPr/>
          <p:nvPr/>
        </p:nvGrpSpPr>
        <p:grpSpPr>
          <a:xfrm>
            <a:off x="7980681" y="3173313"/>
            <a:ext cx="353757" cy="351463"/>
            <a:chOff x="-22845575" y="3504075"/>
            <a:chExt cx="296950" cy="295025"/>
          </a:xfrm>
        </p:grpSpPr>
        <p:sp>
          <p:nvSpPr>
            <p:cNvPr id="6811" name="Google Shape;6811;p9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93"/>
          <p:cNvGrpSpPr/>
          <p:nvPr/>
        </p:nvGrpSpPr>
        <p:grpSpPr>
          <a:xfrm>
            <a:off x="5773862" y="1306961"/>
            <a:ext cx="299344" cy="351880"/>
            <a:chOff x="-27691025" y="3175300"/>
            <a:chExt cx="251275" cy="295375"/>
          </a:xfrm>
        </p:grpSpPr>
        <p:sp>
          <p:nvSpPr>
            <p:cNvPr id="6814" name="Google Shape;6814;p9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93"/>
          <p:cNvGrpSpPr/>
          <p:nvPr/>
        </p:nvGrpSpPr>
        <p:grpSpPr>
          <a:xfrm>
            <a:off x="5746179" y="1825637"/>
            <a:ext cx="354710" cy="228015"/>
            <a:chOff x="-27721750" y="3598250"/>
            <a:chExt cx="297750" cy="191400"/>
          </a:xfrm>
        </p:grpSpPr>
        <p:sp>
          <p:nvSpPr>
            <p:cNvPr id="6819" name="Google Shape;6819;p9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93"/>
          <p:cNvGrpSpPr/>
          <p:nvPr/>
        </p:nvGrpSpPr>
        <p:grpSpPr>
          <a:xfrm>
            <a:off x="5747579" y="2219183"/>
            <a:ext cx="351910" cy="340980"/>
            <a:chOff x="-27719400" y="3925600"/>
            <a:chExt cx="295400" cy="286225"/>
          </a:xfrm>
        </p:grpSpPr>
        <p:sp>
          <p:nvSpPr>
            <p:cNvPr id="6822" name="Google Shape;6822;p9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93"/>
          <p:cNvGrpSpPr/>
          <p:nvPr/>
        </p:nvGrpSpPr>
        <p:grpSpPr>
          <a:xfrm>
            <a:off x="7968851" y="1306023"/>
            <a:ext cx="353757" cy="353757"/>
            <a:chOff x="-25834600" y="3176875"/>
            <a:chExt cx="296950" cy="296950"/>
          </a:xfrm>
        </p:grpSpPr>
        <p:sp>
          <p:nvSpPr>
            <p:cNvPr id="6825" name="Google Shape;6825;p9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93"/>
          <p:cNvGrpSpPr/>
          <p:nvPr/>
        </p:nvGrpSpPr>
        <p:grpSpPr>
          <a:xfrm>
            <a:off x="7968851" y="1774024"/>
            <a:ext cx="353757" cy="331241"/>
            <a:chOff x="-25834600" y="3564375"/>
            <a:chExt cx="296950" cy="278050"/>
          </a:xfrm>
        </p:grpSpPr>
        <p:sp>
          <p:nvSpPr>
            <p:cNvPr id="6831" name="Google Shape;6831;p9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93"/>
          <p:cNvGrpSpPr/>
          <p:nvPr/>
        </p:nvGrpSpPr>
        <p:grpSpPr>
          <a:xfrm>
            <a:off x="7966974" y="2213376"/>
            <a:ext cx="357509" cy="352595"/>
            <a:chOff x="-25834600" y="3915850"/>
            <a:chExt cx="300100" cy="295975"/>
          </a:xfrm>
        </p:grpSpPr>
        <p:sp>
          <p:nvSpPr>
            <p:cNvPr id="6840" name="Google Shape;6840;p9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93"/>
          <p:cNvGrpSpPr/>
          <p:nvPr/>
        </p:nvGrpSpPr>
        <p:grpSpPr>
          <a:xfrm>
            <a:off x="6702402" y="2694606"/>
            <a:ext cx="228968" cy="350987"/>
            <a:chOff x="-23930925" y="3149300"/>
            <a:chExt cx="192200" cy="294625"/>
          </a:xfrm>
        </p:grpSpPr>
        <p:sp>
          <p:nvSpPr>
            <p:cNvPr id="6844" name="Google Shape;6844;p9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93"/>
          <p:cNvGrpSpPr/>
          <p:nvPr/>
        </p:nvGrpSpPr>
        <p:grpSpPr>
          <a:xfrm>
            <a:off x="6659232" y="3173090"/>
            <a:ext cx="315307" cy="351910"/>
            <a:chOff x="-23962425" y="3519475"/>
            <a:chExt cx="264675" cy="295400"/>
          </a:xfrm>
        </p:grpSpPr>
        <p:sp>
          <p:nvSpPr>
            <p:cNvPr id="6849" name="Google Shape;6849;p9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1" name="Google Shape;6851;p9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2" name="Google Shape;6852;p93"/>
          <p:cNvGrpSpPr/>
          <p:nvPr/>
        </p:nvGrpSpPr>
        <p:grpSpPr>
          <a:xfrm>
            <a:off x="8037908" y="3623134"/>
            <a:ext cx="239302" cy="351880"/>
            <a:chOff x="-22788075" y="3904625"/>
            <a:chExt cx="200875" cy="295375"/>
          </a:xfrm>
        </p:grpSpPr>
        <p:sp>
          <p:nvSpPr>
            <p:cNvPr id="6853" name="Google Shape;6853;p9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93"/>
          <p:cNvGrpSpPr/>
          <p:nvPr/>
        </p:nvGrpSpPr>
        <p:grpSpPr>
          <a:xfrm>
            <a:off x="6193206" y="1306499"/>
            <a:ext cx="354710" cy="352803"/>
            <a:chOff x="-27351575" y="3175300"/>
            <a:chExt cx="297750" cy="296150"/>
          </a:xfrm>
        </p:grpSpPr>
        <p:sp>
          <p:nvSpPr>
            <p:cNvPr id="6858" name="Google Shape;6858;p9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93"/>
          <p:cNvGrpSpPr/>
          <p:nvPr/>
        </p:nvGrpSpPr>
        <p:grpSpPr>
          <a:xfrm>
            <a:off x="6235914" y="1763109"/>
            <a:ext cx="269293" cy="353072"/>
            <a:chOff x="-27313750" y="3545275"/>
            <a:chExt cx="226050" cy="296375"/>
          </a:xfrm>
        </p:grpSpPr>
        <p:sp>
          <p:nvSpPr>
            <p:cNvPr id="6863" name="Google Shape;6863;p9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93"/>
          <p:cNvGrpSpPr/>
          <p:nvPr/>
        </p:nvGrpSpPr>
        <p:grpSpPr>
          <a:xfrm>
            <a:off x="6193206" y="2211380"/>
            <a:ext cx="354710" cy="356586"/>
            <a:chOff x="-27351575" y="3915650"/>
            <a:chExt cx="297750" cy="299325"/>
          </a:xfrm>
        </p:grpSpPr>
        <p:sp>
          <p:nvSpPr>
            <p:cNvPr id="6867" name="Google Shape;6867;p9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93"/>
          <p:cNvGrpSpPr/>
          <p:nvPr/>
        </p:nvGrpSpPr>
        <p:grpSpPr>
          <a:xfrm>
            <a:off x="4880696" y="2693579"/>
            <a:ext cx="319060" cy="353042"/>
            <a:chOff x="-25445525" y="3175900"/>
            <a:chExt cx="267825" cy="296350"/>
          </a:xfrm>
        </p:grpSpPr>
        <p:sp>
          <p:nvSpPr>
            <p:cNvPr id="6870" name="Google Shape;6870;p9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93"/>
          <p:cNvGrpSpPr/>
          <p:nvPr/>
        </p:nvGrpSpPr>
        <p:grpSpPr>
          <a:xfrm>
            <a:off x="4862410" y="3183902"/>
            <a:ext cx="355633" cy="330288"/>
            <a:chOff x="-25465200" y="3565175"/>
            <a:chExt cx="298525" cy="277250"/>
          </a:xfrm>
        </p:grpSpPr>
        <p:sp>
          <p:nvSpPr>
            <p:cNvPr id="6874" name="Google Shape;6874;p9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93"/>
          <p:cNvGrpSpPr/>
          <p:nvPr/>
        </p:nvGrpSpPr>
        <p:grpSpPr>
          <a:xfrm>
            <a:off x="4861948" y="3623432"/>
            <a:ext cx="356556" cy="351285"/>
            <a:chOff x="-25465200" y="3916150"/>
            <a:chExt cx="299300" cy="294875"/>
          </a:xfrm>
        </p:grpSpPr>
        <p:sp>
          <p:nvSpPr>
            <p:cNvPr id="6877" name="Google Shape;6877;p9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93"/>
          <p:cNvGrpSpPr/>
          <p:nvPr/>
        </p:nvGrpSpPr>
        <p:grpSpPr>
          <a:xfrm>
            <a:off x="7089388" y="2693698"/>
            <a:ext cx="351880" cy="352803"/>
            <a:chOff x="-23615075" y="3148525"/>
            <a:chExt cx="295375" cy="296150"/>
          </a:xfrm>
        </p:grpSpPr>
        <p:sp>
          <p:nvSpPr>
            <p:cNvPr id="6880" name="Google Shape;6880;p9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4" name="Google Shape;6884;p9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93"/>
          <p:cNvGrpSpPr/>
          <p:nvPr/>
        </p:nvGrpSpPr>
        <p:grpSpPr>
          <a:xfrm>
            <a:off x="7088911" y="3632977"/>
            <a:ext cx="352833" cy="332194"/>
            <a:chOff x="-23615075" y="3906200"/>
            <a:chExt cx="296175" cy="278850"/>
          </a:xfrm>
        </p:grpSpPr>
        <p:sp>
          <p:nvSpPr>
            <p:cNvPr id="6886" name="Google Shape;6886;p9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9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93"/>
          <p:cNvGrpSpPr/>
          <p:nvPr/>
        </p:nvGrpSpPr>
        <p:grpSpPr>
          <a:xfrm>
            <a:off x="6637880" y="1306618"/>
            <a:ext cx="353757" cy="352565"/>
            <a:chOff x="-26980600" y="3175500"/>
            <a:chExt cx="296950" cy="295950"/>
          </a:xfrm>
        </p:grpSpPr>
        <p:sp>
          <p:nvSpPr>
            <p:cNvPr id="6891" name="Google Shape;6891;p9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9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93"/>
          <p:cNvGrpSpPr/>
          <p:nvPr/>
        </p:nvGrpSpPr>
        <p:grpSpPr>
          <a:xfrm>
            <a:off x="6638357" y="2245154"/>
            <a:ext cx="352803" cy="289039"/>
            <a:chOff x="-26981375" y="3951875"/>
            <a:chExt cx="296150" cy="242625"/>
          </a:xfrm>
        </p:grpSpPr>
        <p:sp>
          <p:nvSpPr>
            <p:cNvPr id="6896" name="Google Shape;6896;p9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93"/>
          <p:cNvGrpSpPr/>
          <p:nvPr/>
        </p:nvGrpSpPr>
        <p:grpSpPr>
          <a:xfrm>
            <a:off x="5303399" y="2692745"/>
            <a:ext cx="351910" cy="354710"/>
            <a:chOff x="-25094250" y="3176075"/>
            <a:chExt cx="295400" cy="297750"/>
          </a:xfrm>
        </p:grpSpPr>
        <p:sp>
          <p:nvSpPr>
            <p:cNvPr id="6900" name="Google Shape;6900;p9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93"/>
          <p:cNvGrpSpPr/>
          <p:nvPr/>
        </p:nvGrpSpPr>
        <p:grpSpPr>
          <a:xfrm>
            <a:off x="5303399" y="3173106"/>
            <a:ext cx="351910" cy="351880"/>
            <a:chOff x="-25094250" y="3547050"/>
            <a:chExt cx="295400" cy="295375"/>
          </a:xfrm>
        </p:grpSpPr>
        <p:sp>
          <p:nvSpPr>
            <p:cNvPr id="6904" name="Google Shape;6904;p9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9" name="Google Shape;6909;p9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93"/>
          <p:cNvGrpSpPr/>
          <p:nvPr/>
        </p:nvGrpSpPr>
        <p:grpSpPr>
          <a:xfrm>
            <a:off x="7535476" y="2693698"/>
            <a:ext cx="352803" cy="352803"/>
            <a:chOff x="-23245675" y="3148525"/>
            <a:chExt cx="296150" cy="296150"/>
          </a:xfrm>
        </p:grpSpPr>
        <p:sp>
          <p:nvSpPr>
            <p:cNvPr id="6911" name="Google Shape;6911;p9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9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93"/>
          <p:cNvGrpSpPr/>
          <p:nvPr/>
        </p:nvGrpSpPr>
        <p:grpSpPr>
          <a:xfrm>
            <a:off x="7535938" y="3622672"/>
            <a:ext cx="351880" cy="352803"/>
            <a:chOff x="-23244900" y="3888100"/>
            <a:chExt cx="295375" cy="296150"/>
          </a:xfrm>
        </p:grpSpPr>
        <p:sp>
          <p:nvSpPr>
            <p:cNvPr id="6916" name="Google Shape;6916;p9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7" name="Google Shape;6927;p9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929" name="Google Shape;6929;p9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933" name="Shape 6933"/>
        <p:cNvGrpSpPr/>
        <p:nvPr/>
      </p:nvGrpSpPr>
      <p:grpSpPr>
        <a:xfrm>
          <a:off x="0" y="0"/>
          <a:ext cx="0" cy="0"/>
          <a:chOff x="0" y="0"/>
          <a:chExt cx="0" cy="0"/>
        </a:xfrm>
      </p:grpSpPr>
      <p:sp>
        <p:nvSpPr>
          <p:cNvPr id="6934" name="Google Shape;6934;p9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5" name="Google Shape;6935;p94"/>
          <p:cNvGrpSpPr/>
          <p:nvPr/>
        </p:nvGrpSpPr>
        <p:grpSpPr>
          <a:xfrm>
            <a:off x="850004" y="1823018"/>
            <a:ext cx="367261" cy="367261"/>
            <a:chOff x="-65145700" y="3727425"/>
            <a:chExt cx="317425" cy="317425"/>
          </a:xfrm>
        </p:grpSpPr>
        <p:sp>
          <p:nvSpPr>
            <p:cNvPr id="6936" name="Google Shape;6936;p9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94"/>
          <p:cNvGrpSpPr/>
          <p:nvPr/>
        </p:nvGrpSpPr>
        <p:grpSpPr>
          <a:xfrm>
            <a:off x="853201" y="2251933"/>
            <a:ext cx="360868" cy="367261"/>
            <a:chOff x="-65144125" y="4094450"/>
            <a:chExt cx="311900" cy="317425"/>
          </a:xfrm>
        </p:grpSpPr>
        <p:sp>
          <p:nvSpPr>
            <p:cNvPr id="6939" name="Google Shape;6939;p9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2" name="Google Shape;6942;p9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94"/>
          <p:cNvGrpSpPr/>
          <p:nvPr/>
        </p:nvGrpSpPr>
        <p:grpSpPr>
          <a:xfrm>
            <a:off x="3056770" y="1822628"/>
            <a:ext cx="370645" cy="368042"/>
            <a:chOff x="-63250675" y="3744075"/>
            <a:chExt cx="320350" cy="318100"/>
          </a:xfrm>
        </p:grpSpPr>
        <p:sp>
          <p:nvSpPr>
            <p:cNvPr id="6944" name="Google Shape;6944;p9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94"/>
          <p:cNvGrpSpPr/>
          <p:nvPr/>
        </p:nvGrpSpPr>
        <p:grpSpPr>
          <a:xfrm>
            <a:off x="3058462" y="2251933"/>
            <a:ext cx="367261" cy="367261"/>
            <a:chOff x="-63250675" y="4110200"/>
            <a:chExt cx="317425" cy="317425"/>
          </a:xfrm>
        </p:grpSpPr>
        <p:sp>
          <p:nvSpPr>
            <p:cNvPr id="6948" name="Google Shape;6948;p9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94"/>
          <p:cNvGrpSpPr/>
          <p:nvPr/>
        </p:nvGrpSpPr>
        <p:grpSpPr>
          <a:xfrm>
            <a:off x="1737509" y="2749028"/>
            <a:ext cx="359075" cy="358844"/>
            <a:chOff x="-61351725" y="3372400"/>
            <a:chExt cx="310350" cy="310150"/>
          </a:xfrm>
        </p:grpSpPr>
        <p:sp>
          <p:nvSpPr>
            <p:cNvPr id="6958" name="Google Shape;6958;p9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94"/>
          <p:cNvGrpSpPr/>
          <p:nvPr/>
        </p:nvGrpSpPr>
        <p:grpSpPr>
          <a:xfrm>
            <a:off x="1733864" y="3212084"/>
            <a:ext cx="366364" cy="333534"/>
            <a:chOff x="-61354875" y="3751050"/>
            <a:chExt cx="316650" cy="288275"/>
          </a:xfrm>
        </p:grpSpPr>
        <p:sp>
          <p:nvSpPr>
            <p:cNvPr id="6962" name="Google Shape;6962;p9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94"/>
          <p:cNvGrpSpPr/>
          <p:nvPr/>
        </p:nvGrpSpPr>
        <p:grpSpPr>
          <a:xfrm>
            <a:off x="1733864" y="3653724"/>
            <a:ext cx="366364" cy="367290"/>
            <a:chOff x="-61354875" y="4101525"/>
            <a:chExt cx="316650" cy="317450"/>
          </a:xfrm>
        </p:grpSpPr>
        <p:sp>
          <p:nvSpPr>
            <p:cNvPr id="6966" name="Google Shape;6966;p9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94"/>
          <p:cNvGrpSpPr/>
          <p:nvPr/>
        </p:nvGrpSpPr>
        <p:grpSpPr>
          <a:xfrm>
            <a:off x="3950299" y="2745600"/>
            <a:ext cx="368157" cy="365699"/>
            <a:chOff x="-59470075" y="3308975"/>
            <a:chExt cx="318200" cy="316075"/>
          </a:xfrm>
        </p:grpSpPr>
        <p:sp>
          <p:nvSpPr>
            <p:cNvPr id="6969" name="Google Shape;6969;p9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94"/>
          <p:cNvGrpSpPr/>
          <p:nvPr/>
        </p:nvGrpSpPr>
        <p:grpSpPr>
          <a:xfrm>
            <a:off x="1295729" y="1381305"/>
            <a:ext cx="367261" cy="364686"/>
            <a:chOff x="-64781025" y="3361050"/>
            <a:chExt cx="317425" cy="315200"/>
          </a:xfrm>
        </p:grpSpPr>
        <p:sp>
          <p:nvSpPr>
            <p:cNvPr id="6979" name="Google Shape;6979;p9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3" name="Google Shape;6983;p9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6" name="Google Shape;6986;p94"/>
          <p:cNvGrpSpPr/>
          <p:nvPr/>
        </p:nvGrpSpPr>
        <p:grpSpPr>
          <a:xfrm>
            <a:off x="3500129" y="1822744"/>
            <a:ext cx="382765" cy="367810"/>
            <a:chOff x="-62890750" y="3747425"/>
            <a:chExt cx="330825" cy="317900"/>
          </a:xfrm>
        </p:grpSpPr>
        <p:sp>
          <p:nvSpPr>
            <p:cNvPr id="6987" name="Google Shape;6987;p9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94"/>
          <p:cNvGrpSpPr/>
          <p:nvPr/>
        </p:nvGrpSpPr>
        <p:grpSpPr>
          <a:xfrm>
            <a:off x="3507881" y="2252381"/>
            <a:ext cx="367261" cy="366364"/>
            <a:chOff x="-62884425" y="4111775"/>
            <a:chExt cx="317425" cy="316650"/>
          </a:xfrm>
        </p:grpSpPr>
        <p:sp>
          <p:nvSpPr>
            <p:cNvPr id="7002" name="Google Shape;7002;p9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94"/>
          <p:cNvGrpSpPr/>
          <p:nvPr/>
        </p:nvGrpSpPr>
        <p:grpSpPr>
          <a:xfrm>
            <a:off x="2180515" y="2748450"/>
            <a:ext cx="365438" cy="360001"/>
            <a:chOff x="-60991775" y="3376900"/>
            <a:chExt cx="315850" cy="311150"/>
          </a:xfrm>
        </p:grpSpPr>
        <p:sp>
          <p:nvSpPr>
            <p:cNvPr id="7005" name="Google Shape;7005;p9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94"/>
          <p:cNvGrpSpPr/>
          <p:nvPr/>
        </p:nvGrpSpPr>
        <p:grpSpPr>
          <a:xfrm>
            <a:off x="2180052" y="3199314"/>
            <a:ext cx="366364" cy="359075"/>
            <a:chOff x="-60988625" y="3740800"/>
            <a:chExt cx="316650" cy="310350"/>
          </a:xfrm>
        </p:grpSpPr>
        <p:sp>
          <p:nvSpPr>
            <p:cNvPr id="7009" name="Google Shape;7009;p9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4"/>
          <p:cNvGrpSpPr/>
          <p:nvPr/>
        </p:nvGrpSpPr>
        <p:grpSpPr>
          <a:xfrm>
            <a:off x="2180052" y="3654765"/>
            <a:ext cx="366364" cy="365207"/>
            <a:chOff x="-60987850" y="4100950"/>
            <a:chExt cx="316650" cy="315650"/>
          </a:xfrm>
        </p:grpSpPr>
        <p:sp>
          <p:nvSpPr>
            <p:cNvPr id="7013" name="Google Shape;7013;p9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94"/>
          <p:cNvGrpSpPr/>
          <p:nvPr/>
        </p:nvGrpSpPr>
        <p:grpSpPr>
          <a:xfrm>
            <a:off x="3949836" y="3200225"/>
            <a:ext cx="369083" cy="357253"/>
            <a:chOff x="-59447250" y="3706150"/>
            <a:chExt cx="319000" cy="308775"/>
          </a:xfrm>
        </p:grpSpPr>
        <p:sp>
          <p:nvSpPr>
            <p:cNvPr id="7019" name="Google Shape;7019;p9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94"/>
          <p:cNvGrpSpPr/>
          <p:nvPr/>
        </p:nvGrpSpPr>
        <p:grpSpPr>
          <a:xfrm>
            <a:off x="1738564" y="1381536"/>
            <a:ext cx="368186" cy="364224"/>
            <a:chOff x="-64406125" y="3362225"/>
            <a:chExt cx="318225" cy="314800"/>
          </a:xfrm>
        </p:grpSpPr>
        <p:sp>
          <p:nvSpPr>
            <p:cNvPr id="7024" name="Google Shape;7024;p9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6" name="Google Shape;7026;p9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94"/>
          <p:cNvGrpSpPr/>
          <p:nvPr/>
        </p:nvGrpSpPr>
        <p:grpSpPr>
          <a:xfrm>
            <a:off x="1739027" y="2252381"/>
            <a:ext cx="367261" cy="366364"/>
            <a:chOff x="-64410850" y="4094450"/>
            <a:chExt cx="317425" cy="316650"/>
          </a:xfrm>
        </p:grpSpPr>
        <p:sp>
          <p:nvSpPr>
            <p:cNvPr id="7028" name="Google Shape;7028;p9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9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94"/>
          <p:cNvGrpSpPr/>
          <p:nvPr/>
        </p:nvGrpSpPr>
        <p:grpSpPr>
          <a:xfrm>
            <a:off x="3960575" y="1822454"/>
            <a:ext cx="365467" cy="368389"/>
            <a:chOff x="-62516625" y="3743175"/>
            <a:chExt cx="315875" cy="318400"/>
          </a:xfrm>
        </p:grpSpPr>
        <p:sp>
          <p:nvSpPr>
            <p:cNvPr id="7033" name="Google Shape;7033;p9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94"/>
          <p:cNvGrpSpPr/>
          <p:nvPr/>
        </p:nvGrpSpPr>
        <p:grpSpPr>
          <a:xfrm>
            <a:off x="3967415" y="2272426"/>
            <a:ext cx="351786" cy="326274"/>
            <a:chOff x="-62511900" y="4129100"/>
            <a:chExt cx="304050" cy="282000"/>
          </a:xfrm>
        </p:grpSpPr>
        <p:sp>
          <p:nvSpPr>
            <p:cNvPr id="7036" name="Google Shape;7036;p9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94"/>
          <p:cNvGrpSpPr/>
          <p:nvPr/>
        </p:nvGrpSpPr>
        <p:grpSpPr>
          <a:xfrm>
            <a:off x="2645537" y="2744820"/>
            <a:ext cx="310770" cy="367261"/>
            <a:chOff x="-60597975" y="3367475"/>
            <a:chExt cx="268600" cy="317425"/>
          </a:xfrm>
        </p:grpSpPr>
        <p:sp>
          <p:nvSpPr>
            <p:cNvPr id="7042" name="Google Shape;7042;p9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7" name="Google Shape;7047;p9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8" name="Google Shape;7048;p94"/>
          <p:cNvGrpSpPr/>
          <p:nvPr/>
        </p:nvGrpSpPr>
        <p:grpSpPr>
          <a:xfrm>
            <a:off x="2617740" y="3706136"/>
            <a:ext cx="366364" cy="262465"/>
            <a:chOff x="-60621600" y="4145650"/>
            <a:chExt cx="316650" cy="226850"/>
          </a:xfrm>
        </p:grpSpPr>
        <p:sp>
          <p:nvSpPr>
            <p:cNvPr id="7049" name="Google Shape;7049;p9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94"/>
          <p:cNvGrpSpPr/>
          <p:nvPr/>
        </p:nvGrpSpPr>
        <p:grpSpPr>
          <a:xfrm>
            <a:off x="3954392" y="3654635"/>
            <a:ext cx="359972" cy="365467"/>
            <a:chOff x="-59400775" y="4084200"/>
            <a:chExt cx="311125" cy="315875"/>
          </a:xfrm>
        </p:grpSpPr>
        <p:sp>
          <p:nvSpPr>
            <p:cNvPr id="7053" name="Google Shape;7053;p9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94"/>
          <p:cNvGrpSpPr/>
          <p:nvPr/>
        </p:nvGrpSpPr>
        <p:grpSpPr>
          <a:xfrm>
            <a:off x="2178486" y="1380466"/>
            <a:ext cx="365438" cy="366364"/>
            <a:chOff x="-64044600" y="3360375"/>
            <a:chExt cx="315850" cy="316650"/>
          </a:xfrm>
        </p:grpSpPr>
        <p:sp>
          <p:nvSpPr>
            <p:cNvPr id="7060" name="Google Shape;7060;p9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94"/>
          <p:cNvGrpSpPr/>
          <p:nvPr/>
        </p:nvGrpSpPr>
        <p:grpSpPr>
          <a:xfrm>
            <a:off x="2204909" y="1823018"/>
            <a:ext cx="312592" cy="367261"/>
            <a:chOff x="-64022550" y="3727425"/>
            <a:chExt cx="270175" cy="317425"/>
          </a:xfrm>
        </p:grpSpPr>
        <p:sp>
          <p:nvSpPr>
            <p:cNvPr id="7064" name="Google Shape;7064;p9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94"/>
          <p:cNvGrpSpPr/>
          <p:nvPr/>
        </p:nvGrpSpPr>
        <p:grpSpPr>
          <a:xfrm>
            <a:off x="2229047" y="2251918"/>
            <a:ext cx="264317" cy="367290"/>
            <a:chOff x="-64001300" y="4093650"/>
            <a:chExt cx="228450" cy="317450"/>
          </a:xfrm>
        </p:grpSpPr>
        <p:sp>
          <p:nvSpPr>
            <p:cNvPr id="7068" name="Google Shape;7068;p9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94"/>
          <p:cNvGrpSpPr/>
          <p:nvPr/>
        </p:nvGrpSpPr>
        <p:grpSpPr>
          <a:xfrm>
            <a:off x="848051" y="2745210"/>
            <a:ext cx="359972" cy="366480"/>
            <a:chOff x="-62148800" y="3377700"/>
            <a:chExt cx="311125" cy="316750"/>
          </a:xfrm>
        </p:grpSpPr>
        <p:sp>
          <p:nvSpPr>
            <p:cNvPr id="7073" name="Google Shape;7073;p9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4"/>
          <p:cNvGrpSpPr/>
          <p:nvPr/>
        </p:nvGrpSpPr>
        <p:grpSpPr>
          <a:xfrm>
            <a:off x="843958" y="3195207"/>
            <a:ext cx="368157" cy="367290"/>
            <a:chOff x="-62154300" y="3743950"/>
            <a:chExt cx="318200" cy="317450"/>
          </a:xfrm>
        </p:grpSpPr>
        <p:sp>
          <p:nvSpPr>
            <p:cNvPr id="7076" name="Google Shape;7076;p9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94"/>
          <p:cNvGrpSpPr/>
          <p:nvPr/>
        </p:nvGrpSpPr>
        <p:grpSpPr>
          <a:xfrm>
            <a:off x="843944" y="3654187"/>
            <a:ext cx="368186" cy="366364"/>
            <a:chOff x="-62151950" y="4111775"/>
            <a:chExt cx="318225" cy="316650"/>
          </a:xfrm>
        </p:grpSpPr>
        <p:sp>
          <p:nvSpPr>
            <p:cNvPr id="7079" name="Google Shape;7079;p9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94"/>
          <p:cNvGrpSpPr/>
          <p:nvPr/>
        </p:nvGrpSpPr>
        <p:grpSpPr>
          <a:xfrm>
            <a:off x="3062568" y="2744733"/>
            <a:ext cx="368157" cy="367434"/>
            <a:chOff x="-60254550" y="3367325"/>
            <a:chExt cx="318200" cy="317575"/>
          </a:xfrm>
        </p:grpSpPr>
        <p:sp>
          <p:nvSpPr>
            <p:cNvPr id="7084" name="Google Shape;7084;p9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94"/>
          <p:cNvGrpSpPr/>
          <p:nvPr/>
        </p:nvGrpSpPr>
        <p:grpSpPr>
          <a:xfrm>
            <a:off x="3063465" y="3195727"/>
            <a:ext cx="366364" cy="366248"/>
            <a:chOff x="-60255350" y="3733825"/>
            <a:chExt cx="316650" cy="316550"/>
          </a:xfrm>
        </p:grpSpPr>
        <p:sp>
          <p:nvSpPr>
            <p:cNvPr id="7089" name="Google Shape;7089;p9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94"/>
          <p:cNvGrpSpPr/>
          <p:nvPr/>
        </p:nvGrpSpPr>
        <p:grpSpPr>
          <a:xfrm>
            <a:off x="3091262" y="3654635"/>
            <a:ext cx="310770" cy="365467"/>
            <a:chOff x="-60232500" y="4101525"/>
            <a:chExt cx="268600" cy="315875"/>
          </a:xfrm>
        </p:grpSpPr>
        <p:sp>
          <p:nvSpPr>
            <p:cNvPr id="7097" name="Google Shape;7097;p9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9" name="Google Shape;7099;p9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0" name="Google Shape;7100;p94"/>
          <p:cNvGrpSpPr/>
          <p:nvPr/>
        </p:nvGrpSpPr>
        <p:grpSpPr>
          <a:xfrm>
            <a:off x="2624262" y="1380466"/>
            <a:ext cx="368186" cy="366364"/>
            <a:chOff x="-63679950" y="3360375"/>
            <a:chExt cx="318225" cy="316650"/>
          </a:xfrm>
        </p:grpSpPr>
        <p:sp>
          <p:nvSpPr>
            <p:cNvPr id="7101" name="Google Shape;7101;p9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5" name="Google Shape;7105;p9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6" name="Google Shape;7106;p94"/>
          <p:cNvGrpSpPr/>
          <p:nvPr/>
        </p:nvGrpSpPr>
        <p:grpSpPr>
          <a:xfrm>
            <a:off x="2622889" y="2251803"/>
            <a:ext cx="370934" cy="367521"/>
            <a:chOff x="-63679950" y="4093450"/>
            <a:chExt cx="320600" cy="317650"/>
          </a:xfrm>
        </p:grpSpPr>
        <p:sp>
          <p:nvSpPr>
            <p:cNvPr id="7107" name="Google Shape;7107;p9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94"/>
          <p:cNvGrpSpPr/>
          <p:nvPr/>
        </p:nvGrpSpPr>
        <p:grpSpPr>
          <a:xfrm>
            <a:off x="1283006" y="2744805"/>
            <a:ext cx="366364" cy="367290"/>
            <a:chOff x="-61784125" y="3377700"/>
            <a:chExt cx="316650" cy="317450"/>
          </a:xfrm>
        </p:grpSpPr>
        <p:sp>
          <p:nvSpPr>
            <p:cNvPr id="7111" name="Google Shape;7111;p9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94"/>
          <p:cNvGrpSpPr/>
          <p:nvPr/>
        </p:nvGrpSpPr>
        <p:grpSpPr>
          <a:xfrm>
            <a:off x="1283006" y="3195207"/>
            <a:ext cx="366364" cy="367290"/>
            <a:chOff x="-61783350" y="3743950"/>
            <a:chExt cx="316650" cy="317450"/>
          </a:xfrm>
        </p:grpSpPr>
        <p:sp>
          <p:nvSpPr>
            <p:cNvPr id="7119" name="Google Shape;7119;p9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1" name="Google Shape;7121;p9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4" name="Google Shape;7124;p94"/>
          <p:cNvGrpSpPr/>
          <p:nvPr/>
        </p:nvGrpSpPr>
        <p:grpSpPr>
          <a:xfrm>
            <a:off x="3504430" y="3655040"/>
            <a:ext cx="369112" cy="364657"/>
            <a:chOff x="-59869425" y="4102225"/>
            <a:chExt cx="319025" cy="315175"/>
          </a:xfrm>
        </p:grpSpPr>
        <p:sp>
          <p:nvSpPr>
            <p:cNvPr id="7125" name="Google Shape;7125;p9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94"/>
          <p:cNvGrpSpPr/>
          <p:nvPr/>
        </p:nvGrpSpPr>
        <p:grpSpPr>
          <a:xfrm>
            <a:off x="2623233" y="4123862"/>
            <a:ext cx="366364" cy="365467"/>
            <a:chOff x="-59029025" y="3711650"/>
            <a:chExt cx="316650" cy="315875"/>
          </a:xfrm>
        </p:grpSpPr>
        <p:sp>
          <p:nvSpPr>
            <p:cNvPr id="7130" name="Google Shape;7130;p9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94"/>
          <p:cNvGrpSpPr/>
          <p:nvPr/>
        </p:nvGrpSpPr>
        <p:grpSpPr>
          <a:xfrm>
            <a:off x="4859311" y="1379917"/>
            <a:ext cx="351940" cy="348188"/>
            <a:chOff x="581525" y="3254850"/>
            <a:chExt cx="297750" cy="294575"/>
          </a:xfrm>
        </p:grpSpPr>
        <p:sp>
          <p:nvSpPr>
            <p:cNvPr id="7138" name="Google Shape;7138;p9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94"/>
          <p:cNvGrpSpPr/>
          <p:nvPr/>
        </p:nvGrpSpPr>
        <p:grpSpPr>
          <a:xfrm>
            <a:off x="4858380" y="1818853"/>
            <a:ext cx="353802" cy="351497"/>
            <a:chOff x="580725" y="3617925"/>
            <a:chExt cx="299325" cy="297375"/>
          </a:xfrm>
        </p:grpSpPr>
        <p:sp>
          <p:nvSpPr>
            <p:cNvPr id="7142" name="Google Shape;7142;p9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94"/>
          <p:cNvGrpSpPr/>
          <p:nvPr/>
        </p:nvGrpSpPr>
        <p:grpSpPr>
          <a:xfrm>
            <a:off x="4860242" y="2266043"/>
            <a:ext cx="350079" cy="350079"/>
            <a:chOff x="583100" y="3982600"/>
            <a:chExt cx="296175" cy="296175"/>
          </a:xfrm>
        </p:grpSpPr>
        <p:sp>
          <p:nvSpPr>
            <p:cNvPr id="7148" name="Google Shape;7148;p9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94"/>
          <p:cNvGrpSpPr/>
          <p:nvPr/>
        </p:nvGrpSpPr>
        <p:grpSpPr>
          <a:xfrm>
            <a:off x="7092856" y="1379667"/>
            <a:ext cx="307231" cy="348690"/>
            <a:chOff x="2423775" y="3226875"/>
            <a:chExt cx="259925" cy="295000"/>
          </a:xfrm>
        </p:grpSpPr>
        <p:sp>
          <p:nvSpPr>
            <p:cNvPr id="7156" name="Google Shape;7156;p9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94"/>
          <p:cNvGrpSpPr/>
          <p:nvPr/>
        </p:nvGrpSpPr>
        <p:grpSpPr>
          <a:xfrm>
            <a:off x="7070043" y="1820952"/>
            <a:ext cx="352857" cy="347301"/>
            <a:chOff x="2404875" y="3592725"/>
            <a:chExt cx="298525" cy="293825"/>
          </a:xfrm>
        </p:grpSpPr>
        <p:sp>
          <p:nvSpPr>
            <p:cNvPr id="7160" name="Google Shape;7160;p9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94"/>
          <p:cNvGrpSpPr/>
          <p:nvPr/>
        </p:nvGrpSpPr>
        <p:grpSpPr>
          <a:xfrm>
            <a:off x="7070974" y="2266517"/>
            <a:ext cx="350995" cy="349133"/>
            <a:chOff x="2404875" y="3955825"/>
            <a:chExt cx="296950" cy="295375"/>
          </a:xfrm>
        </p:grpSpPr>
        <p:sp>
          <p:nvSpPr>
            <p:cNvPr id="7164" name="Google Shape;7164;p9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94"/>
          <p:cNvGrpSpPr/>
          <p:nvPr/>
        </p:nvGrpSpPr>
        <p:grpSpPr>
          <a:xfrm>
            <a:off x="5764954" y="2730711"/>
            <a:ext cx="349163" cy="350079"/>
            <a:chOff x="4263650" y="3235150"/>
            <a:chExt cx="295400" cy="296175"/>
          </a:xfrm>
        </p:grpSpPr>
        <p:sp>
          <p:nvSpPr>
            <p:cNvPr id="7169" name="Google Shape;7169;p9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94"/>
          <p:cNvGrpSpPr/>
          <p:nvPr/>
        </p:nvGrpSpPr>
        <p:grpSpPr>
          <a:xfrm>
            <a:off x="5762634" y="3189872"/>
            <a:ext cx="353802" cy="327739"/>
            <a:chOff x="4266025" y="3609275"/>
            <a:chExt cx="299325" cy="277275"/>
          </a:xfrm>
        </p:grpSpPr>
        <p:sp>
          <p:nvSpPr>
            <p:cNvPr id="7175" name="Google Shape;7175;p9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94"/>
          <p:cNvGrpSpPr/>
          <p:nvPr/>
        </p:nvGrpSpPr>
        <p:grpSpPr>
          <a:xfrm>
            <a:off x="5763092" y="3655259"/>
            <a:ext cx="352886" cy="349133"/>
            <a:chOff x="4263650" y="3963700"/>
            <a:chExt cx="298550" cy="295375"/>
          </a:xfrm>
        </p:grpSpPr>
        <p:sp>
          <p:nvSpPr>
            <p:cNvPr id="7178" name="Google Shape;7178;p9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94"/>
          <p:cNvGrpSpPr/>
          <p:nvPr/>
        </p:nvGrpSpPr>
        <p:grpSpPr>
          <a:xfrm>
            <a:off x="8041429" y="2730711"/>
            <a:ext cx="226264" cy="350079"/>
            <a:chOff x="6164975" y="3211525"/>
            <a:chExt cx="191425" cy="296175"/>
          </a:xfrm>
        </p:grpSpPr>
        <p:sp>
          <p:nvSpPr>
            <p:cNvPr id="7186" name="Google Shape;7186;p9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94"/>
          <p:cNvGrpSpPr/>
          <p:nvPr/>
        </p:nvGrpSpPr>
        <p:grpSpPr>
          <a:xfrm>
            <a:off x="5303466" y="1378987"/>
            <a:ext cx="352886" cy="350049"/>
            <a:chOff x="946175" y="3253275"/>
            <a:chExt cx="298550" cy="296150"/>
          </a:xfrm>
        </p:grpSpPr>
        <p:sp>
          <p:nvSpPr>
            <p:cNvPr id="7194" name="Google Shape;7194;p9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94"/>
          <p:cNvGrpSpPr/>
          <p:nvPr/>
        </p:nvGrpSpPr>
        <p:grpSpPr>
          <a:xfrm>
            <a:off x="5304397" y="1820951"/>
            <a:ext cx="351024" cy="347301"/>
            <a:chOff x="946175" y="3619500"/>
            <a:chExt cx="296975" cy="293825"/>
          </a:xfrm>
        </p:grpSpPr>
        <p:sp>
          <p:nvSpPr>
            <p:cNvPr id="7200" name="Google Shape;7200;p9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94"/>
          <p:cNvGrpSpPr/>
          <p:nvPr/>
        </p:nvGrpSpPr>
        <p:grpSpPr>
          <a:xfrm>
            <a:off x="5303939" y="2265585"/>
            <a:ext cx="351940" cy="350995"/>
            <a:chOff x="944600" y="3981825"/>
            <a:chExt cx="297750" cy="296950"/>
          </a:xfrm>
        </p:grpSpPr>
        <p:sp>
          <p:nvSpPr>
            <p:cNvPr id="7207" name="Google Shape;7207;p9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94"/>
          <p:cNvGrpSpPr/>
          <p:nvPr/>
        </p:nvGrpSpPr>
        <p:grpSpPr>
          <a:xfrm>
            <a:off x="7520875" y="1379445"/>
            <a:ext cx="350079" cy="349133"/>
            <a:chOff x="2768750" y="3227275"/>
            <a:chExt cx="296175" cy="295375"/>
          </a:xfrm>
        </p:grpSpPr>
        <p:sp>
          <p:nvSpPr>
            <p:cNvPr id="7212" name="Google Shape;7212;p9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94"/>
          <p:cNvGrpSpPr/>
          <p:nvPr/>
        </p:nvGrpSpPr>
        <p:grpSpPr>
          <a:xfrm>
            <a:off x="7541826" y="1820317"/>
            <a:ext cx="308177" cy="348572"/>
            <a:chOff x="2786075" y="3591800"/>
            <a:chExt cx="260725" cy="294900"/>
          </a:xfrm>
        </p:grpSpPr>
        <p:sp>
          <p:nvSpPr>
            <p:cNvPr id="7221" name="Google Shape;7221;p9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94"/>
          <p:cNvGrpSpPr/>
          <p:nvPr/>
        </p:nvGrpSpPr>
        <p:grpSpPr>
          <a:xfrm>
            <a:off x="7582324" y="2266044"/>
            <a:ext cx="227180" cy="350079"/>
            <a:chOff x="2819150" y="3955025"/>
            <a:chExt cx="192200" cy="296175"/>
          </a:xfrm>
        </p:grpSpPr>
        <p:sp>
          <p:nvSpPr>
            <p:cNvPr id="7227" name="Google Shape;7227;p9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94"/>
          <p:cNvGrpSpPr/>
          <p:nvPr/>
        </p:nvGrpSpPr>
        <p:grpSpPr>
          <a:xfrm>
            <a:off x="6206097" y="2731642"/>
            <a:ext cx="349133" cy="348217"/>
            <a:chOff x="4629125" y="3235150"/>
            <a:chExt cx="295375" cy="294600"/>
          </a:xfrm>
        </p:grpSpPr>
        <p:sp>
          <p:nvSpPr>
            <p:cNvPr id="7232" name="Google Shape;7232;p9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94"/>
          <p:cNvGrpSpPr/>
          <p:nvPr/>
        </p:nvGrpSpPr>
        <p:grpSpPr>
          <a:xfrm>
            <a:off x="6206082" y="3179175"/>
            <a:ext cx="349163" cy="349133"/>
            <a:chOff x="4628325" y="3599825"/>
            <a:chExt cx="295400" cy="295375"/>
          </a:xfrm>
        </p:grpSpPr>
        <p:sp>
          <p:nvSpPr>
            <p:cNvPr id="7238" name="Google Shape;7238;p9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94"/>
          <p:cNvGrpSpPr/>
          <p:nvPr/>
        </p:nvGrpSpPr>
        <p:grpSpPr>
          <a:xfrm>
            <a:off x="6227033" y="3654786"/>
            <a:ext cx="307261" cy="350079"/>
            <a:chOff x="4645650" y="3962900"/>
            <a:chExt cx="259950" cy="296175"/>
          </a:xfrm>
        </p:grpSpPr>
        <p:sp>
          <p:nvSpPr>
            <p:cNvPr id="7251" name="Google Shape;7251;p9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4"/>
          <p:cNvGrpSpPr/>
          <p:nvPr/>
        </p:nvGrpSpPr>
        <p:grpSpPr>
          <a:xfrm>
            <a:off x="7979994" y="3179648"/>
            <a:ext cx="349133" cy="348188"/>
            <a:chOff x="6143725" y="3582500"/>
            <a:chExt cx="295375" cy="294575"/>
          </a:xfrm>
        </p:grpSpPr>
        <p:sp>
          <p:nvSpPr>
            <p:cNvPr id="7258" name="Google Shape;7258;p9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94"/>
          <p:cNvGrpSpPr/>
          <p:nvPr/>
        </p:nvGrpSpPr>
        <p:grpSpPr>
          <a:xfrm>
            <a:off x="5748820" y="1378987"/>
            <a:ext cx="350995" cy="350049"/>
            <a:chOff x="1310075" y="3253275"/>
            <a:chExt cx="296950" cy="296150"/>
          </a:xfrm>
        </p:grpSpPr>
        <p:sp>
          <p:nvSpPr>
            <p:cNvPr id="7266" name="Google Shape;7266;p9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9" name="Google Shape;7269;p9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0" name="Google Shape;7270;p94"/>
          <p:cNvGrpSpPr/>
          <p:nvPr/>
        </p:nvGrpSpPr>
        <p:grpSpPr>
          <a:xfrm>
            <a:off x="5748347" y="2265246"/>
            <a:ext cx="351941" cy="351675"/>
            <a:chOff x="1310075" y="3980250"/>
            <a:chExt cx="297750" cy="297525"/>
          </a:xfrm>
        </p:grpSpPr>
        <p:sp>
          <p:nvSpPr>
            <p:cNvPr id="7271" name="Google Shape;7271;p9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94"/>
          <p:cNvGrpSpPr/>
          <p:nvPr/>
        </p:nvGrpSpPr>
        <p:grpSpPr>
          <a:xfrm>
            <a:off x="8013136" y="1379445"/>
            <a:ext cx="266305" cy="349133"/>
            <a:chOff x="3167275" y="3227275"/>
            <a:chExt cx="225300" cy="295375"/>
          </a:xfrm>
        </p:grpSpPr>
        <p:sp>
          <p:nvSpPr>
            <p:cNvPr id="7276" name="Google Shape;7276;p9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9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2" name="Google Shape;7282;p94"/>
          <p:cNvGrpSpPr/>
          <p:nvPr/>
        </p:nvGrpSpPr>
        <p:grpSpPr>
          <a:xfrm>
            <a:off x="7970318" y="2266502"/>
            <a:ext cx="351940" cy="349163"/>
            <a:chOff x="3133425" y="3955025"/>
            <a:chExt cx="297750" cy="295400"/>
          </a:xfrm>
        </p:grpSpPr>
        <p:sp>
          <p:nvSpPr>
            <p:cNvPr id="7283" name="Google Shape;7283;p9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94"/>
          <p:cNvGrpSpPr/>
          <p:nvPr/>
        </p:nvGrpSpPr>
        <p:grpSpPr>
          <a:xfrm>
            <a:off x="6650491" y="2730090"/>
            <a:ext cx="350079" cy="351320"/>
            <a:chOff x="4991425" y="3234750"/>
            <a:chExt cx="296175" cy="297225"/>
          </a:xfrm>
        </p:grpSpPr>
        <p:sp>
          <p:nvSpPr>
            <p:cNvPr id="7287" name="Google Shape;7287;p9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94"/>
          <p:cNvGrpSpPr/>
          <p:nvPr/>
        </p:nvGrpSpPr>
        <p:grpSpPr>
          <a:xfrm>
            <a:off x="6650491" y="3199653"/>
            <a:ext cx="350079" cy="308177"/>
            <a:chOff x="4991425" y="3617150"/>
            <a:chExt cx="296175" cy="260725"/>
          </a:xfrm>
        </p:grpSpPr>
        <p:sp>
          <p:nvSpPr>
            <p:cNvPr id="7294" name="Google Shape;7294;p9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94"/>
          <p:cNvGrpSpPr/>
          <p:nvPr/>
        </p:nvGrpSpPr>
        <p:grpSpPr>
          <a:xfrm>
            <a:off x="6727764" y="3655244"/>
            <a:ext cx="195532" cy="349163"/>
            <a:chOff x="5056800" y="3962900"/>
            <a:chExt cx="165425" cy="295400"/>
          </a:xfrm>
        </p:grpSpPr>
        <p:sp>
          <p:nvSpPr>
            <p:cNvPr id="7302" name="Google Shape;7302;p9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94"/>
          <p:cNvGrpSpPr/>
          <p:nvPr/>
        </p:nvGrpSpPr>
        <p:grpSpPr>
          <a:xfrm>
            <a:off x="7979062" y="3655260"/>
            <a:ext cx="350995" cy="349133"/>
            <a:chOff x="6168925" y="3936925"/>
            <a:chExt cx="296950" cy="295375"/>
          </a:xfrm>
        </p:grpSpPr>
        <p:sp>
          <p:nvSpPr>
            <p:cNvPr id="7306" name="Google Shape;7306;p9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94"/>
          <p:cNvGrpSpPr/>
          <p:nvPr/>
        </p:nvGrpSpPr>
        <p:grpSpPr>
          <a:xfrm>
            <a:off x="6192781" y="1372332"/>
            <a:ext cx="348188" cy="349133"/>
            <a:chOff x="1674750" y="3254050"/>
            <a:chExt cx="294575" cy="295375"/>
          </a:xfrm>
        </p:grpSpPr>
        <p:sp>
          <p:nvSpPr>
            <p:cNvPr id="7313" name="Google Shape;7313;p9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94"/>
          <p:cNvGrpSpPr/>
          <p:nvPr/>
        </p:nvGrpSpPr>
        <p:grpSpPr>
          <a:xfrm>
            <a:off x="6207177" y="1820035"/>
            <a:ext cx="319347" cy="349133"/>
            <a:chOff x="1687350" y="3618725"/>
            <a:chExt cx="270175" cy="295375"/>
          </a:xfrm>
        </p:grpSpPr>
        <p:sp>
          <p:nvSpPr>
            <p:cNvPr id="7317" name="Google Shape;7317;p9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94"/>
          <p:cNvGrpSpPr/>
          <p:nvPr/>
        </p:nvGrpSpPr>
        <p:grpSpPr>
          <a:xfrm>
            <a:off x="6190880" y="2266516"/>
            <a:ext cx="351940" cy="349133"/>
            <a:chOff x="1672375" y="3982600"/>
            <a:chExt cx="297750" cy="295375"/>
          </a:xfrm>
        </p:grpSpPr>
        <p:sp>
          <p:nvSpPr>
            <p:cNvPr id="7321" name="Google Shape;7321;p9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94"/>
          <p:cNvGrpSpPr/>
          <p:nvPr/>
        </p:nvGrpSpPr>
        <p:grpSpPr>
          <a:xfrm>
            <a:off x="4882872" y="2730711"/>
            <a:ext cx="350079" cy="350079"/>
            <a:chOff x="3497300" y="3227275"/>
            <a:chExt cx="296175" cy="296175"/>
          </a:xfrm>
        </p:grpSpPr>
        <p:sp>
          <p:nvSpPr>
            <p:cNvPr id="7325" name="Google Shape;7325;p9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94"/>
          <p:cNvGrpSpPr/>
          <p:nvPr/>
        </p:nvGrpSpPr>
        <p:grpSpPr>
          <a:xfrm>
            <a:off x="4883345" y="3180106"/>
            <a:ext cx="349133" cy="347272"/>
            <a:chOff x="3497300" y="3591950"/>
            <a:chExt cx="295375" cy="293800"/>
          </a:xfrm>
        </p:grpSpPr>
        <p:sp>
          <p:nvSpPr>
            <p:cNvPr id="7334" name="Google Shape;7334;p9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94"/>
          <p:cNvGrpSpPr/>
          <p:nvPr/>
        </p:nvGrpSpPr>
        <p:grpSpPr>
          <a:xfrm>
            <a:off x="4883345" y="3655244"/>
            <a:ext cx="349133" cy="349163"/>
            <a:chOff x="3497300" y="3955025"/>
            <a:chExt cx="295375" cy="295400"/>
          </a:xfrm>
        </p:grpSpPr>
        <p:sp>
          <p:nvSpPr>
            <p:cNvPr id="7343" name="Google Shape;7343;p9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94"/>
          <p:cNvGrpSpPr/>
          <p:nvPr/>
        </p:nvGrpSpPr>
        <p:grpSpPr>
          <a:xfrm>
            <a:off x="7107917" y="2731435"/>
            <a:ext cx="327739" cy="348631"/>
            <a:chOff x="5364750" y="3235150"/>
            <a:chExt cx="277275" cy="294950"/>
          </a:xfrm>
        </p:grpSpPr>
        <p:sp>
          <p:nvSpPr>
            <p:cNvPr id="7347" name="Google Shape;7347;p9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94"/>
          <p:cNvGrpSpPr/>
          <p:nvPr/>
        </p:nvGrpSpPr>
        <p:grpSpPr>
          <a:xfrm>
            <a:off x="7096274" y="3177771"/>
            <a:ext cx="351024" cy="351941"/>
            <a:chOff x="5355300" y="3598250"/>
            <a:chExt cx="296975" cy="297750"/>
          </a:xfrm>
        </p:grpSpPr>
        <p:sp>
          <p:nvSpPr>
            <p:cNvPr id="7356" name="Google Shape;7356;p9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94"/>
          <p:cNvGrpSpPr/>
          <p:nvPr/>
        </p:nvGrpSpPr>
        <p:grpSpPr>
          <a:xfrm>
            <a:off x="7100470" y="3716693"/>
            <a:ext cx="342632" cy="226264"/>
            <a:chOff x="5358450" y="4015675"/>
            <a:chExt cx="289875" cy="191425"/>
          </a:xfrm>
        </p:grpSpPr>
        <p:sp>
          <p:nvSpPr>
            <p:cNvPr id="7365" name="Google Shape;7365;p9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94"/>
          <p:cNvGrpSpPr/>
          <p:nvPr/>
        </p:nvGrpSpPr>
        <p:grpSpPr>
          <a:xfrm>
            <a:off x="6226953" y="4099224"/>
            <a:ext cx="351024" cy="325464"/>
            <a:chOff x="6543825" y="3202075"/>
            <a:chExt cx="296975" cy="275350"/>
          </a:xfrm>
        </p:grpSpPr>
        <p:sp>
          <p:nvSpPr>
            <p:cNvPr id="7370" name="Google Shape;7370;p9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94"/>
          <p:cNvGrpSpPr/>
          <p:nvPr/>
        </p:nvGrpSpPr>
        <p:grpSpPr>
          <a:xfrm>
            <a:off x="6633934" y="1378972"/>
            <a:ext cx="350079" cy="350079"/>
            <a:chOff x="2037825" y="3254050"/>
            <a:chExt cx="296175" cy="296175"/>
          </a:xfrm>
        </p:grpSpPr>
        <p:sp>
          <p:nvSpPr>
            <p:cNvPr id="7378" name="Google Shape;7378;p9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94"/>
          <p:cNvGrpSpPr/>
          <p:nvPr/>
        </p:nvGrpSpPr>
        <p:grpSpPr>
          <a:xfrm>
            <a:off x="6632072" y="1820139"/>
            <a:ext cx="353802" cy="348926"/>
            <a:chOff x="2034675" y="3617925"/>
            <a:chExt cx="299325" cy="295200"/>
          </a:xfrm>
        </p:grpSpPr>
        <p:sp>
          <p:nvSpPr>
            <p:cNvPr id="7385" name="Google Shape;7385;p9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94"/>
          <p:cNvGrpSpPr/>
          <p:nvPr/>
        </p:nvGrpSpPr>
        <p:grpSpPr>
          <a:xfrm>
            <a:off x="6633934" y="2266516"/>
            <a:ext cx="350079" cy="349133"/>
            <a:chOff x="2037825" y="3981825"/>
            <a:chExt cx="296175" cy="295375"/>
          </a:xfrm>
        </p:grpSpPr>
        <p:sp>
          <p:nvSpPr>
            <p:cNvPr id="7391" name="Google Shape;7391;p9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94"/>
          <p:cNvGrpSpPr/>
          <p:nvPr/>
        </p:nvGrpSpPr>
        <p:grpSpPr>
          <a:xfrm>
            <a:off x="5318952" y="2762832"/>
            <a:ext cx="350079" cy="285837"/>
            <a:chOff x="3860400" y="3254050"/>
            <a:chExt cx="296175" cy="241825"/>
          </a:xfrm>
        </p:grpSpPr>
        <p:sp>
          <p:nvSpPr>
            <p:cNvPr id="7395" name="Google Shape;7395;p9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94"/>
          <p:cNvGrpSpPr/>
          <p:nvPr/>
        </p:nvGrpSpPr>
        <p:grpSpPr>
          <a:xfrm>
            <a:off x="5318479" y="3178702"/>
            <a:ext cx="351024" cy="350079"/>
            <a:chOff x="3859600" y="3591950"/>
            <a:chExt cx="296975" cy="296175"/>
          </a:xfrm>
        </p:grpSpPr>
        <p:sp>
          <p:nvSpPr>
            <p:cNvPr id="7403" name="Google Shape;7403;p9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94"/>
          <p:cNvGrpSpPr/>
          <p:nvPr/>
        </p:nvGrpSpPr>
        <p:grpSpPr>
          <a:xfrm>
            <a:off x="5318952" y="3654786"/>
            <a:ext cx="350079" cy="350079"/>
            <a:chOff x="3860400" y="3955025"/>
            <a:chExt cx="296175" cy="296175"/>
          </a:xfrm>
        </p:grpSpPr>
        <p:sp>
          <p:nvSpPr>
            <p:cNvPr id="7407" name="Google Shape;7407;p9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4"/>
          <p:cNvGrpSpPr/>
          <p:nvPr/>
        </p:nvGrpSpPr>
        <p:grpSpPr>
          <a:xfrm>
            <a:off x="7534167" y="2731184"/>
            <a:ext cx="355664" cy="349133"/>
            <a:chOff x="5716825" y="3235950"/>
            <a:chExt cx="300900" cy="295375"/>
          </a:xfrm>
        </p:grpSpPr>
        <p:sp>
          <p:nvSpPr>
            <p:cNvPr id="7413" name="Google Shape;7413;p9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94"/>
          <p:cNvGrpSpPr/>
          <p:nvPr/>
        </p:nvGrpSpPr>
        <p:grpSpPr>
          <a:xfrm>
            <a:off x="7547199" y="3189872"/>
            <a:ext cx="329601" cy="327739"/>
            <a:chOff x="5727850" y="3609275"/>
            <a:chExt cx="278850" cy="277275"/>
          </a:xfrm>
        </p:grpSpPr>
        <p:sp>
          <p:nvSpPr>
            <p:cNvPr id="7418" name="Google Shape;7418;p9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94"/>
          <p:cNvGrpSpPr/>
          <p:nvPr/>
        </p:nvGrpSpPr>
        <p:grpSpPr>
          <a:xfrm>
            <a:off x="7558383" y="3655259"/>
            <a:ext cx="307231" cy="349133"/>
            <a:chOff x="5736525" y="3963700"/>
            <a:chExt cx="259925" cy="295375"/>
          </a:xfrm>
        </p:grpSpPr>
        <p:sp>
          <p:nvSpPr>
            <p:cNvPr id="7424" name="Google Shape;7424;p9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4"/>
          <p:cNvGrpSpPr/>
          <p:nvPr/>
        </p:nvGrpSpPr>
        <p:grpSpPr>
          <a:xfrm>
            <a:off x="6649963" y="4104585"/>
            <a:ext cx="351024" cy="350079"/>
            <a:chOff x="6553275" y="3604550"/>
            <a:chExt cx="296975" cy="296175"/>
          </a:xfrm>
        </p:grpSpPr>
        <p:sp>
          <p:nvSpPr>
            <p:cNvPr id="7432" name="Google Shape;7432;p9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8" name="Google Shape;7438;p9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439" name="Google Shape;7439;p9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443" name="Shape 7443"/>
        <p:cNvGrpSpPr/>
        <p:nvPr/>
      </p:nvGrpSpPr>
      <p:grpSpPr>
        <a:xfrm>
          <a:off x="0" y="0"/>
          <a:ext cx="0" cy="0"/>
          <a:chOff x="0" y="0"/>
          <a:chExt cx="0" cy="0"/>
        </a:xfrm>
      </p:grpSpPr>
      <p:grpSp>
        <p:nvGrpSpPr>
          <p:cNvPr id="7444" name="Google Shape;7444;p95"/>
          <p:cNvGrpSpPr/>
          <p:nvPr/>
        </p:nvGrpSpPr>
        <p:grpSpPr>
          <a:xfrm>
            <a:off x="877057" y="1380546"/>
            <a:ext cx="294401" cy="353645"/>
            <a:chOff x="-35814600" y="3202075"/>
            <a:chExt cx="242625" cy="291450"/>
          </a:xfrm>
        </p:grpSpPr>
        <p:sp>
          <p:nvSpPr>
            <p:cNvPr id="7445" name="Google Shape;7445;p9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95"/>
          <p:cNvGrpSpPr/>
          <p:nvPr/>
        </p:nvGrpSpPr>
        <p:grpSpPr>
          <a:xfrm>
            <a:off x="847435" y="1821466"/>
            <a:ext cx="353645" cy="353888"/>
            <a:chOff x="-35839800" y="3561025"/>
            <a:chExt cx="291450" cy="291650"/>
          </a:xfrm>
        </p:grpSpPr>
        <p:sp>
          <p:nvSpPr>
            <p:cNvPr id="7453" name="Google Shape;7453;p9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0" name="Google Shape;7460;p9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1" name="Google Shape;7461;p95"/>
          <p:cNvGrpSpPr/>
          <p:nvPr/>
        </p:nvGrpSpPr>
        <p:grpSpPr>
          <a:xfrm>
            <a:off x="3084980" y="1380546"/>
            <a:ext cx="353645" cy="353645"/>
            <a:chOff x="-34003850" y="3227275"/>
            <a:chExt cx="291450" cy="291450"/>
          </a:xfrm>
        </p:grpSpPr>
        <p:sp>
          <p:nvSpPr>
            <p:cNvPr id="7462" name="Google Shape;7462;p9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95"/>
          <p:cNvGrpSpPr/>
          <p:nvPr/>
        </p:nvGrpSpPr>
        <p:grpSpPr>
          <a:xfrm>
            <a:off x="3084510" y="1821238"/>
            <a:ext cx="354586" cy="354343"/>
            <a:chOff x="-34004625" y="3585850"/>
            <a:chExt cx="292225" cy="292025"/>
          </a:xfrm>
        </p:grpSpPr>
        <p:sp>
          <p:nvSpPr>
            <p:cNvPr id="7468" name="Google Shape;7468;p9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95"/>
          <p:cNvGrpSpPr/>
          <p:nvPr/>
        </p:nvGrpSpPr>
        <p:grpSpPr>
          <a:xfrm>
            <a:off x="3084025" y="2256439"/>
            <a:ext cx="355557" cy="354616"/>
            <a:chOff x="-34005425" y="3945575"/>
            <a:chExt cx="293025" cy="292250"/>
          </a:xfrm>
        </p:grpSpPr>
        <p:sp>
          <p:nvSpPr>
            <p:cNvPr id="7474" name="Google Shape;7474;p9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95"/>
          <p:cNvGrpSpPr/>
          <p:nvPr/>
        </p:nvGrpSpPr>
        <p:grpSpPr>
          <a:xfrm>
            <a:off x="1731124" y="2729615"/>
            <a:ext cx="358408" cy="355557"/>
            <a:chOff x="-32174975" y="3192625"/>
            <a:chExt cx="295375" cy="293025"/>
          </a:xfrm>
        </p:grpSpPr>
        <p:sp>
          <p:nvSpPr>
            <p:cNvPr id="7478" name="Google Shape;7478;p9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2" name="Google Shape;7482;p9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4" name="Google Shape;7484;p95"/>
          <p:cNvGrpSpPr/>
          <p:nvPr/>
        </p:nvGrpSpPr>
        <p:grpSpPr>
          <a:xfrm>
            <a:off x="3970274" y="2730570"/>
            <a:ext cx="354586" cy="353645"/>
            <a:chOff x="-30345325" y="3184750"/>
            <a:chExt cx="292225" cy="291450"/>
          </a:xfrm>
        </p:grpSpPr>
        <p:sp>
          <p:nvSpPr>
            <p:cNvPr id="7485" name="Google Shape;7485;p9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95"/>
          <p:cNvGrpSpPr/>
          <p:nvPr/>
        </p:nvGrpSpPr>
        <p:grpSpPr>
          <a:xfrm>
            <a:off x="1295026" y="1380546"/>
            <a:ext cx="353645" cy="353645"/>
            <a:chOff x="-35481425" y="3202075"/>
            <a:chExt cx="291450" cy="291450"/>
          </a:xfrm>
        </p:grpSpPr>
        <p:sp>
          <p:nvSpPr>
            <p:cNvPr id="7491" name="Google Shape;7491;p9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95"/>
          <p:cNvGrpSpPr/>
          <p:nvPr/>
        </p:nvGrpSpPr>
        <p:grpSpPr>
          <a:xfrm>
            <a:off x="1294556" y="1822072"/>
            <a:ext cx="354586" cy="352675"/>
            <a:chOff x="-35482200" y="3561225"/>
            <a:chExt cx="292225" cy="290650"/>
          </a:xfrm>
        </p:grpSpPr>
        <p:sp>
          <p:nvSpPr>
            <p:cNvPr id="7499" name="Google Shape;7499;p9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95"/>
          <p:cNvGrpSpPr/>
          <p:nvPr/>
        </p:nvGrpSpPr>
        <p:grpSpPr>
          <a:xfrm>
            <a:off x="1295026" y="2256940"/>
            <a:ext cx="353645" cy="353615"/>
            <a:chOff x="-35481425" y="3919600"/>
            <a:chExt cx="291450" cy="291425"/>
          </a:xfrm>
        </p:grpSpPr>
        <p:sp>
          <p:nvSpPr>
            <p:cNvPr id="7503" name="Google Shape;7503;p9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95"/>
          <p:cNvGrpSpPr/>
          <p:nvPr/>
        </p:nvGrpSpPr>
        <p:grpSpPr>
          <a:xfrm>
            <a:off x="3530661" y="1381031"/>
            <a:ext cx="357468" cy="352675"/>
            <a:chOff x="-33645475" y="3228075"/>
            <a:chExt cx="294600" cy="290650"/>
          </a:xfrm>
        </p:grpSpPr>
        <p:sp>
          <p:nvSpPr>
            <p:cNvPr id="7512" name="Google Shape;7512;p9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95"/>
          <p:cNvGrpSpPr/>
          <p:nvPr/>
        </p:nvGrpSpPr>
        <p:grpSpPr>
          <a:xfrm>
            <a:off x="3531631" y="1821116"/>
            <a:ext cx="355526" cy="354586"/>
            <a:chOff x="-33646250" y="3586425"/>
            <a:chExt cx="293000" cy="292225"/>
          </a:xfrm>
        </p:grpSpPr>
        <p:sp>
          <p:nvSpPr>
            <p:cNvPr id="7520" name="Google Shape;7520;p9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95"/>
          <p:cNvGrpSpPr/>
          <p:nvPr/>
        </p:nvGrpSpPr>
        <p:grpSpPr>
          <a:xfrm>
            <a:off x="3532101" y="2255969"/>
            <a:ext cx="354586" cy="355557"/>
            <a:chOff x="-33645475" y="3944800"/>
            <a:chExt cx="292225" cy="293025"/>
          </a:xfrm>
        </p:grpSpPr>
        <p:sp>
          <p:nvSpPr>
            <p:cNvPr id="7523" name="Google Shape;7523;p9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95"/>
          <p:cNvGrpSpPr/>
          <p:nvPr/>
        </p:nvGrpSpPr>
        <p:grpSpPr>
          <a:xfrm>
            <a:off x="2185320" y="2729706"/>
            <a:ext cx="352675" cy="355375"/>
            <a:chOff x="-31809525" y="3192625"/>
            <a:chExt cx="290650" cy="292875"/>
          </a:xfrm>
        </p:grpSpPr>
        <p:sp>
          <p:nvSpPr>
            <p:cNvPr id="7534" name="Google Shape;7534;p9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5"/>
          <p:cNvGrpSpPr/>
          <p:nvPr/>
        </p:nvGrpSpPr>
        <p:grpSpPr>
          <a:xfrm>
            <a:off x="2184835" y="3200258"/>
            <a:ext cx="353645" cy="355557"/>
            <a:chOff x="-31811100" y="3550975"/>
            <a:chExt cx="291450" cy="293025"/>
          </a:xfrm>
        </p:grpSpPr>
        <p:sp>
          <p:nvSpPr>
            <p:cNvPr id="7539" name="Google Shape;7539;p9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95"/>
          <p:cNvGrpSpPr/>
          <p:nvPr/>
        </p:nvGrpSpPr>
        <p:grpSpPr>
          <a:xfrm>
            <a:off x="2178631" y="3664562"/>
            <a:ext cx="366052" cy="356831"/>
            <a:chOff x="-31817400" y="3910025"/>
            <a:chExt cx="301675" cy="294075"/>
          </a:xfrm>
        </p:grpSpPr>
        <p:sp>
          <p:nvSpPr>
            <p:cNvPr id="7547" name="Google Shape;7547;p9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95"/>
          <p:cNvGrpSpPr/>
          <p:nvPr/>
        </p:nvGrpSpPr>
        <p:grpSpPr>
          <a:xfrm>
            <a:off x="3970259" y="3200743"/>
            <a:ext cx="354616" cy="354586"/>
            <a:chOff x="-30354000" y="3569100"/>
            <a:chExt cx="292250" cy="292225"/>
          </a:xfrm>
        </p:grpSpPr>
        <p:sp>
          <p:nvSpPr>
            <p:cNvPr id="7551" name="Google Shape;7551;p9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95"/>
          <p:cNvGrpSpPr/>
          <p:nvPr/>
        </p:nvGrpSpPr>
        <p:grpSpPr>
          <a:xfrm>
            <a:off x="1748837" y="1380546"/>
            <a:ext cx="342148" cy="353645"/>
            <a:chOff x="-35118325" y="3202075"/>
            <a:chExt cx="281975" cy="291450"/>
          </a:xfrm>
        </p:grpSpPr>
        <p:sp>
          <p:nvSpPr>
            <p:cNvPr id="7558" name="Google Shape;7558;p9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95"/>
          <p:cNvGrpSpPr/>
          <p:nvPr/>
        </p:nvGrpSpPr>
        <p:grpSpPr>
          <a:xfrm>
            <a:off x="1742618" y="1821799"/>
            <a:ext cx="354586" cy="353221"/>
            <a:chOff x="-35123050" y="3561225"/>
            <a:chExt cx="292225" cy="291100"/>
          </a:xfrm>
        </p:grpSpPr>
        <p:sp>
          <p:nvSpPr>
            <p:cNvPr id="7563" name="Google Shape;7563;p9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95"/>
          <p:cNvGrpSpPr/>
          <p:nvPr/>
        </p:nvGrpSpPr>
        <p:grpSpPr>
          <a:xfrm>
            <a:off x="1784677" y="2256940"/>
            <a:ext cx="270467" cy="353615"/>
            <a:chOff x="-35089175" y="3919600"/>
            <a:chExt cx="222900" cy="291425"/>
          </a:xfrm>
        </p:grpSpPr>
        <p:sp>
          <p:nvSpPr>
            <p:cNvPr id="7566" name="Google Shape;7566;p9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95"/>
          <p:cNvGrpSpPr/>
          <p:nvPr/>
        </p:nvGrpSpPr>
        <p:grpSpPr>
          <a:xfrm>
            <a:off x="3981673" y="1380303"/>
            <a:ext cx="336445" cy="354131"/>
            <a:chOff x="-33277650" y="3226875"/>
            <a:chExt cx="277275" cy="291850"/>
          </a:xfrm>
        </p:grpSpPr>
        <p:sp>
          <p:nvSpPr>
            <p:cNvPr id="7569" name="Google Shape;7569;p9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95"/>
          <p:cNvGrpSpPr/>
          <p:nvPr/>
        </p:nvGrpSpPr>
        <p:grpSpPr>
          <a:xfrm>
            <a:off x="3973073" y="1821587"/>
            <a:ext cx="353645" cy="353645"/>
            <a:chOff x="-33286325" y="3586425"/>
            <a:chExt cx="291450" cy="291450"/>
          </a:xfrm>
        </p:grpSpPr>
        <p:sp>
          <p:nvSpPr>
            <p:cNvPr id="7577" name="Google Shape;7577;p9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95"/>
          <p:cNvGrpSpPr/>
          <p:nvPr/>
        </p:nvGrpSpPr>
        <p:grpSpPr>
          <a:xfrm>
            <a:off x="3973073" y="2255969"/>
            <a:ext cx="353645" cy="355557"/>
            <a:chOff x="-33286325" y="3944800"/>
            <a:chExt cx="291450" cy="293025"/>
          </a:xfrm>
        </p:grpSpPr>
        <p:sp>
          <p:nvSpPr>
            <p:cNvPr id="7583" name="Google Shape;7583;p9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95"/>
          <p:cNvGrpSpPr/>
          <p:nvPr/>
        </p:nvGrpSpPr>
        <p:grpSpPr>
          <a:xfrm>
            <a:off x="2631470" y="2729129"/>
            <a:ext cx="353645" cy="356527"/>
            <a:chOff x="-31452725" y="3191825"/>
            <a:chExt cx="291450" cy="293825"/>
          </a:xfrm>
        </p:grpSpPr>
        <p:sp>
          <p:nvSpPr>
            <p:cNvPr id="7588" name="Google Shape;7588;p9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95"/>
          <p:cNvGrpSpPr/>
          <p:nvPr/>
        </p:nvGrpSpPr>
        <p:grpSpPr>
          <a:xfrm>
            <a:off x="2631000" y="3200744"/>
            <a:ext cx="354586" cy="354586"/>
            <a:chOff x="-31452725" y="3551775"/>
            <a:chExt cx="292225" cy="292225"/>
          </a:xfrm>
        </p:grpSpPr>
        <p:sp>
          <p:nvSpPr>
            <p:cNvPr id="7593" name="Google Shape;7593;p9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95"/>
          <p:cNvGrpSpPr/>
          <p:nvPr/>
        </p:nvGrpSpPr>
        <p:grpSpPr>
          <a:xfrm>
            <a:off x="2629559" y="3664729"/>
            <a:ext cx="357468" cy="356497"/>
            <a:chOff x="-31455100" y="3909350"/>
            <a:chExt cx="294600" cy="293800"/>
          </a:xfrm>
        </p:grpSpPr>
        <p:sp>
          <p:nvSpPr>
            <p:cNvPr id="7598" name="Google Shape;7598;p9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5"/>
          <p:cNvGrpSpPr/>
          <p:nvPr/>
        </p:nvGrpSpPr>
        <p:grpSpPr>
          <a:xfrm>
            <a:off x="3970744" y="3665684"/>
            <a:ext cx="353645" cy="354586"/>
            <a:chOff x="-30345325" y="3918800"/>
            <a:chExt cx="291450" cy="292225"/>
          </a:xfrm>
        </p:grpSpPr>
        <p:sp>
          <p:nvSpPr>
            <p:cNvPr id="7601" name="Google Shape;7601;p9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95"/>
          <p:cNvGrpSpPr/>
          <p:nvPr/>
        </p:nvGrpSpPr>
        <p:grpSpPr>
          <a:xfrm>
            <a:off x="2190209" y="1821587"/>
            <a:ext cx="353645" cy="353645"/>
            <a:chOff x="-34763900" y="3561225"/>
            <a:chExt cx="291450" cy="291450"/>
          </a:xfrm>
        </p:grpSpPr>
        <p:sp>
          <p:nvSpPr>
            <p:cNvPr id="7607" name="Google Shape;7607;p9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0" name="Google Shape;7610;p9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95"/>
          <p:cNvGrpSpPr/>
          <p:nvPr/>
        </p:nvGrpSpPr>
        <p:grpSpPr>
          <a:xfrm>
            <a:off x="845106" y="2730099"/>
            <a:ext cx="354586" cy="354586"/>
            <a:chOff x="-32927950" y="3227275"/>
            <a:chExt cx="292225" cy="292225"/>
          </a:xfrm>
        </p:grpSpPr>
        <p:sp>
          <p:nvSpPr>
            <p:cNvPr id="7612" name="Google Shape;7612;p9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95"/>
          <p:cNvGrpSpPr/>
          <p:nvPr/>
        </p:nvGrpSpPr>
        <p:grpSpPr>
          <a:xfrm>
            <a:off x="844621" y="3201213"/>
            <a:ext cx="355557" cy="353645"/>
            <a:chOff x="-32927950" y="3586425"/>
            <a:chExt cx="293025" cy="291450"/>
          </a:xfrm>
        </p:grpSpPr>
        <p:sp>
          <p:nvSpPr>
            <p:cNvPr id="7618" name="Google Shape;7618;p9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95"/>
          <p:cNvGrpSpPr/>
          <p:nvPr/>
        </p:nvGrpSpPr>
        <p:grpSpPr>
          <a:xfrm>
            <a:off x="845106" y="3665198"/>
            <a:ext cx="354586" cy="355557"/>
            <a:chOff x="-32927950" y="3944800"/>
            <a:chExt cx="292225" cy="293025"/>
          </a:xfrm>
        </p:grpSpPr>
        <p:sp>
          <p:nvSpPr>
            <p:cNvPr id="7624" name="Google Shape;7624;p9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95"/>
          <p:cNvGrpSpPr/>
          <p:nvPr/>
        </p:nvGrpSpPr>
        <p:grpSpPr>
          <a:xfrm>
            <a:off x="3073898" y="2730449"/>
            <a:ext cx="354586" cy="353888"/>
            <a:chOff x="-31094350" y="3194000"/>
            <a:chExt cx="292225" cy="291650"/>
          </a:xfrm>
        </p:grpSpPr>
        <p:sp>
          <p:nvSpPr>
            <p:cNvPr id="7634" name="Google Shape;7634;p9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95"/>
          <p:cNvGrpSpPr/>
          <p:nvPr/>
        </p:nvGrpSpPr>
        <p:grpSpPr>
          <a:xfrm>
            <a:off x="3074368" y="3200941"/>
            <a:ext cx="353645" cy="354191"/>
            <a:chOff x="-31093575" y="3552550"/>
            <a:chExt cx="291450" cy="291900"/>
          </a:xfrm>
        </p:grpSpPr>
        <p:sp>
          <p:nvSpPr>
            <p:cNvPr id="7643" name="Google Shape;7643;p9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5"/>
          <p:cNvGrpSpPr/>
          <p:nvPr/>
        </p:nvGrpSpPr>
        <p:grpSpPr>
          <a:xfrm>
            <a:off x="2200736" y="1380546"/>
            <a:ext cx="332593" cy="353645"/>
            <a:chOff x="-34755225" y="3202075"/>
            <a:chExt cx="274100" cy="291450"/>
          </a:xfrm>
        </p:grpSpPr>
        <p:sp>
          <p:nvSpPr>
            <p:cNvPr id="7648" name="Google Shape;7648;p9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95"/>
          <p:cNvGrpSpPr/>
          <p:nvPr/>
        </p:nvGrpSpPr>
        <p:grpSpPr>
          <a:xfrm>
            <a:off x="3074368" y="3666169"/>
            <a:ext cx="353645" cy="353615"/>
            <a:chOff x="-31093575" y="3911725"/>
            <a:chExt cx="291450" cy="291425"/>
          </a:xfrm>
        </p:grpSpPr>
        <p:sp>
          <p:nvSpPr>
            <p:cNvPr id="7656" name="Google Shape;7656;p9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95"/>
          <p:cNvGrpSpPr/>
          <p:nvPr/>
        </p:nvGrpSpPr>
        <p:grpSpPr>
          <a:xfrm>
            <a:off x="2183798" y="4123136"/>
            <a:ext cx="356497" cy="354586"/>
            <a:chOff x="-29946000" y="3183175"/>
            <a:chExt cx="293800" cy="292225"/>
          </a:xfrm>
        </p:grpSpPr>
        <p:sp>
          <p:nvSpPr>
            <p:cNvPr id="7659" name="Google Shape;7659;p9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5"/>
          <p:cNvGrpSpPr/>
          <p:nvPr/>
        </p:nvGrpSpPr>
        <p:grpSpPr>
          <a:xfrm>
            <a:off x="2628330" y="1380289"/>
            <a:ext cx="358408" cy="354161"/>
            <a:chOff x="-34408675" y="3202075"/>
            <a:chExt cx="295375" cy="291875"/>
          </a:xfrm>
        </p:grpSpPr>
        <p:sp>
          <p:nvSpPr>
            <p:cNvPr id="7666" name="Google Shape;7666;p9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95"/>
          <p:cNvGrpSpPr/>
          <p:nvPr/>
        </p:nvGrpSpPr>
        <p:grpSpPr>
          <a:xfrm>
            <a:off x="2630241" y="1820283"/>
            <a:ext cx="354586" cy="356254"/>
            <a:chOff x="-34405525" y="3558075"/>
            <a:chExt cx="292225" cy="293600"/>
          </a:xfrm>
        </p:grpSpPr>
        <p:sp>
          <p:nvSpPr>
            <p:cNvPr id="7671" name="Google Shape;7671;p9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95"/>
          <p:cNvGrpSpPr/>
          <p:nvPr/>
        </p:nvGrpSpPr>
        <p:grpSpPr>
          <a:xfrm>
            <a:off x="2629755" y="2256940"/>
            <a:ext cx="355557" cy="353615"/>
            <a:chOff x="-34406325" y="3919600"/>
            <a:chExt cx="293025" cy="291425"/>
          </a:xfrm>
        </p:grpSpPr>
        <p:sp>
          <p:nvSpPr>
            <p:cNvPr id="7675" name="Google Shape;7675;p9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95"/>
          <p:cNvGrpSpPr/>
          <p:nvPr/>
        </p:nvGrpSpPr>
        <p:grpSpPr>
          <a:xfrm>
            <a:off x="1293653" y="2736303"/>
            <a:ext cx="353645" cy="342179"/>
            <a:chOff x="-32568800" y="3232000"/>
            <a:chExt cx="291450" cy="282000"/>
          </a:xfrm>
        </p:grpSpPr>
        <p:sp>
          <p:nvSpPr>
            <p:cNvPr id="7683" name="Google Shape;7683;p9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95"/>
          <p:cNvGrpSpPr/>
          <p:nvPr/>
        </p:nvGrpSpPr>
        <p:grpSpPr>
          <a:xfrm>
            <a:off x="1293183" y="3201213"/>
            <a:ext cx="354586" cy="353645"/>
            <a:chOff x="-32569575" y="3586425"/>
            <a:chExt cx="292225" cy="291450"/>
          </a:xfrm>
        </p:grpSpPr>
        <p:sp>
          <p:nvSpPr>
            <p:cNvPr id="7686" name="Google Shape;7686;p9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5"/>
          <p:cNvGrpSpPr/>
          <p:nvPr/>
        </p:nvGrpSpPr>
        <p:grpSpPr>
          <a:xfrm>
            <a:off x="1284098" y="3665805"/>
            <a:ext cx="372756" cy="354343"/>
            <a:chOff x="-32576675" y="3944600"/>
            <a:chExt cx="307200" cy="292025"/>
          </a:xfrm>
        </p:grpSpPr>
        <p:sp>
          <p:nvSpPr>
            <p:cNvPr id="7689" name="Google Shape;7689;p9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95"/>
          <p:cNvGrpSpPr/>
          <p:nvPr/>
        </p:nvGrpSpPr>
        <p:grpSpPr>
          <a:xfrm>
            <a:off x="3529065" y="2730100"/>
            <a:ext cx="354586" cy="354586"/>
            <a:chOff x="-30735200" y="3192625"/>
            <a:chExt cx="292225" cy="292225"/>
          </a:xfrm>
        </p:grpSpPr>
        <p:sp>
          <p:nvSpPr>
            <p:cNvPr id="7692" name="Google Shape;7692;p9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95"/>
          <p:cNvGrpSpPr/>
          <p:nvPr/>
        </p:nvGrpSpPr>
        <p:grpSpPr>
          <a:xfrm>
            <a:off x="3529065" y="3201532"/>
            <a:ext cx="354586" cy="353008"/>
            <a:chOff x="-30735200" y="3552550"/>
            <a:chExt cx="292225" cy="290925"/>
          </a:xfrm>
        </p:grpSpPr>
        <p:sp>
          <p:nvSpPr>
            <p:cNvPr id="7700" name="Google Shape;7700;p9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95"/>
          <p:cNvGrpSpPr/>
          <p:nvPr/>
        </p:nvGrpSpPr>
        <p:grpSpPr>
          <a:xfrm>
            <a:off x="3529065" y="3666154"/>
            <a:ext cx="354586" cy="353645"/>
            <a:chOff x="-30735200" y="3910925"/>
            <a:chExt cx="292225" cy="291450"/>
          </a:xfrm>
        </p:grpSpPr>
        <p:sp>
          <p:nvSpPr>
            <p:cNvPr id="7703" name="Google Shape;7703;p9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5" name="Google Shape;7705;p9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6" name="Google Shape;7706;p95"/>
          <p:cNvGrpSpPr/>
          <p:nvPr/>
        </p:nvGrpSpPr>
        <p:grpSpPr>
          <a:xfrm>
            <a:off x="4882910" y="1379021"/>
            <a:ext cx="358971" cy="359224"/>
            <a:chOff x="-57956275" y="3197925"/>
            <a:chExt cx="319000" cy="319225"/>
          </a:xfrm>
        </p:grpSpPr>
        <p:sp>
          <p:nvSpPr>
            <p:cNvPr id="7707" name="Google Shape;7707;p9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95"/>
          <p:cNvGrpSpPr/>
          <p:nvPr/>
        </p:nvGrpSpPr>
        <p:grpSpPr>
          <a:xfrm>
            <a:off x="4905064" y="1835446"/>
            <a:ext cx="314662" cy="358971"/>
            <a:chOff x="-57940525" y="3590375"/>
            <a:chExt cx="279625" cy="319000"/>
          </a:xfrm>
        </p:grpSpPr>
        <p:sp>
          <p:nvSpPr>
            <p:cNvPr id="7715" name="Google Shape;7715;p9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95"/>
          <p:cNvGrpSpPr/>
          <p:nvPr/>
        </p:nvGrpSpPr>
        <p:grpSpPr>
          <a:xfrm>
            <a:off x="4875945" y="2276817"/>
            <a:ext cx="358099" cy="358999"/>
            <a:chOff x="-57959425" y="3982600"/>
            <a:chExt cx="318225" cy="319025"/>
          </a:xfrm>
        </p:grpSpPr>
        <p:sp>
          <p:nvSpPr>
            <p:cNvPr id="7721" name="Google Shape;7721;p9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95"/>
          <p:cNvGrpSpPr/>
          <p:nvPr/>
        </p:nvGrpSpPr>
        <p:grpSpPr>
          <a:xfrm>
            <a:off x="7076112" y="1380146"/>
            <a:ext cx="357226" cy="357226"/>
            <a:chOff x="-55987225" y="3198925"/>
            <a:chExt cx="317450" cy="317450"/>
          </a:xfrm>
        </p:grpSpPr>
        <p:sp>
          <p:nvSpPr>
            <p:cNvPr id="7726" name="Google Shape;7726;p9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95"/>
          <p:cNvGrpSpPr/>
          <p:nvPr/>
        </p:nvGrpSpPr>
        <p:grpSpPr>
          <a:xfrm>
            <a:off x="7076112" y="1836178"/>
            <a:ext cx="357226" cy="357367"/>
            <a:chOff x="-55987225" y="3591025"/>
            <a:chExt cx="317450" cy="317575"/>
          </a:xfrm>
        </p:grpSpPr>
        <p:sp>
          <p:nvSpPr>
            <p:cNvPr id="7731" name="Google Shape;7731;p9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95"/>
          <p:cNvGrpSpPr/>
          <p:nvPr/>
        </p:nvGrpSpPr>
        <p:grpSpPr>
          <a:xfrm>
            <a:off x="7090027" y="2276817"/>
            <a:ext cx="358999" cy="358999"/>
            <a:chOff x="-55988800" y="3982600"/>
            <a:chExt cx="319025" cy="319025"/>
          </a:xfrm>
        </p:grpSpPr>
        <p:sp>
          <p:nvSpPr>
            <p:cNvPr id="7737" name="Google Shape;7737;p9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95"/>
          <p:cNvGrpSpPr/>
          <p:nvPr/>
        </p:nvGrpSpPr>
        <p:grpSpPr>
          <a:xfrm>
            <a:off x="5748546" y="2734774"/>
            <a:ext cx="356326" cy="358971"/>
            <a:chOff x="-54026025" y="3192625"/>
            <a:chExt cx="316650" cy="319000"/>
          </a:xfrm>
        </p:grpSpPr>
        <p:sp>
          <p:nvSpPr>
            <p:cNvPr id="7743" name="Google Shape;7743;p9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95"/>
          <p:cNvGrpSpPr/>
          <p:nvPr/>
        </p:nvGrpSpPr>
        <p:grpSpPr>
          <a:xfrm>
            <a:off x="5768492" y="3205748"/>
            <a:ext cx="316434" cy="358099"/>
            <a:chOff x="-54007925" y="3584850"/>
            <a:chExt cx="281200" cy="318225"/>
          </a:xfrm>
        </p:grpSpPr>
        <p:sp>
          <p:nvSpPr>
            <p:cNvPr id="7752" name="Google Shape;7752;p9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95"/>
          <p:cNvGrpSpPr/>
          <p:nvPr/>
        </p:nvGrpSpPr>
        <p:grpSpPr>
          <a:xfrm>
            <a:off x="5768492" y="3667633"/>
            <a:ext cx="316434" cy="358914"/>
            <a:chOff x="-54007925" y="3975575"/>
            <a:chExt cx="281200" cy="318950"/>
          </a:xfrm>
        </p:grpSpPr>
        <p:sp>
          <p:nvSpPr>
            <p:cNvPr id="7759" name="Google Shape;7759;p9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5"/>
          <p:cNvGrpSpPr/>
          <p:nvPr/>
        </p:nvGrpSpPr>
        <p:grpSpPr>
          <a:xfrm>
            <a:off x="8003359" y="2752104"/>
            <a:ext cx="274770" cy="358492"/>
            <a:chOff x="-52005775" y="3208025"/>
            <a:chExt cx="244175" cy="318575"/>
          </a:xfrm>
        </p:grpSpPr>
        <p:sp>
          <p:nvSpPr>
            <p:cNvPr id="7764" name="Google Shape;7764;p9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95"/>
          <p:cNvGrpSpPr/>
          <p:nvPr/>
        </p:nvGrpSpPr>
        <p:grpSpPr>
          <a:xfrm>
            <a:off x="5309825" y="1380146"/>
            <a:ext cx="358099" cy="358099"/>
            <a:chOff x="-57568775" y="3198925"/>
            <a:chExt cx="318225" cy="318225"/>
          </a:xfrm>
        </p:grpSpPr>
        <p:sp>
          <p:nvSpPr>
            <p:cNvPr id="7776" name="Google Shape;7776;p9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95"/>
          <p:cNvGrpSpPr/>
          <p:nvPr/>
        </p:nvGrpSpPr>
        <p:grpSpPr>
          <a:xfrm>
            <a:off x="5331543" y="1835446"/>
            <a:ext cx="314662" cy="358099"/>
            <a:chOff x="-57549075" y="3590375"/>
            <a:chExt cx="279625" cy="318225"/>
          </a:xfrm>
        </p:grpSpPr>
        <p:sp>
          <p:nvSpPr>
            <p:cNvPr id="7783" name="Google Shape;7783;p9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95"/>
          <p:cNvGrpSpPr/>
          <p:nvPr/>
        </p:nvGrpSpPr>
        <p:grpSpPr>
          <a:xfrm>
            <a:off x="5323740" y="2276817"/>
            <a:ext cx="359871" cy="359871"/>
            <a:chOff x="-57570350" y="3982600"/>
            <a:chExt cx="319800" cy="319800"/>
          </a:xfrm>
        </p:grpSpPr>
        <p:sp>
          <p:nvSpPr>
            <p:cNvPr id="7788" name="Google Shape;7788;p9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95"/>
          <p:cNvGrpSpPr/>
          <p:nvPr/>
        </p:nvGrpSpPr>
        <p:grpSpPr>
          <a:xfrm>
            <a:off x="7538779" y="1379246"/>
            <a:ext cx="314662" cy="358999"/>
            <a:chOff x="-55576850" y="3198125"/>
            <a:chExt cx="279625" cy="319025"/>
          </a:xfrm>
        </p:grpSpPr>
        <p:sp>
          <p:nvSpPr>
            <p:cNvPr id="7793" name="Google Shape;7793;p9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95"/>
          <p:cNvGrpSpPr/>
          <p:nvPr/>
        </p:nvGrpSpPr>
        <p:grpSpPr>
          <a:xfrm>
            <a:off x="7516174" y="1835221"/>
            <a:ext cx="359871" cy="358324"/>
            <a:chOff x="-55596550" y="3590175"/>
            <a:chExt cx="319800" cy="318425"/>
          </a:xfrm>
        </p:grpSpPr>
        <p:sp>
          <p:nvSpPr>
            <p:cNvPr id="7798" name="Google Shape;7798;p9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95"/>
          <p:cNvGrpSpPr/>
          <p:nvPr/>
        </p:nvGrpSpPr>
        <p:grpSpPr>
          <a:xfrm>
            <a:off x="7531412" y="2276564"/>
            <a:ext cx="358999" cy="359252"/>
            <a:chOff x="-55595775" y="3982375"/>
            <a:chExt cx="319025" cy="319250"/>
          </a:xfrm>
        </p:grpSpPr>
        <p:sp>
          <p:nvSpPr>
            <p:cNvPr id="7803" name="Google Shape;7803;p9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95"/>
          <p:cNvGrpSpPr/>
          <p:nvPr/>
        </p:nvGrpSpPr>
        <p:grpSpPr>
          <a:xfrm>
            <a:off x="6188595" y="2734774"/>
            <a:ext cx="358999" cy="358099"/>
            <a:chOff x="-53635375" y="3192625"/>
            <a:chExt cx="319025" cy="318225"/>
          </a:xfrm>
        </p:grpSpPr>
        <p:sp>
          <p:nvSpPr>
            <p:cNvPr id="7810" name="Google Shape;7810;p9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95"/>
          <p:cNvGrpSpPr/>
          <p:nvPr/>
        </p:nvGrpSpPr>
        <p:grpSpPr>
          <a:xfrm>
            <a:off x="6210763" y="3205748"/>
            <a:ext cx="314662" cy="358999"/>
            <a:chOff x="-53615675" y="3584850"/>
            <a:chExt cx="279625" cy="319025"/>
          </a:xfrm>
        </p:grpSpPr>
        <p:sp>
          <p:nvSpPr>
            <p:cNvPr id="7814" name="Google Shape;7814;p9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95"/>
          <p:cNvGrpSpPr/>
          <p:nvPr/>
        </p:nvGrpSpPr>
        <p:grpSpPr>
          <a:xfrm>
            <a:off x="6188609" y="3668674"/>
            <a:ext cx="358971" cy="357874"/>
            <a:chOff x="-53634575" y="3976500"/>
            <a:chExt cx="319000" cy="318025"/>
          </a:xfrm>
        </p:grpSpPr>
        <p:sp>
          <p:nvSpPr>
            <p:cNvPr id="7818" name="Google Shape;7818;p9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5"/>
          <p:cNvGrpSpPr/>
          <p:nvPr/>
        </p:nvGrpSpPr>
        <p:grpSpPr>
          <a:xfrm>
            <a:off x="7983413" y="3211628"/>
            <a:ext cx="314662" cy="358436"/>
            <a:chOff x="-52023900" y="3590075"/>
            <a:chExt cx="279625" cy="318525"/>
          </a:xfrm>
        </p:grpSpPr>
        <p:sp>
          <p:nvSpPr>
            <p:cNvPr id="7827" name="Google Shape;7827;p9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95"/>
          <p:cNvGrpSpPr/>
          <p:nvPr/>
        </p:nvGrpSpPr>
        <p:grpSpPr>
          <a:xfrm>
            <a:off x="5746654" y="1380146"/>
            <a:ext cx="358971" cy="358971"/>
            <a:chOff x="-57173375" y="3198925"/>
            <a:chExt cx="319000" cy="319000"/>
          </a:xfrm>
        </p:grpSpPr>
        <p:sp>
          <p:nvSpPr>
            <p:cNvPr id="7835" name="Google Shape;7835;p9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95"/>
          <p:cNvGrpSpPr/>
          <p:nvPr/>
        </p:nvGrpSpPr>
        <p:grpSpPr>
          <a:xfrm>
            <a:off x="5747541" y="1857587"/>
            <a:ext cx="357198" cy="314690"/>
            <a:chOff x="-57176525" y="3610050"/>
            <a:chExt cx="317425" cy="279650"/>
          </a:xfrm>
        </p:grpSpPr>
        <p:sp>
          <p:nvSpPr>
            <p:cNvPr id="7840" name="Google Shape;7840;p9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5"/>
          <p:cNvGrpSpPr/>
          <p:nvPr/>
        </p:nvGrpSpPr>
        <p:grpSpPr>
          <a:xfrm>
            <a:off x="7957995" y="1380146"/>
            <a:ext cx="358099" cy="356326"/>
            <a:chOff x="-55202750" y="3198925"/>
            <a:chExt cx="318225" cy="316650"/>
          </a:xfrm>
        </p:grpSpPr>
        <p:sp>
          <p:nvSpPr>
            <p:cNvPr id="7846" name="Google Shape;7846;p9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95"/>
          <p:cNvGrpSpPr/>
          <p:nvPr/>
        </p:nvGrpSpPr>
        <p:grpSpPr>
          <a:xfrm>
            <a:off x="7968629" y="1835446"/>
            <a:ext cx="336830" cy="358099"/>
            <a:chOff x="-55194875" y="3590375"/>
            <a:chExt cx="299325" cy="318225"/>
          </a:xfrm>
        </p:grpSpPr>
        <p:sp>
          <p:nvSpPr>
            <p:cNvPr id="7849" name="Google Shape;7849;p9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95"/>
          <p:cNvGrpSpPr/>
          <p:nvPr/>
        </p:nvGrpSpPr>
        <p:grpSpPr>
          <a:xfrm>
            <a:off x="7973247" y="2277717"/>
            <a:ext cx="357198" cy="357198"/>
            <a:chOff x="-55203525" y="3983400"/>
            <a:chExt cx="317425" cy="317425"/>
          </a:xfrm>
        </p:grpSpPr>
        <p:sp>
          <p:nvSpPr>
            <p:cNvPr id="7855" name="Google Shape;7855;p9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95"/>
          <p:cNvGrpSpPr/>
          <p:nvPr/>
        </p:nvGrpSpPr>
        <p:grpSpPr>
          <a:xfrm>
            <a:off x="6639727" y="2734774"/>
            <a:ext cx="335930" cy="358971"/>
            <a:chOff x="-53232900" y="3192625"/>
            <a:chExt cx="298525" cy="319000"/>
          </a:xfrm>
        </p:grpSpPr>
        <p:sp>
          <p:nvSpPr>
            <p:cNvPr id="7859" name="Google Shape;7859;p9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5"/>
          <p:cNvGrpSpPr/>
          <p:nvPr/>
        </p:nvGrpSpPr>
        <p:grpSpPr>
          <a:xfrm>
            <a:off x="6629093" y="3205748"/>
            <a:ext cx="357198" cy="356326"/>
            <a:chOff x="-53242350" y="3584850"/>
            <a:chExt cx="317425" cy="316650"/>
          </a:xfrm>
        </p:grpSpPr>
        <p:sp>
          <p:nvSpPr>
            <p:cNvPr id="7868" name="Google Shape;7868;p9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95"/>
          <p:cNvGrpSpPr/>
          <p:nvPr/>
        </p:nvGrpSpPr>
        <p:grpSpPr>
          <a:xfrm>
            <a:off x="6650362" y="3668449"/>
            <a:ext cx="314662" cy="358999"/>
            <a:chOff x="-53224225" y="3976300"/>
            <a:chExt cx="279625" cy="319025"/>
          </a:xfrm>
        </p:grpSpPr>
        <p:sp>
          <p:nvSpPr>
            <p:cNvPr id="7874" name="Google Shape;7874;p9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95"/>
          <p:cNvGrpSpPr/>
          <p:nvPr/>
        </p:nvGrpSpPr>
        <p:grpSpPr>
          <a:xfrm>
            <a:off x="7961258" y="3676129"/>
            <a:ext cx="358971" cy="358408"/>
            <a:chOff x="-52043575" y="3983125"/>
            <a:chExt cx="319000" cy="318500"/>
          </a:xfrm>
        </p:grpSpPr>
        <p:sp>
          <p:nvSpPr>
            <p:cNvPr id="7882" name="Google Shape;7882;p9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95"/>
          <p:cNvGrpSpPr/>
          <p:nvPr/>
        </p:nvGrpSpPr>
        <p:grpSpPr>
          <a:xfrm>
            <a:off x="6215199" y="1380146"/>
            <a:ext cx="314662" cy="358971"/>
            <a:chOff x="-56766175" y="3198925"/>
            <a:chExt cx="279625" cy="319000"/>
          </a:xfrm>
        </p:grpSpPr>
        <p:sp>
          <p:nvSpPr>
            <p:cNvPr id="7892" name="Google Shape;7892;p9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95"/>
          <p:cNvGrpSpPr/>
          <p:nvPr/>
        </p:nvGrpSpPr>
        <p:grpSpPr>
          <a:xfrm>
            <a:off x="6214313" y="1835446"/>
            <a:ext cx="316434" cy="358099"/>
            <a:chOff x="-56766175" y="3590375"/>
            <a:chExt cx="281200" cy="318225"/>
          </a:xfrm>
        </p:grpSpPr>
        <p:sp>
          <p:nvSpPr>
            <p:cNvPr id="7900" name="Google Shape;7900;p9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95"/>
          <p:cNvGrpSpPr/>
          <p:nvPr/>
        </p:nvGrpSpPr>
        <p:grpSpPr>
          <a:xfrm>
            <a:off x="6251269" y="2276817"/>
            <a:ext cx="272126" cy="358099"/>
            <a:chOff x="-56747275" y="3982600"/>
            <a:chExt cx="241825" cy="318225"/>
          </a:xfrm>
        </p:grpSpPr>
        <p:sp>
          <p:nvSpPr>
            <p:cNvPr id="7905" name="Google Shape;7905;p9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95"/>
          <p:cNvGrpSpPr/>
          <p:nvPr/>
        </p:nvGrpSpPr>
        <p:grpSpPr>
          <a:xfrm>
            <a:off x="4859020" y="3219055"/>
            <a:ext cx="358999" cy="342991"/>
            <a:chOff x="-54812875" y="3596675"/>
            <a:chExt cx="319025" cy="304800"/>
          </a:xfrm>
        </p:grpSpPr>
        <p:sp>
          <p:nvSpPr>
            <p:cNvPr id="7913" name="Google Shape;7913;p9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0" name="Google Shape;7920;p9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2" name="Google Shape;7922;p95"/>
          <p:cNvGrpSpPr/>
          <p:nvPr/>
        </p:nvGrpSpPr>
        <p:grpSpPr>
          <a:xfrm>
            <a:off x="4881188" y="3675538"/>
            <a:ext cx="314662" cy="358099"/>
            <a:chOff x="-54793175" y="3982600"/>
            <a:chExt cx="279625" cy="318225"/>
          </a:xfrm>
        </p:grpSpPr>
        <p:sp>
          <p:nvSpPr>
            <p:cNvPr id="7923" name="Google Shape;7923;p9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95"/>
          <p:cNvGrpSpPr/>
          <p:nvPr/>
        </p:nvGrpSpPr>
        <p:grpSpPr>
          <a:xfrm>
            <a:off x="7092647" y="2734774"/>
            <a:ext cx="314662" cy="358099"/>
            <a:chOff x="-52832000" y="3192625"/>
            <a:chExt cx="279625" cy="318225"/>
          </a:xfrm>
        </p:grpSpPr>
        <p:sp>
          <p:nvSpPr>
            <p:cNvPr id="7931" name="Google Shape;7931;p9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95"/>
          <p:cNvGrpSpPr/>
          <p:nvPr/>
        </p:nvGrpSpPr>
        <p:grpSpPr>
          <a:xfrm>
            <a:off x="5779179" y="2276142"/>
            <a:ext cx="323524" cy="358774"/>
            <a:chOff x="-57162350" y="3982000"/>
            <a:chExt cx="287500" cy="318825"/>
          </a:xfrm>
        </p:grpSpPr>
        <p:sp>
          <p:nvSpPr>
            <p:cNvPr id="7940" name="Google Shape;7940;p9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5"/>
          <p:cNvGrpSpPr/>
          <p:nvPr/>
        </p:nvGrpSpPr>
        <p:grpSpPr>
          <a:xfrm>
            <a:off x="7070492" y="3206648"/>
            <a:ext cx="358971" cy="357198"/>
            <a:chOff x="-52851675" y="3585650"/>
            <a:chExt cx="319000" cy="317425"/>
          </a:xfrm>
        </p:grpSpPr>
        <p:sp>
          <p:nvSpPr>
            <p:cNvPr id="7949" name="Google Shape;7949;p9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95"/>
          <p:cNvGrpSpPr/>
          <p:nvPr/>
        </p:nvGrpSpPr>
        <p:grpSpPr>
          <a:xfrm>
            <a:off x="7092647" y="3668449"/>
            <a:ext cx="314662" cy="358999"/>
            <a:chOff x="-52832000" y="3976300"/>
            <a:chExt cx="279625" cy="319025"/>
          </a:xfrm>
        </p:grpSpPr>
        <p:sp>
          <p:nvSpPr>
            <p:cNvPr id="7956" name="Google Shape;7956;p9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95"/>
          <p:cNvGrpSpPr/>
          <p:nvPr/>
        </p:nvGrpSpPr>
        <p:grpSpPr>
          <a:xfrm>
            <a:off x="6209853" y="4123097"/>
            <a:ext cx="316434" cy="358099"/>
            <a:chOff x="-51633225" y="3198925"/>
            <a:chExt cx="281200" cy="318225"/>
          </a:xfrm>
        </p:grpSpPr>
        <p:sp>
          <p:nvSpPr>
            <p:cNvPr id="7962" name="Google Shape;7962;p9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5"/>
          <p:cNvGrpSpPr/>
          <p:nvPr/>
        </p:nvGrpSpPr>
        <p:grpSpPr>
          <a:xfrm>
            <a:off x="6628676" y="1381018"/>
            <a:ext cx="365188" cy="357226"/>
            <a:chOff x="-56396775" y="3199700"/>
            <a:chExt cx="324525" cy="317450"/>
          </a:xfrm>
        </p:grpSpPr>
        <p:sp>
          <p:nvSpPr>
            <p:cNvPr id="7970" name="Google Shape;7970;p9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5"/>
          <p:cNvGrpSpPr/>
          <p:nvPr/>
        </p:nvGrpSpPr>
        <p:grpSpPr>
          <a:xfrm>
            <a:off x="6631771" y="1846953"/>
            <a:ext cx="358999" cy="335958"/>
            <a:chOff x="-56394425" y="3600600"/>
            <a:chExt cx="319025" cy="298550"/>
          </a:xfrm>
        </p:grpSpPr>
        <p:sp>
          <p:nvSpPr>
            <p:cNvPr id="7977" name="Google Shape;7977;p9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5"/>
          <p:cNvGrpSpPr/>
          <p:nvPr/>
        </p:nvGrpSpPr>
        <p:grpSpPr>
          <a:xfrm>
            <a:off x="6662538" y="2277717"/>
            <a:ext cx="327068" cy="357198"/>
            <a:chOff x="-56379450" y="3983400"/>
            <a:chExt cx="290650" cy="317425"/>
          </a:xfrm>
        </p:grpSpPr>
        <p:sp>
          <p:nvSpPr>
            <p:cNvPr id="7981" name="Google Shape;7981;p9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5"/>
          <p:cNvGrpSpPr/>
          <p:nvPr/>
        </p:nvGrpSpPr>
        <p:grpSpPr>
          <a:xfrm>
            <a:off x="5326242" y="2741864"/>
            <a:ext cx="316434" cy="358971"/>
            <a:chOff x="-54401725" y="3198925"/>
            <a:chExt cx="281200" cy="319000"/>
          </a:xfrm>
        </p:grpSpPr>
        <p:sp>
          <p:nvSpPr>
            <p:cNvPr id="7990" name="Google Shape;7990;p9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95"/>
          <p:cNvGrpSpPr/>
          <p:nvPr/>
        </p:nvGrpSpPr>
        <p:grpSpPr>
          <a:xfrm>
            <a:off x="5327128" y="3211965"/>
            <a:ext cx="314662" cy="358099"/>
            <a:chOff x="-54401725" y="3590375"/>
            <a:chExt cx="279625" cy="318225"/>
          </a:xfrm>
        </p:grpSpPr>
        <p:sp>
          <p:nvSpPr>
            <p:cNvPr id="8002" name="Google Shape;8002;p9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5"/>
          <p:cNvGrpSpPr/>
          <p:nvPr/>
        </p:nvGrpSpPr>
        <p:grpSpPr>
          <a:xfrm>
            <a:off x="5324920" y="3675538"/>
            <a:ext cx="319079" cy="358099"/>
            <a:chOff x="-54403300" y="3982600"/>
            <a:chExt cx="283550" cy="318225"/>
          </a:xfrm>
        </p:grpSpPr>
        <p:sp>
          <p:nvSpPr>
            <p:cNvPr id="8009" name="Google Shape;8009;p9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95"/>
          <p:cNvGrpSpPr/>
          <p:nvPr/>
        </p:nvGrpSpPr>
        <p:grpSpPr>
          <a:xfrm>
            <a:off x="7512313" y="2736772"/>
            <a:ext cx="356298" cy="356973"/>
            <a:chOff x="-52458650" y="3194400"/>
            <a:chExt cx="316625" cy="317225"/>
          </a:xfrm>
        </p:grpSpPr>
        <p:sp>
          <p:nvSpPr>
            <p:cNvPr id="8015" name="Google Shape;8015;p9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5"/>
          <p:cNvGrpSpPr/>
          <p:nvPr/>
        </p:nvGrpSpPr>
        <p:grpSpPr>
          <a:xfrm>
            <a:off x="4881188" y="2741864"/>
            <a:ext cx="314662" cy="358971"/>
            <a:chOff x="-54793175" y="3198925"/>
            <a:chExt cx="279625" cy="319000"/>
          </a:xfrm>
        </p:grpSpPr>
        <p:sp>
          <p:nvSpPr>
            <p:cNvPr id="8024" name="Google Shape;8024;p9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5"/>
          <p:cNvGrpSpPr/>
          <p:nvPr/>
        </p:nvGrpSpPr>
        <p:grpSpPr>
          <a:xfrm>
            <a:off x="7521611" y="3205748"/>
            <a:ext cx="337703" cy="357845"/>
            <a:chOff x="-52450000" y="3584850"/>
            <a:chExt cx="300100" cy="318000"/>
          </a:xfrm>
        </p:grpSpPr>
        <p:sp>
          <p:nvSpPr>
            <p:cNvPr id="8032" name="Google Shape;8032;p9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5"/>
          <p:cNvGrpSpPr/>
          <p:nvPr/>
        </p:nvGrpSpPr>
        <p:grpSpPr>
          <a:xfrm>
            <a:off x="7533131" y="3670221"/>
            <a:ext cx="314662" cy="357226"/>
            <a:chOff x="-52440550" y="3977875"/>
            <a:chExt cx="279625" cy="317450"/>
          </a:xfrm>
        </p:grpSpPr>
        <p:sp>
          <p:nvSpPr>
            <p:cNvPr id="8040" name="Google Shape;8040;p9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5"/>
          <p:cNvGrpSpPr/>
          <p:nvPr/>
        </p:nvGrpSpPr>
        <p:grpSpPr>
          <a:xfrm>
            <a:off x="6645066" y="4126427"/>
            <a:ext cx="314662" cy="358999"/>
            <a:chOff x="-51623775" y="3584850"/>
            <a:chExt cx="279625" cy="319025"/>
          </a:xfrm>
        </p:grpSpPr>
        <p:sp>
          <p:nvSpPr>
            <p:cNvPr id="8049" name="Google Shape;8049;p9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8" name="Google Shape;8058;p9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59" name="Google Shape;8059;p9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063" name="Shape 8063"/>
        <p:cNvGrpSpPr/>
        <p:nvPr/>
      </p:nvGrpSpPr>
      <p:grpSpPr>
        <a:xfrm>
          <a:off x="0" y="0"/>
          <a:ext cx="0" cy="0"/>
          <a:chOff x="0" y="0"/>
          <a:chExt cx="0" cy="0"/>
        </a:xfrm>
      </p:grpSpPr>
      <p:grpSp>
        <p:nvGrpSpPr>
          <p:cNvPr id="8064" name="Google Shape;8064;p96"/>
          <p:cNvGrpSpPr/>
          <p:nvPr/>
        </p:nvGrpSpPr>
        <p:grpSpPr>
          <a:xfrm>
            <a:off x="885675" y="1386849"/>
            <a:ext cx="276003" cy="357300"/>
            <a:chOff x="-50469125" y="3183175"/>
            <a:chExt cx="233150" cy="301825"/>
          </a:xfrm>
        </p:grpSpPr>
        <p:sp>
          <p:nvSpPr>
            <p:cNvPr id="8065" name="Google Shape;8065;p9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96"/>
          <p:cNvGrpSpPr/>
          <p:nvPr/>
        </p:nvGrpSpPr>
        <p:grpSpPr>
          <a:xfrm>
            <a:off x="845574" y="1822251"/>
            <a:ext cx="356205" cy="355288"/>
            <a:chOff x="-50504575" y="3550975"/>
            <a:chExt cx="300900" cy="300125"/>
          </a:xfrm>
        </p:grpSpPr>
        <p:sp>
          <p:nvSpPr>
            <p:cNvPr id="8069" name="Google Shape;8069;p9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96"/>
          <p:cNvGrpSpPr/>
          <p:nvPr/>
        </p:nvGrpSpPr>
        <p:grpSpPr>
          <a:xfrm>
            <a:off x="845574" y="2260493"/>
            <a:ext cx="356205" cy="354341"/>
            <a:chOff x="-50503000" y="3921175"/>
            <a:chExt cx="300900" cy="299325"/>
          </a:xfrm>
        </p:grpSpPr>
        <p:sp>
          <p:nvSpPr>
            <p:cNvPr id="8074" name="Google Shape;8074;p9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6"/>
          <p:cNvGrpSpPr/>
          <p:nvPr/>
        </p:nvGrpSpPr>
        <p:grpSpPr>
          <a:xfrm>
            <a:off x="3049627" y="1406411"/>
            <a:ext cx="355258" cy="356205"/>
            <a:chOff x="-48630025" y="3199700"/>
            <a:chExt cx="300100" cy="300900"/>
          </a:xfrm>
        </p:grpSpPr>
        <p:sp>
          <p:nvSpPr>
            <p:cNvPr id="8080" name="Google Shape;8080;p9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96"/>
          <p:cNvGrpSpPr/>
          <p:nvPr/>
        </p:nvGrpSpPr>
        <p:grpSpPr>
          <a:xfrm>
            <a:off x="3049627" y="1843707"/>
            <a:ext cx="355258" cy="355258"/>
            <a:chOff x="-48630025" y="3569100"/>
            <a:chExt cx="300100" cy="300100"/>
          </a:xfrm>
        </p:grpSpPr>
        <p:sp>
          <p:nvSpPr>
            <p:cNvPr id="8084" name="Google Shape;8084;p9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96"/>
          <p:cNvGrpSpPr/>
          <p:nvPr/>
        </p:nvGrpSpPr>
        <p:grpSpPr>
          <a:xfrm>
            <a:off x="3050101" y="2281003"/>
            <a:ext cx="354311" cy="353394"/>
            <a:chOff x="-48629225" y="3938500"/>
            <a:chExt cx="299300" cy="298525"/>
          </a:xfrm>
        </p:grpSpPr>
        <p:sp>
          <p:nvSpPr>
            <p:cNvPr id="8095" name="Google Shape;8095;p9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96"/>
          <p:cNvGrpSpPr/>
          <p:nvPr/>
        </p:nvGrpSpPr>
        <p:grpSpPr>
          <a:xfrm>
            <a:off x="1785504" y="2752344"/>
            <a:ext cx="311458" cy="354341"/>
            <a:chOff x="-46762575" y="3200500"/>
            <a:chExt cx="263100" cy="299325"/>
          </a:xfrm>
        </p:grpSpPr>
        <p:sp>
          <p:nvSpPr>
            <p:cNvPr id="8100" name="Google Shape;8100;p9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96"/>
          <p:cNvGrpSpPr/>
          <p:nvPr/>
        </p:nvGrpSpPr>
        <p:grpSpPr>
          <a:xfrm>
            <a:off x="1763589" y="3211066"/>
            <a:ext cx="355288" cy="312375"/>
            <a:chOff x="-46779900" y="3588000"/>
            <a:chExt cx="300125" cy="263875"/>
          </a:xfrm>
        </p:grpSpPr>
        <p:sp>
          <p:nvSpPr>
            <p:cNvPr id="8106" name="Google Shape;8106;p9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96"/>
          <p:cNvGrpSpPr/>
          <p:nvPr/>
        </p:nvGrpSpPr>
        <p:grpSpPr>
          <a:xfrm>
            <a:off x="1764062" y="3625988"/>
            <a:ext cx="354341" cy="353394"/>
            <a:chOff x="-46779100" y="3938500"/>
            <a:chExt cx="299325" cy="298525"/>
          </a:xfrm>
        </p:grpSpPr>
        <p:sp>
          <p:nvSpPr>
            <p:cNvPr id="8111" name="Google Shape;8111;p9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6"/>
          <p:cNvGrpSpPr/>
          <p:nvPr/>
        </p:nvGrpSpPr>
        <p:grpSpPr>
          <a:xfrm>
            <a:off x="3971800" y="2758855"/>
            <a:ext cx="355258" cy="355288"/>
            <a:chOff x="-44924250" y="3206000"/>
            <a:chExt cx="300100" cy="300125"/>
          </a:xfrm>
        </p:grpSpPr>
        <p:sp>
          <p:nvSpPr>
            <p:cNvPr id="8114" name="Google Shape;8114;p9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6"/>
          <p:cNvGrpSpPr/>
          <p:nvPr/>
        </p:nvGrpSpPr>
        <p:grpSpPr>
          <a:xfrm>
            <a:off x="1286286" y="1386849"/>
            <a:ext cx="355258" cy="355258"/>
            <a:chOff x="-50134375" y="3183175"/>
            <a:chExt cx="300100" cy="300100"/>
          </a:xfrm>
        </p:grpSpPr>
        <p:sp>
          <p:nvSpPr>
            <p:cNvPr id="8120" name="Google Shape;8120;p9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96"/>
          <p:cNvGrpSpPr/>
          <p:nvPr/>
        </p:nvGrpSpPr>
        <p:grpSpPr>
          <a:xfrm>
            <a:off x="1286286" y="1822251"/>
            <a:ext cx="355258" cy="355288"/>
            <a:chOff x="-50134375" y="3550975"/>
            <a:chExt cx="300100" cy="300125"/>
          </a:xfrm>
        </p:grpSpPr>
        <p:sp>
          <p:nvSpPr>
            <p:cNvPr id="8131" name="Google Shape;8131;p9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96"/>
          <p:cNvGrpSpPr/>
          <p:nvPr/>
        </p:nvGrpSpPr>
        <p:grpSpPr>
          <a:xfrm>
            <a:off x="1286286" y="2259783"/>
            <a:ext cx="355258" cy="355051"/>
            <a:chOff x="-50134375" y="3920575"/>
            <a:chExt cx="300100" cy="299925"/>
          </a:xfrm>
        </p:grpSpPr>
        <p:sp>
          <p:nvSpPr>
            <p:cNvPr id="8134" name="Google Shape;8134;p9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96"/>
          <p:cNvGrpSpPr/>
          <p:nvPr/>
        </p:nvGrpSpPr>
        <p:grpSpPr>
          <a:xfrm>
            <a:off x="3497010" y="1407358"/>
            <a:ext cx="357123" cy="355258"/>
            <a:chOff x="-48262200" y="3200500"/>
            <a:chExt cx="301675" cy="300100"/>
          </a:xfrm>
        </p:grpSpPr>
        <p:sp>
          <p:nvSpPr>
            <p:cNvPr id="8138" name="Google Shape;8138;p9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6"/>
          <p:cNvGrpSpPr/>
          <p:nvPr/>
        </p:nvGrpSpPr>
        <p:grpSpPr>
          <a:xfrm>
            <a:off x="3526383" y="1844447"/>
            <a:ext cx="298377" cy="354519"/>
            <a:chOff x="-48233050" y="3569725"/>
            <a:chExt cx="252050" cy="299475"/>
          </a:xfrm>
        </p:grpSpPr>
        <p:sp>
          <p:nvSpPr>
            <p:cNvPr id="8148" name="Google Shape;8148;p9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96"/>
          <p:cNvGrpSpPr/>
          <p:nvPr/>
        </p:nvGrpSpPr>
        <p:grpSpPr>
          <a:xfrm>
            <a:off x="3550148" y="2278191"/>
            <a:ext cx="250847" cy="358070"/>
            <a:chOff x="-48216525" y="3936125"/>
            <a:chExt cx="211900" cy="302475"/>
          </a:xfrm>
        </p:grpSpPr>
        <p:sp>
          <p:nvSpPr>
            <p:cNvPr id="8152" name="Google Shape;8152;p9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96"/>
          <p:cNvGrpSpPr/>
          <p:nvPr/>
        </p:nvGrpSpPr>
        <p:grpSpPr>
          <a:xfrm>
            <a:off x="2205866" y="2753261"/>
            <a:ext cx="355258" cy="355288"/>
            <a:chOff x="-46410500" y="3201275"/>
            <a:chExt cx="300100" cy="300125"/>
          </a:xfrm>
        </p:grpSpPr>
        <p:sp>
          <p:nvSpPr>
            <p:cNvPr id="8157" name="Google Shape;8157;p9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6"/>
          <p:cNvGrpSpPr/>
          <p:nvPr/>
        </p:nvGrpSpPr>
        <p:grpSpPr>
          <a:xfrm>
            <a:off x="2205866" y="3188692"/>
            <a:ext cx="355258" cy="356205"/>
            <a:chOff x="-46409700" y="3569100"/>
            <a:chExt cx="300100" cy="300900"/>
          </a:xfrm>
        </p:grpSpPr>
        <p:sp>
          <p:nvSpPr>
            <p:cNvPr id="8163" name="Google Shape;8163;p9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96"/>
          <p:cNvGrpSpPr/>
          <p:nvPr/>
        </p:nvGrpSpPr>
        <p:grpSpPr>
          <a:xfrm>
            <a:off x="2193747" y="3624124"/>
            <a:ext cx="379497" cy="358070"/>
            <a:chOff x="-46422300" y="3936925"/>
            <a:chExt cx="320575" cy="302475"/>
          </a:xfrm>
        </p:grpSpPr>
        <p:sp>
          <p:nvSpPr>
            <p:cNvPr id="8169" name="Google Shape;8169;p9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96"/>
          <p:cNvGrpSpPr/>
          <p:nvPr/>
        </p:nvGrpSpPr>
        <p:grpSpPr>
          <a:xfrm>
            <a:off x="3971326" y="3178452"/>
            <a:ext cx="356205" cy="355258"/>
            <a:chOff x="-44914800" y="3560450"/>
            <a:chExt cx="300900" cy="300100"/>
          </a:xfrm>
        </p:grpSpPr>
        <p:sp>
          <p:nvSpPr>
            <p:cNvPr id="8172" name="Google Shape;8172;p9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96"/>
          <p:cNvGrpSpPr/>
          <p:nvPr/>
        </p:nvGrpSpPr>
        <p:grpSpPr>
          <a:xfrm>
            <a:off x="1726378" y="1387086"/>
            <a:ext cx="354311" cy="354104"/>
            <a:chOff x="-49764975" y="3183375"/>
            <a:chExt cx="299300" cy="299125"/>
          </a:xfrm>
        </p:grpSpPr>
        <p:sp>
          <p:nvSpPr>
            <p:cNvPr id="8178" name="Google Shape;8178;p9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96"/>
          <p:cNvGrpSpPr/>
          <p:nvPr/>
        </p:nvGrpSpPr>
        <p:grpSpPr>
          <a:xfrm>
            <a:off x="1726378" y="1822547"/>
            <a:ext cx="354311" cy="355909"/>
            <a:chOff x="-49764975" y="3551225"/>
            <a:chExt cx="299300" cy="300650"/>
          </a:xfrm>
        </p:grpSpPr>
        <p:sp>
          <p:nvSpPr>
            <p:cNvPr id="8188" name="Google Shape;8188;p9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96"/>
          <p:cNvGrpSpPr/>
          <p:nvPr/>
        </p:nvGrpSpPr>
        <p:grpSpPr>
          <a:xfrm>
            <a:off x="1724040" y="2259310"/>
            <a:ext cx="358987" cy="355525"/>
            <a:chOff x="-49766550" y="3920175"/>
            <a:chExt cx="303250" cy="300325"/>
          </a:xfrm>
        </p:grpSpPr>
        <p:sp>
          <p:nvSpPr>
            <p:cNvPr id="8200" name="Google Shape;8200;p9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6"/>
          <p:cNvGrpSpPr/>
          <p:nvPr/>
        </p:nvGrpSpPr>
        <p:grpSpPr>
          <a:xfrm>
            <a:off x="3939571" y="1407358"/>
            <a:ext cx="357123" cy="354341"/>
            <a:chOff x="-47892800" y="3200500"/>
            <a:chExt cx="301675" cy="299325"/>
          </a:xfrm>
        </p:grpSpPr>
        <p:sp>
          <p:nvSpPr>
            <p:cNvPr id="8205" name="Google Shape;8205;p9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96"/>
          <p:cNvGrpSpPr/>
          <p:nvPr/>
        </p:nvGrpSpPr>
        <p:grpSpPr>
          <a:xfrm>
            <a:off x="4003437" y="1843707"/>
            <a:ext cx="229391" cy="355258"/>
            <a:chOff x="-47839250" y="3569100"/>
            <a:chExt cx="193775" cy="300100"/>
          </a:xfrm>
        </p:grpSpPr>
        <p:sp>
          <p:nvSpPr>
            <p:cNvPr id="8212" name="Google Shape;8212;p9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6"/>
          <p:cNvGrpSpPr/>
          <p:nvPr/>
        </p:nvGrpSpPr>
        <p:grpSpPr>
          <a:xfrm>
            <a:off x="3940503" y="2280056"/>
            <a:ext cx="355258" cy="356205"/>
            <a:chOff x="-47892800" y="3937700"/>
            <a:chExt cx="300100" cy="300900"/>
          </a:xfrm>
        </p:grpSpPr>
        <p:sp>
          <p:nvSpPr>
            <p:cNvPr id="8219" name="Google Shape;8219;p9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6"/>
          <p:cNvGrpSpPr/>
          <p:nvPr/>
        </p:nvGrpSpPr>
        <p:grpSpPr>
          <a:xfrm>
            <a:off x="2645798" y="2773770"/>
            <a:ext cx="355258" cy="311458"/>
            <a:chOff x="-46042675" y="3218600"/>
            <a:chExt cx="300100" cy="263100"/>
          </a:xfrm>
        </p:grpSpPr>
        <p:sp>
          <p:nvSpPr>
            <p:cNvPr id="8228" name="Google Shape;8228;p9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6"/>
          <p:cNvGrpSpPr/>
          <p:nvPr/>
        </p:nvGrpSpPr>
        <p:grpSpPr>
          <a:xfrm>
            <a:off x="2645798" y="3188219"/>
            <a:ext cx="355258" cy="323118"/>
            <a:chOff x="-46042675" y="3568700"/>
            <a:chExt cx="300100" cy="272950"/>
          </a:xfrm>
        </p:grpSpPr>
        <p:sp>
          <p:nvSpPr>
            <p:cNvPr id="8235" name="Google Shape;8235;p9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96"/>
          <p:cNvGrpSpPr/>
          <p:nvPr/>
        </p:nvGrpSpPr>
        <p:grpSpPr>
          <a:xfrm>
            <a:off x="2687749" y="3625189"/>
            <a:ext cx="271357" cy="356057"/>
            <a:chOff x="-46007225" y="3937825"/>
            <a:chExt cx="229225" cy="300775"/>
          </a:xfrm>
        </p:grpSpPr>
        <p:sp>
          <p:nvSpPr>
            <p:cNvPr id="8240" name="Google Shape;8240;p9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96"/>
          <p:cNvGrpSpPr/>
          <p:nvPr/>
        </p:nvGrpSpPr>
        <p:grpSpPr>
          <a:xfrm>
            <a:off x="3993241" y="3615275"/>
            <a:ext cx="312375" cy="357596"/>
            <a:chOff x="-44895900" y="3929450"/>
            <a:chExt cx="263875" cy="302075"/>
          </a:xfrm>
        </p:grpSpPr>
        <p:sp>
          <p:nvSpPr>
            <p:cNvPr id="8251" name="Google Shape;8251;p9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6"/>
          <p:cNvGrpSpPr/>
          <p:nvPr/>
        </p:nvGrpSpPr>
        <p:grpSpPr>
          <a:xfrm>
            <a:off x="2167060" y="1398036"/>
            <a:ext cx="356205" cy="332885"/>
            <a:chOff x="-49397175" y="3192625"/>
            <a:chExt cx="300900" cy="281200"/>
          </a:xfrm>
        </p:grpSpPr>
        <p:sp>
          <p:nvSpPr>
            <p:cNvPr id="8258" name="Google Shape;8258;p9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96"/>
          <p:cNvGrpSpPr/>
          <p:nvPr/>
        </p:nvGrpSpPr>
        <p:grpSpPr>
          <a:xfrm>
            <a:off x="2193163" y="1822251"/>
            <a:ext cx="304000" cy="356205"/>
            <a:chOff x="-49375900" y="3550975"/>
            <a:chExt cx="256800" cy="300900"/>
          </a:xfrm>
        </p:grpSpPr>
        <p:sp>
          <p:nvSpPr>
            <p:cNvPr id="8266" name="Google Shape;8266;p9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96"/>
          <p:cNvGrpSpPr/>
          <p:nvPr/>
        </p:nvGrpSpPr>
        <p:grpSpPr>
          <a:xfrm>
            <a:off x="2188516" y="2259546"/>
            <a:ext cx="313293" cy="356205"/>
            <a:chOff x="-49378250" y="3920375"/>
            <a:chExt cx="264650" cy="300900"/>
          </a:xfrm>
        </p:grpSpPr>
        <p:sp>
          <p:nvSpPr>
            <p:cNvPr id="8278" name="Google Shape;8278;p9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6"/>
          <p:cNvGrpSpPr/>
          <p:nvPr/>
        </p:nvGrpSpPr>
        <p:grpSpPr>
          <a:xfrm>
            <a:off x="907504" y="2752344"/>
            <a:ext cx="312375" cy="357123"/>
            <a:chOff x="-47505300" y="3200500"/>
            <a:chExt cx="263875" cy="301675"/>
          </a:xfrm>
        </p:grpSpPr>
        <p:sp>
          <p:nvSpPr>
            <p:cNvPr id="8286" name="Google Shape;8286;p9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6"/>
          <p:cNvGrpSpPr/>
          <p:nvPr/>
        </p:nvGrpSpPr>
        <p:grpSpPr>
          <a:xfrm>
            <a:off x="885604" y="3188692"/>
            <a:ext cx="356176" cy="355051"/>
            <a:chOff x="-47524975" y="3569100"/>
            <a:chExt cx="300875" cy="299925"/>
          </a:xfrm>
        </p:grpSpPr>
        <p:sp>
          <p:nvSpPr>
            <p:cNvPr id="8300" name="Google Shape;8300;p9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6"/>
          <p:cNvGrpSpPr/>
          <p:nvPr/>
        </p:nvGrpSpPr>
        <p:grpSpPr>
          <a:xfrm>
            <a:off x="886062" y="3667954"/>
            <a:ext cx="355258" cy="270410"/>
            <a:chOff x="-47523400" y="3973950"/>
            <a:chExt cx="300100" cy="228425"/>
          </a:xfrm>
        </p:grpSpPr>
        <p:sp>
          <p:nvSpPr>
            <p:cNvPr id="8306" name="Google Shape;8306;p9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6"/>
          <p:cNvGrpSpPr/>
          <p:nvPr/>
        </p:nvGrpSpPr>
        <p:grpSpPr>
          <a:xfrm>
            <a:off x="3091183" y="2750953"/>
            <a:ext cx="354341" cy="357596"/>
            <a:chOff x="-45673275" y="3199325"/>
            <a:chExt cx="299325" cy="302075"/>
          </a:xfrm>
        </p:grpSpPr>
        <p:sp>
          <p:nvSpPr>
            <p:cNvPr id="8312" name="Google Shape;8312;p9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96"/>
          <p:cNvGrpSpPr/>
          <p:nvPr/>
        </p:nvGrpSpPr>
        <p:grpSpPr>
          <a:xfrm>
            <a:off x="3090251" y="3209202"/>
            <a:ext cx="356205" cy="314240"/>
            <a:chOff x="-45674075" y="3586425"/>
            <a:chExt cx="300900" cy="265450"/>
          </a:xfrm>
        </p:grpSpPr>
        <p:sp>
          <p:nvSpPr>
            <p:cNvPr id="8316" name="Google Shape;8316;p9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96"/>
          <p:cNvGrpSpPr/>
          <p:nvPr/>
        </p:nvGrpSpPr>
        <p:grpSpPr>
          <a:xfrm>
            <a:off x="3091183" y="3625041"/>
            <a:ext cx="354341" cy="356205"/>
            <a:chOff x="-45673275" y="3937700"/>
            <a:chExt cx="299325" cy="300900"/>
          </a:xfrm>
        </p:grpSpPr>
        <p:sp>
          <p:nvSpPr>
            <p:cNvPr id="8319" name="Google Shape;8319;p9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96"/>
          <p:cNvGrpSpPr/>
          <p:nvPr/>
        </p:nvGrpSpPr>
        <p:grpSpPr>
          <a:xfrm>
            <a:off x="2205349" y="4117825"/>
            <a:ext cx="356205" cy="356205"/>
            <a:chOff x="-44512325" y="3176075"/>
            <a:chExt cx="300900" cy="300900"/>
          </a:xfrm>
        </p:grpSpPr>
        <p:sp>
          <p:nvSpPr>
            <p:cNvPr id="8326" name="Google Shape;8326;p9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96"/>
          <p:cNvGrpSpPr/>
          <p:nvPr/>
        </p:nvGrpSpPr>
        <p:grpSpPr>
          <a:xfrm>
            <a:off x="2608689" y="1386849"/>
            <a:ext cx="354341" cy="354341"/>
            <a:chOff x="-49027775" y="3183175"/>
            <a:chExt cx="299325" cy="299325"/>
          </a:xfrm>
        </p:grpSpPr>
        <p:sp>
          <p:nvSpPr>
            <p:cNvPr id="8330" name="Google Shape;8330;p9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96"/>
          <p:cNvGrpSpPr/>
          <p:nvPr/>
        </p:nvGrpSpPr>
        <p:grpSpPr>
          <a:xfrm>
            <a:off x="2608230" y="1822251"/>
            <a:ext cx="355258" cy="357152"/>
            <a:chOff x="-49027775" y="3550975"/>
            <a:chExt cx="300100" cy="301700"/>
          </a:xfrm>
        </p:grpSpPr>
        <p:sp>
          <p:nvSpPr>
            <p:cNvPr id="8335" name="Google Shape;8335;p9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96"/>
          <p:cNvGrpSpPr/>
          <p:nvPr/>
        </p:nvGrpSpPr>
        <p:grpSpPr>
          <a:xfrm>
            <a:off x="2606306" y="2259310"/>
            <a:ext cx="359106" cy="355525"/>
            <a:chOff x="-49031025" y="3920175"/>
            <a:chExt cx="303350" cy="300325"/>
          </a:xfrm>
        </p:grpSpPr>
        <p:sp>
          <p:nvSpPr>
            <p:cNvPr id="8346" name="Google Shape;8346;p9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96"/>
          <p:cNvGrpSpPr/>
          <p:nvPr/>
        </p:nvGrpSpPr>
        <p:grpSpPr>
          <a:xfrm>
            <a:off x="1322411" y="2752344"/>
            <a:ext cx="356176" cy="354341"/>
            <a:chOff x="-47155575" y="3200500"/>
            <a:chExt cx="300875" cy="299325"/>
          </a:xfrm>
        </p:grpSpPr>
        <p:sp>
          <p:nvSpPr>
            <p:cNvPr id="8353" name="Google Shape;8353;p9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96"/>
          <p:cNvGrpSpPr/>
          <p:nvPr/>
        </p:nvGrpSpPr>
        <p:grpSpPr>
          <a:xfrm>
            <a:off x="1322870" y="3188692"/>
            <a:ext cx="355258" cy="355258"/>
            <a:chOff x="-47154800" y="3569100"/>
            <a:chExt cx="300100" cy="300100"/>
          </a:xfrm>
        </p:grpSpPr>
        <p:sp>
          <p:nvSpPr>
            <p:cNvPr id="8360" name="Google Shape;8360;p9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6"/>
          <p:cNvGrpSpPr/>
          <p:nvPr/>
        </p:nvGrpSpPr>
        <p:grpSpPr>
          <a:xfrm>
            <a:off x="1323343" y="3626905"/>
            <a:ext cx="354311" cy="353423"/>
            <a:chOff x="-47154000" y="3939275"/>
            <a:chExt cx="299300" cy="298550"/>
          </a:xfrm>
        </p:grpSpPr>
        <p:sp>
          <p:nvSpPr>
            <p:cNvPr id="8367" name="Google Shape;8367;p9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96"/>
          <p:cNvGrpSpPr/>
          <p:nvPr/>
        </p:nvGrpSpPr>
        <p:grpSpPr>
          <a:xfrm>
            <a:off x="3548633" y="2752344"/>
            <a:ext cx="312375" cy="354341"/>
            <a:chOff x="-45286550" y="3200500"/>
            <a:chExt cx="263875" cy="299325"/>
          </a:xfrm>
        </p:grpSpPr>
        <p:sp>
          <p:nvSpPr>
            <p:cNvPr id="8372" name="Google Shape;8372;p9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96"/>
          <p:cNvGrpSpPr/>
          <p:nvPr/>
        </p:nvGrpSpPr>
        <p:grpSpPr>
          <a:xfrm>
            <a:off x="3548633" y="3189639"/>
            <a:ext cx="312375" cy="354311"/>
            <a:chOff x="-45286550" y="3569900"/>
            <a:chExt cx="263875" cy="299300"/>
          </a:xfrm>
        </p:grpSpPr>
        <p:sp>
          <p:nvSpPr>
            <p:cNvPr id="8376" name="Google Shape;8376;p9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96"/>
          <p:cNvGrpSpPr/>
          <p:nvPr/>
        </p:nvGrpSpPr>
        <p:grpSpPr>
          <a:xfrm>
            <a:off x="3559820" y="3625988"/>
            <a:ext cx="290001" cy="355258"/>
            <a:chOff x="-45277900" y="3938500"/>
            <a:chExt cx="244975" cy="300100"/>
          </a:xfrm>
        </p:grpSpPr>
        <p:sp>
          <p:nvSpPr>
            <p:cNvPr id="8383" name="Google Shape;8383;p9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96"/>
          <p:cNvGrpSpPr/>
          <p:nvPr/>
        </p:nvGrpSpPr>
        <p:grpSpPr>
          <a:xfrm>
            <a:off x="2645769" y="4095090"/>
            <a:ext cx="355258" cy="355258"/>
            <a:chOff x="-44502875" y="3576975"/>
            <a:chExt cx="300100" cy="300100"/>
          </a:xfrm>
        </p:grpSpPr>
        <p:sp>
          <p:nvSpPr>
            <p:cNvPr id="8388" name="Google Shape;8388;p9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96"/>
          <p:cNvGrpSpPr/>
          <p:nvPr/>
        </p:nvGrpSpPr>
        <p:grpSpPr>
          <a:xfrm>
            <a:off x="4858981" y="1820745"/>
            <a:ext cx="356196" cy="354670"/>
            <a:chOff x="-13946200" y="3647075"/>
            <a:chExt cx="353650" cy="352100"/>
          </a:xfrm>
        </p:grpSpPr>
        <p:sp>
          <p:nvSpPr>
            <p:cNvPr id="8392" name="Google Shape;8392;p9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6"/>
          <p:cNvGrpSpPr/>
          <p:nvPr/>
        </p:nvGrpSpPr>
        <p:grpSpPr>
          <a:xfrm>
            <a:off x="6642374" y="1380228"/>
            <a:ext cx="357002" cy="354267"/>
            <a:chOff x="-12163025" y="3214275"/>
            <a:chExt cx="354450" cy="351700"/>
          </a:xfrm>
        </p:grpSpPr>
        <p:sp>
          <p:nvSpPr>
            <p:cNvPr id="8399" name="Google Shape;8399;p9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6"/>
          <p:cNvGrpSpPr/>
          <p:nvPr/>
        </p:nvGrpSpPr>
        <p:grpSpPr>
          <a:xfrm>
            <a:off x="6643154" y="1819965"/>
            <a:ext cx="355441" cy="356232"/>
            <a:chOff x="-12160675" y="3647875"/>
            <a:chExt cx="352900" cy="353650"/>
          </a:xfrm>
        </p:grpSpPr>
        <p:sp>
          <p:nvSpPr>
            <p:cNvPr id="8403" name="Google Shape;8403;p9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96"/>
          <p:cNvGrpSpPr/>
          <p:nvPr/>
        </p:nvGrpSpPr>
        <p:grpSpPr>
          <a:xfrm>
            <a:off x="6653870" y="2264421"/>
            <a:ext cx="354635" cy="356232"/>
            <a:chOff x="-12160675" y="4081850"/>
            <a:chExt cx="352100" cy="353650"/>
          </a:xfrm>
        </p:grpSpPr>
        <p:sp>
          <p:nvSpPr>
            <p:cNvPr id="8411" name="Google Shape;8411;p9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96"/>
          <p:cNvGrpSpPr/>
          <p:nvPr/>
        </p:nvGrpSpPr>
        <p:grpSpPr>
          <a:xfrm>
            <a:off x="4858836" y="2738864"/>
            <a:ext cx="355416" cy="355652"/>
            <a:chOff x="-10391650" y="3180600"/>
            <a:chExt cx="352875" cy="353075"/>
          </a:xfrm>
        </p:grpSpPr>
        <p:sp>
          <p:nvSpPr>
            <p:cNvPr id="8418" name="Google Shape;8418;p9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96"/>
          <p:cNvGrpSpPr/>
          <p:nvPr/>
        </p:nvGrpSpPr>
        <p:grpSpPr>
          <a:xfrm>
            <a:off x="4858835" y="3215662"/>
            <a:ext cx="354635" cy="353890"/>
            <a:chOff x="-10390875" y="3616350"/>
            <a:chExt cx="352100" cy="351325"/>
          </a:xfrm>
        </p:grpSpPr>
        <p:sp>
          <p:nvSpPr>
            <p:cNvPr id="8425" name="Google Shape;8425;p9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96"/>
          <p:cNvGrpSpPr/>
          <p:nvPr/>
        </p:nvGrpSpPr>
        <p:grpSpPr>
          <a:xfrm>
            <a:off x="7525810" y="2740327"/>
            <a:ext cx="312585" cy="354670"/>
            <a:chOff x="-10370400" y="4049550"/>
            <a:chExt cx="310350" cy="352100"/>
          </a:xfrm>
        </p:grpSpPr>
        <p:sp>
          <p:nvSpPr>
            <p:cNvPr id="8429" name="Google Shape;8429;p9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96"/>
          <p:cNvGrpSpPr/>
          <p:nvPr/>
        </p:nvGrpSpPr>
        <p:grpSpPr>
          <a:xfrm>
            <a:off x="6630066" y="2739268"/>
            <a:ext cx="379236" cy="354847"/>
            <a:chOff x="-8674650" y="3210975"/>
            <a:chExt cx="376525" cy="352275"/>
          </a:xfrm>
        </p:grpSpPr>
        <p:sp>
          <p:nvSpPr>
            <p:cNvPr id="8435" name="Google Shape;8435;p9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96"/>
          <p:cNvGrpSpPr/>
          <p:nvPr/>
        </p:nvGrpSpPr>
        <p:grpSpPr>
          <a:xfrm>
            <a:off x="5301563" y="1820745"/>
            <a:ext cx="356221" cy="354670"/>
            <a:chOff x="-13512225" y="3647075"/>
            <a:chExt cx="353675" cy="352100"/>
          </a:xfrm>
        </p:grpSpPr>
        <p:sp>
          <p:nvSpPr>
            <p:cNvPr id="8442" name="Google Shape;8442;p9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6"/>
          <p:cNvGrpSpPr/>
          <p:nvPr/>
        </p:nvGrpSpPr>
        <p:grpSpPr>
          <a:xfrm>
            <a:off x="5311876" y="2264811"/>
            <a:ext cx="356221" cy="355451"/>
            <a:chOff x="-13512225" y="4080275"/>
            <a:chExt cx="353675" cy="352875"/>
          </a:xfrm>
        </p:grpSpPr>
        <p:sp>
          <p:nvSpPr>
            <p:cNvPr id="8453" name="Google Shape;8453;p9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96"/>
          <p:cNvGrpSpPr/>
          <p:nvPr/>
        </p:nvGrpSpPr>
        <p:grpSpPr>
          <a:xfrm>
            <a:off x="7084956" y="1412172"/>
            <a:ext cx="356196" cy="290379"/>
            <a:chOff x="-11728250" y="3245400"/>
            <a:chExt cx="353650" cy="288275"/>
          </a:xfrm>
        </p:grpSpPr>
        <p:sp>
          <p:nvSpPr>
            <p:cNvPr id="8465" name="Google Shape;8465;p9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96"/>
          <p:cNvGrpSpPr/>
          <p:nvPr/>
        </p:nvGrpSpPr>
        <p:grpSpPr>
          <a:xfrm>
            <a:off x="7117464" y="2264811"/>
            <a:ext cx="311804" cy="355451"/>
            <a:chOff x="-11703850" y="4081850"/>
            <a:chExt cx="309575" cy="352875"/>
          </a:xfrm>
        </p:grpSpPr>
        <p:sp>
          <p:nvSpPr>
            <p:cNvPr id="8471" name="Google Shape;8471;p9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96"/>
          <p:cNvGrpSpPr/>
          <p:nvPr/>
        </p:nvGrpSpPr>
        <p:grpSpPr>
          <a:xfrm>
            <a:off x="5306120" y="2738964"/>
            <a:ext cx="357002" cy="355451"/>
            <a:chOff x="-9958475" y="3180025"/>
            <a:chExt cx="354450" cy="352875"/>
          </a:xfrm>
        </p:grpSpPr>
        <p:sp>
          <p:nvSpPr>
            <p:cNvPr id="8480" name="Google Shape;8480;p9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96"/>
          <p:cNvGrpSpPr/>
          <p:nvPr/>
        </p:nvGrpSpPr>
        <p:grpSpPr>
          <a:xfrm>
            <a:off x="5315247" y="3214945"/>
            <a:ext cx="337966" cy="355325"/>
            <a:chOff x="-9949025" y="3615575"/>
            <a:chExt cx="335550" cy="352750"/>
          </a:xfrm>
        </p:grpSpPr>
        <p:sp>
          <p:nvSpPr>
            <p:cNvPr id="8484" name="Google Shape;8484;p9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96"/>
          <p:cNvGrpSpPr/>
          <p:nvPr/>
        </p:nvGrpSpPr>
        <p:grpSpPr>
          <a:xfrm>
            <a:off x="7950093" y="2738451"/>
            <a:ext cx="360175" cy="358423"/>
            <a:chOff x="-9961625" y="4048175"/>
            <a:chExt cx="357600" cy="355825"/>
          </a:xfrm>
        </p:grpSpPr>
        <p:sp>
          <p:nvSpPr>
            <p:cNvPr id="8488" name="Google Shape;8488;p9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96"/>
          <p:cNvGrpSpPr/>
          <p:nvPr/>
        </p:nvGrpSpPr>
        <p:grpSpPr>
          <a:xfrm>
            <a:off x="6636814" y="3213963"/>
            <a:ext cx="364959" cy="357289"/>
            <a:chOff x="-8680950" y="3624225"/>
            <a:chExt cx="362350" cy="354700"/>
          </a:xfrm>
        </p:grpSpPr>
        <p:sp>
          <p:nvSpPr>
            <p:cNvPr id="8495" name="Google Shape;8495;p9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96"/>
          <p:cNvGrpSpPr/>
          <p:nvPr/>
        </p:nvGrpSpPr>
        <p:grpSpPr>
          <a:xfrm>
            <a:off x="5773058" y="1379624"/>
            <a:ext cx="313365" cy="355476"/>
            <a:chOff x="-13056975" y="3212300"/>
            <a:chExt cx="311125" cy="352900"/>
          </a:xfrm>
        </p:grpSpPr>
        <p:sp>
          <p:nvSpPr>
            <p:cNvPr id="8502" name="Google Shape;8502;p9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6"/>
          <p:cNvGrpSpPr/>
          <p:nvPr/>
        </p:nvGrpSpPr>
        <p:grpSpPr>
          <a:xfrm>
            <a:off x="5750446" y="1820418"/>
            <a:ext cx="358588" cy="355325"/>
            <a:chOff x="-13077450" y="3647075"/>
            <a:chExt cx="356025" cy="352750"/>
          </a:xfrm>
        </p:grpSpPr>
        <p:sp>
          <p:nvSpPr>
            <p:cNvPr id="8507" name="Google Shape;8507;p9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96"/>
          <p:cNvGrpSpPr/>
          <p:nvPr/>
        </p:nvGrpSpPr>
        <p:grpSpPr>
          <a:xfrm>
            <a:off x="5761552" y="2264018"/>
            <a:ext cx="357002" cy="357037"/>
            <a:chOff x="-13079025" y="4079475"/>
            <a:chExt cx="354450" cy="354450"/>
          </a:xfrm>
        </p:grpSpPr>
        <p:sp>
          <p:nvSpPr>
            <p:cNvPr id="8511" name="Google Shape;8511;p9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96"/>
          <p:cNvGrpSpPr/>
          <p:nvPr/>
        </p:nvGrpSpPr>
        <p:grpSpPr>
          <a:xfrm>
            <a:off x="7534619" y="1380027"/>
            <a:ext cx="356221" cy="354670"/>
            <a:chOff x="-11292700" y="3213875"/>
            <a:chExt cx="353675" cy="352100"/>
          </a:xfrm>
        </p:grpSpPr>
        <p:sp>
          <p:nvSpPr>
            <p:cNvPr id="8516" name="Google Shape;8516;p9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96"/>
          <p:cNvGrpSpPr/>
          <p:nvPr/>
        </p:nvGrpSpPr>
        <p:grpSpPr>
          <a:xfrm>
            <a:off x="7528677" y="1819965"/>
            <a:ext cx="368106" cy="356232"/>
            <a:chOff x="-11299000" y="3647875"/>
            <a:chExt cx="365475" cy="353650"/>
          </a:xfrm>
        </p:grpSpPr>
        <p:sp>
          <p:nvSpPr>
            <p:cNvPr id="8524" name="Google Shape;8524;p9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96"/>
          <p:cNvGrpSpPr/>
          <p:nvPr/>
        </p:nvGrpSpPr>
        <p:grpSpPr>
          <a:xfrm>
            <a:off x="7544139" y="2275916"/>
            <a:ext cx="357808" cy="333240"/>
            <a:chOff x="-11295075" y="4092875"/>
            <a:chExt cx="355250" cy="330825"/>
          </a:xfrm>
        </p:grpSpPr>
        <p:sp>
          <p:nvSpPr>
            <p:cNvPr id="8531" name="Google Shape;8531;p9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6"/>
          <p:cNvGrpSpPr/>
          <p:nvPr/>
        </p:nvGrpSpPr>
        <p:grpSpPr>
          <a:xfrm>
            <a:off x="5769739" y="2738964"/>
            <a:ext cx="312585" cy="355451"/>
            <a:chOff x="-9500075" y="3180800"/>
            <a:chExt cx="310350" cy="352875"/>
          </a:xfrm>
        </p:grpSpPr>
        <p:sp>
          <p:nvSpPr>
            <p:cNvPr id="8537" name="Google Shape;8537;p9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6"/>
          <p:cNvGrpSpPr/>
          <p:nvPr/>
        </p:nvGrpSpPr>
        <p:grpSpPr>
          <a:xfrm>
            <a:off x="5747530" y="3214479"/>
            <a:ext cx="356221" cy="356257"/>
            <a:chOff x="-9523700" y="3614000"/>
            <a:chExt cx="353675" cy="353675"/>
          </a:xfrm>
        </p:grpSpPr>
        <p:sp>
          <p:nvSpPr>
            <p:cNvPr id="8547" name="Google Shape;8547;p9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96"/>
          <p:cNvGrpSpPr/>
          <p:nvPr/>
        </p:nvGrpSpPr>
        <p:grpSpPr>
          <a:xfrm>
            <a:off x="7532481" y="3237121"/>
            <a:ext cx="356221" cy="354670"/>
            <a:chOff x="-9523700" y="4049550"/>
            <a:chExt cx="353675" cy="352100"/>
          </a:xfrm>
        </p:grpSpPr>
        <p:sp>
          <p:nvSpPr>
            <p:cNvPr id="8557" name="Google Shape;8557;p9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96"/>
          <p:cNvGrpSpPr/>
          <p:nvPr/>
        </p:nvGrpSpPr>
        <p:grpSpPr>
          <a:xfrm>
            <a:off x="7088596" y="3237094"/>
            <a:ext cx="357002" cy="311029"/>
            <a:chOff x="-8209150" y="3659675"/>
            <a:chExt cx="354450" cy="308775"/>
          </a:xfrm>
        </p:grpSpPr>
        <p:sp>
          <p:nvSpPr>
            <p:cNvPr id="8565" name="Google Shape;8565;p9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96"/>
          <p:cNvGrpSpPr/>
          <p:nvPr/>
        </p:nvGrpSpPr>
        <p:grpSpPr>
          <a:xfrm>
            <a:off x="6202157" y="2266007"/>
            <a:ext cx="356221" cy="353059"/>
            <a:chOff x="-12643475" y="4081850"/>
            <a:chExt cx="353675" cy="350500"/>
          </a:xfrm>
        </p:grpSpPr>
        <p:sp>
          <p:nvSpPr>
            <p:cNvPr id="8572" name="Google Shape;8572;p9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6" name="Google Shape;8576;p9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7" name="Google Shape;8577;p96"/>
          <p:cNvGrpSpPr/>
          <p:nvPr/>
        </p:nvGrpSpPr>
        <p:grpSpPr>
          <a:xfrm>
            <a:off x="7984757" y="2275916"/>
            <a:ext cx="356221" cy="333240"/>
            <a:chOff x="-10858725" y="4092875"/>
            <a:chExt cx="353675" cy="330825"/>
          </a:xfrm>
        </p:grpSpPr>
        <p:sp>
          <p:nvSpPr>
            <p:cNvPr id="8578" name="Google Shape;8578;p9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96"/>
          <p:cNvGrpSpPr/>
          <p:nvPr/>
        </p:nvGrpSpPr>
        <p:grpSpPr>
          <a:xfrm>
            <a:off x="6243280" y="3214882"/>
            <a:ext cx="252278" cy="355451"/>
            <a:chOff x="-9039300" y="3614000"/>
            <a:chExt cx="250475" cy="352875"/>
          </a:xfrm>
        </p:grpSpPr>
        <p:sp>
          <p:nvSpPr>
            <p:cNvPr id="8585" name="Google Shape;8585;p9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96"/>
          <p:cNvGrpSpPr/>
          <p:nvPr/>
        </p:nvGrpSpPr>
        <p:grpSpPr>
          <a:xfrm>
            <a:off x="7975246" y="3237121"/>
            <a:ext cx="354635" cy="354670"/>
            <a:chOff x="-9088150" y="4049550"/>
            <a:chExt cx="352100" cy="352100"/>
          </a:xfrm>
        </p:grpSpPr>
        <p:sp>
          <p:nvSpPr>
            <p:cNvPr id="8588" name="Google Shape;8588;p9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6"/>
          <p:cNvGrpSpPr/>
          <p:nvPr/>
        </p:nvGrpSpPr>
        <p:grpSpPr>
          <a:xfrm>
            <a:off x="7109610" y="2739354"/>
            <a:ext cx="315757" cy="354670"/>
            <a:chOff x="-8191825" y="3174500"/>
            <a:chExt cx="313500" cy="352100"/>
          </a:xfrm>
        </p:grpSpPr>
        <p:sp>
          <p:nvSpPr>
            <p:cNvPr id="8595" name="Google Shape;8595;p9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96"/>
          <p:cNvGrpSpPr/>
          <p:nvPr/>
        </p:nvGrpSpPr>
        <p:grpSpPr>
          <a:xfrm>
            <a:off x="4858968" y="1379875"/>
            <a:ext cx="356221" cy="354973"/>
            <a:chOff x="-13947000" y="3212800"/>
            <a:chExt cx="353675" cy="352400"/>
          </a:xfrm>
        </p:grpSpPr>
        <p:sp>
          <p:nvSpPr>
            <p:cNvPr id="8599" name="Google Shape;8599;p9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1" name="Google Shape;8601;p9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2" name="Google Shape;8602;p96"/>
          <p:cNvGrpSpPr/>
          <p:nvPr/>
        </p:nvGrpSpPr>
        <p:grpSpPr>
          <a:xfrm>
            <a:off x="5301563" y="1379233"/>
            <a:ext cx="356221" cy="356257"/>
            <a:chOff x="-13512225" y="3211525"/>
            <a:chExt cx="353675" cy="353675"/>
          </a:xfrm>
        </p:grpSpPr>
        <p:sp>
          <p:nvSpPr>
            <p:cNvPr id="8603" name="Google Shape;8603;p9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96"/>
          <p:cNvGrpSpPr/>
          <p:nvPr/>
        </p:nvGrpSpPr>
        <p:grpSpPr>
          <a:xfrm>
            <a:off x="6191845" y="1379624"/>
            <a:ext cx="356221" cy="355476"/>
            <a:chOff x="-12643475" y="3212300"/>
            <a:chExt cx="353675" cy="352900"/>
          </a:xfrm>
        </p:grpSpPr>
        <p:sp>
          <p:nvSpPr>
            <p:cNvPr id="8609" name="Google Shape;8609;p9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96"/>
          <p:cNvGrpSpPr/>
          <p:nvPr/>
        </p:nvGrpSpPr>
        <p:grpSpPr>
          <a:xfrm>
            <a:off x="6191845" y="1831398"/>
            <a:ext cx="356221" cy="333366"/>
            <a:chOff x="-12643475" y="3657325"/>
            <a:chExt cx="353675" cy="330950"/>
          </a:xfrm>
        </p:grpSpPr>
        <p:sp>
          <p:nvSpPr>
            <p:cNvPr id="8619" name="Google Shape;8619;p9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96"/>
          <p:cNvGrpSpPr/>
          <p:nvPr/>
        </p:nvGrpSpPr>
        <p:grpSpPr>
          <a:xfrm>
            <a:off x="7974847" y="1380027"/>
            <a:ext cx="355416" cy="354670"/>
            <a:chOff x="-10857925" y="3213875"/>
            <a:chExt cx="352875" cy="352100"/>
          </a:xfrm>
        </p:grpSpPr>
        <p:sp>
          <p:nvSpPr>
            <p:cNvPr id="8626" name="Google Shape;8626;p9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6"/>
          <p:cNvGrpSpPr/>
          <p:nvPr/>
        </p:nvGrpSpPr>
        <p:grpSpPr>
          <a:xfrm>
            <a:off x="6191762" y="2739455"/>
            <a:ext cx="356096" cy="354469"/>
            <a:chOff x="-9089725" y="3180200"/>
            <a:chExt cx="353550" cy="351900"/>
          </a:xfrm>
        </p:grpSpPr>
        <p:sp>
          <p:nvSpPr>
            <p:cNvPr id="8637" name="Google Shape;8637;p9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6"/>
          <p:cNvGrpSpPr/>
          <p:nvPr/>
        </p:nvGrpSpPr>
        <p:grpSpPr>
          <a:xfrm>
            <a:off x="7083760" y="1819260"/>
            <a:ext cx="358588" cy="357642"/>
            <a:chOff x="7083760" y="1971660"/>
            <a:chExt cx="358588" cy="357642"/>
          </a:xfrm>
        </p:grpSpPr>
        <p:sp>
          <p:nvSpPr>
            <p:cNvPr id="8640" name="Google Shape;8640;p9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2" name="Google Shape;8652;p9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53" name="Google Shape;8653;p9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657" name="Shape 8657"/>
        <p:cNvGrpSpPr/>
        <p:nvPr/>
      </p:nvGrpSpPr>
      <p:grpSpPr>
        <a:xfrm>
          <a:off x="0" y="0"/>
          <a:ext cx="0" cy="0"/>
          <a:chOff x="0" y="0"/>
          <a:chExt cx="0" cy="0"/>
        </a:xfrm>
      </p:grpSpPr>
      <p:sp>
        <p:nvSpPr>
          <p:cNvPr id="8658" name="Google Shape;8658;p9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9" name="Google Shape;8659;p97"/>
          <p:cNvGrpSpPr/>
          <p:nvPr/>
        </p:nvGrpSpPr>
        <p:grpSpPr>
          <a:xfrm>
            <a:off x="748855" y="2243507"/>
            <a:ext cx="452798" cy="449473"/>
            <a:chOff x="-21322300" y="3693325"/>
            <a:chExt cx="306400" cy="304150"/>
          </a:xfrm>
        </p:grpSpPr>
        <p:sp>
          <p:nvSpPr>
            <p:cNvPr id="8660" name="Google Shape;8660;p9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97"/>
          <p:cNvGrpSpPr/>
          <p:nvPr/>
        </p:nvGrpSpPr>
        <p:grpSpPr>
          <a:xfrm>
            <a:off x="748263" y="2810244"/>
            <a:ext cx="453980" cy="422540"/>
            <a:chOff x="-21322300" y="4077125"/>
            <a:chExt cx="307200" cy="285925"/>
          </a:xfrm>
        </p:grpSpPr>
        <p:sp>
          <p:nvSpPr>
            <p:cNvPr id="8665" name="Google Shape;8665;p9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97"/>
          <p:cNvGrpSpPr/>
          <p:nvPr/>
        </p:nvGrpSpPr>
        <p:grpSpPr>
          <a:xfrm>
            <a:off x="3525440" y="1689128"/>
            <a:ext cx="451653" cy="450212"/>
            <a:chOff x="-19394200" y="3333800"/>
            <a:chExt cx="305625" cy="304650"/>
          </a:xfrm>
        </p:grpSpPr>
        <p:sp>
          <p:nvSpPr>
            <p:cNvPr id="8678" name="Google Shape;8678;p9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97"/>
          <p:cNvGrpSpPr/>
          <p:nvPr/>
        </p:nvGrpSpPr>
        <p:grpSpPr>
          <a:xfrm>
            <a:off x="3524276" y="2243580"/>
            <a:ext cx="453980" cy="449325"/>
            <a:chOff x="-19396575" y="3708500"/>
            <a:chExt cx="307200" cy="304050"/>
          </a:xfrm>
        </p:grpSpPr>
        <p:sp>
          <p:nvSpPr>
            <p:cNvPr id="8688" name="Google Shape;8688;p9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97"/>
          <p:cNvGrpSpPr/>
          <p:nvPr/>
        </p:nvGrpSpPr>
        <p:grpSpPr>
          <a:xfrm>
            <a:off x="3518457" y="2796461"/>
            <a:ext cx="465618" cy="450101"/>
            <a:chOff x="-19394200" y="4084200"/>
            <a:chExt cx="315075" cy="304575"/>
          </a:xfrm>
        </p:grpSpPr>
        <p:sp>
          <p:nvSpPr>
            <p:cNvPr id="8692" name="Google Shape;8692;p9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97"/>
          <p:cNvGrpSpPr/>
          <p:nvPr/>
        </p:nvGrpSpPr>
        <p:grpSpPr>
          <a:xfrm>
            <a:off x="6324167" y="1689001"/>
            <a:ext cx="400447" cy="450470"/>
            <a:chOff x="-17526750" y="3309200"/>
            <a:chExt cx="270975" cy="304825"/>
          </a:xfrm>
        </p:grpSpPr>
        <p:sp>
          <p:nvSpPr>
            <p:cNvPr id="8699" name="Google Shape;8699;p9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97"/>
          <p:cNvGrpSpPr/>
          <p:nvPr/>
        </p:nvGrpSpPr>
        <p:grpSpPr>
          <a:xfrm>
            <a:off x="6300319" y="2244173"/>
            <a:ext cx="448143" cy="448143"/>
            <a:chOff x="-17542500" y="3684100"/>
            <a:chExt cx="303250" cy="303250"/>
          </a:xfrm>
        </p:grpSpPr>
        <p:sp>
          <p:nvSpPr>
            <p:cNvPr id="8705" name="Google Shape;8705;p9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97"/>
          <p:cNvGrpSpPr/>
          <p:nvPr/>
        </p:nvGrpSpPr>
        <p:grpSpPr>
          <a:xfrm>
            <a:off x="6299728" y="2810817"/>
            <a:ext cx="449325" cy="421395"/>
            <a:chOff x="-17542500" y="4068450"/>
            <a:chExt cx="304050" cy="285150"/>
          </a:xfrm>
        </p:grpSpPr>
        <p:sp>
          <p:nvSpPr>
            <p:cNvPr id="8713" name="Google Shape;8713;p9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97"/>
          <p:cNvGrpSpPr/>
          <p:nvPr/>
        </p:nvGrpSpPr>
        <p:grpSpPr>
          <a:xfrm>
            <a:off x="3530150" y="3342211"/>
            <a:ext cx="343404" cy="449325"/>
            <a:chOff x="-15652200" y="3335975"/>
            <a:chExt cx="232375" cy="304050"/>
          </a:xfrm>
        </p:grpSpPr>
        <p:sp>
          <p:nvSpPr>
            <p:cNvPr id="8720" name="Google Shape;8720;p9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97"/>
          <p:cNvGrpSpPr/>
          <p:nvPr/>
        </p:nvGrpSpPr>
        <p:grpSpPr>
          <a:xfrm>
            <a:off x="1304064" y="2243729"/>
            <a:ext cx="449325" cy="449030"/>
            <a:chOff x="-20945825" y="3692175"/>
            <a:chExt cx="304050" cy="303850"/>
          </a:xfrm>
        </p:grpSpPr>
        <p:sp>
          <p:nvSpPr>
            <p:cNvPr id="8730" name="Google Shape;8730;p9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97"/>
          <p:cNvGrpSpPr/>
          <p:nvPr/>
        </p:nvGrpSpPr>
        <p:grpSpPr>
          <a:xfrm>
            <a:off x="4110888" y="1689848"/>
            <a:ext cx="372516" cy="448771"/>
            <a:chOff x="-18994100" y="3334775"/>
            <a:chExt cx="252075" cy="303675"/>
          </a:xfrm>
        </p:grpSpPr>
        <p:sp>
          <p:nvSpPr>
            <p:cNvPr id="8735" name="Google Shape;8735;p9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97"/>
          <p:cNvGrpSpPr/>
          <p:nvPr/>
        </p:nvGrpSpPr>
        <p:grpSpPr>
          <a:xfrm>
            <a:off x="4125445" y="2244743"/>
            <a:ext cx="343404" cy="446998"/>
            <a:chOff x="-18983850" y="3710075"/>
            <a:chExt cx="232375" cy="302475"/>
          </a:xfrm>
        </p:grpSpPr>
        <p:sp>
          <p:nvSpPr>
            <p:cNvPr id="8740" name="Google Shape;8740;p9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97"/>
          <p:cNvGrpSpPr/>
          <p:nvPr/>
        </p:nvGrpSpPr>
        <p:grpSpPr>
          <a:xfrm>
            <a:off x="1303491" y="1689573"/>
            <a:ext cx="450470" cy="449325"/>
            <a:chOff x="-20946600" y="3317850"/>
            <a:chExt cx="304825" cy="304050"/>
          </a:xfrm>
        </p:grpSpPr>
        <p:sp>
          <p:nvSpPr>
            <p:cNvPr id="8745" name="Google Shape;8745;p9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97"/>
          <p:cNvGrpSpPr/>
          <p:nvPr/>
        </p:nvGrpSpPr>
        <p:grpSpPr>
          <a:xfrm>
            <a:off x="1329667" y="2797442"/>
            <a:ext cx="398119" cy="448143"/>
            <a:chOff x="-20930075" y="4066100"/>
            <a:chExt cx="269400" cy="303250"/>
          </a:xfrm>
        </p:grpSpPr>
        <p:sp>
          <p:nvSpPr>
            <p:cNvPr id="8749" name="Google Shape;8749;p9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97"/>
          <p:cNvGrpSpPr/>
          <p:nvPr/>
        </p:nvGrpSpPr>
        <p:grpSpPr>
          <a:xfrm>
            <a:off x="4071911" y="2797422"/>
            <a:ext cx="450470" cy="448180"/>
            <a:chOff x="-19020075" y="4084200"/>
            <a:chExt cx="304825" cy="303275"/>
          </a:xfrm>
        </p:grpSpPr>
        <p:sp>
          <p:nvSpPr>
            <p:cNvPr id="8752" name="Google Shape;8752;p9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97"/>
          <p:cNvGrpSpPr/>
          <p:nvPr/>
        </p:nvGrpSpPr>
        <p:grpSpPr>
          <a:xfrm>
            <a:off x="6889176" y="1689001"/>
            <a:ext cx="396937" cy="450470"/>
            <a:chOff x="-17149475" y="3309200"/>
            <a:chExt cx="268600" cy="304825"/>
          </a:xfrm>
        </p:grpSpPr>
        <p:sp>
          <p:nvSpPr>
            <p:cNvPr id="8762" name="Google Shape;8762;p9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97"/>
          <p:cNvGrpSpPr/>
          <p:nvPr/>
        </p:nvGrpSpPr>
        <p:grpSpPr>
          <a:xfrm>
            <a:off x="6862982" y="2258120"/>
            <a:ext cx="449325" cy="420249"/>
            <a:chOff x="-17168375" y="3692750"/>
            <a:chExt cx="304050" cy="284375"/>
          </a:xfrm>
        </p:grpSpPr>
        <p:sp>
          <p:nvSpPr>
            <p:cNvPr id="8765" name="Google Shape;8765;p9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97"/>
          <p:cNvGrpSpPr/>
          <p:nvPr/>
        </p:nvGrpSpPr>
        <p:grpSpPr>
          <a:xfrm>
            <a:off x="6859491" y="2796852"/>
            <a:ext cx="456308" cy="449325"/>
            <a:chOff x="-17170750" y="4058800"/>
            <a:chExt cx="308775" cy="304050"/>
          </a:xfrm>
        </p:grpSpPr>
        <p:sp>
          <p:nvSpPr>
            <p:cNvPr id="8773" name="Google Shape;8773;p9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97"/>
          <p:cNvGrpSpPr/>
          <p:nvPr/>
        </p:nvGrpSpPr>
        <p:grpSpPr>
          <a:xfrm>
            <a:off x="5721388" y="3343358"/>
            <a:ext cx="450470" cy="446998"/>
            <a:chOff x="-15688425" y="3707725"/>
            <a:chExt cx="304825" cy="302475"/>
          </a:xfrm>
        </p:grpSpPr>
        <p:sp>
          <p:nvSpPr>
            <p:cNvPr id="8791" name="Google Shape;8791;p9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97"/>
          <p:cNvGrpSpPr/>
          <p:nvPr/>
        </p:nvGrpSpPr>
        <p:grpSpPr>
          <a:xfrm>
            <a:off x="1865544" y="1690441"/>
            <a:ext cx="451653" cy="447589"/>
            <a:chOff x="-20572500" y="3319025"/>
            <a:chExt cx="305625" cy="302875"/>
          </a:xfrm>
        </p:grpSpPr>
        <p:sp>
          <p:nvSpPr>
            <p:cNvPr id="8798" name="Google Shape;8798;p9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97"/>
          <p:cNvGrpSpPr/>
          <p:nvPr/>
        </p:nvGrpSpPr>
        <p:grpSpPr>
          <a:xfrm>
            <a:off x="1866708" y="2305410"/>
            <a:ext cx="449325" cy="325670"/>
            <a:chOff x="-20571700" y="3722875"/>
            <a:chExt cx="304050" cy="220375"/>
          </a:xfrm>
        </p:grpSpPr>
        <p:sp>
          <p:nvSpPr>
            <p:cNvPr id="8801" name="Google Shape;8801;p9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97"/>
          <p:cNvGrpSpPr/>
          <p:nvPr/>
        </p:nvGrpSpPr>
        <p:grpSpPr>
          <a:xfrm>
            <a:off x="1866135" y="2796278"/>
            <a:ext cx="450470" cy="450470"/>
            <a:chOff x="-20571700" y="4066875"/>
            <a:chExt cx="304825" cy="304825"/>
          </a:xfrm>
        </p:grpSpPr>
        <p:sp>
          <p:nvSpPr>
            <p:cNvPr id="8809" name="Google Shape;8809;p9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97"/>
          <p:cNvGrpSpPr/>
          <p:nvPr/>
        </p:nvGrpSpPr>
        <p:grpSpPr>
          <a:xfrm>
            <a:off x="4632837" y="1688259"/>
            <a:ext cx="453980" cy="451948"/>
            <a:chOff x="-18645175" y="3334200"/>
            <a:chExt cx="307200" cy="305825"/>
          </a:xfrm>
        </p:grpSpPr>
        <p:sp>
          <p:nvSpPr>
            <p:cNvPr id="8816" name="Google Shape;8816;p9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97"/>
          <p:cNvGrpSpPr/>
          <p:nvPr/>
        </p:nvGrpSpPr>
        <p:grpSpPr>
          <a:xfrm>
            <a:off x="4633429" y="2242989"/>
            <a:ext cx="452798" cy="450507"/>
            <a:chOff x="-18645175" y="3708500"/>
            <a:chExt cx="306400" cy="304850"/>
          </a:xfrm>
        </p:grpSpPr>
        <p:sp>
          <p:nvSpPr>
            <p:cNvPr id="8822" name="Google Shape;8822;p9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97"/>
          <p:cNvGrpSpPr/>
          <p:nvPr/>
        </p:nvGrpSpPr>
        <p:grpSpPr>
          <a:xfrm>
            <a:off x="4631101" y="2795630"/>
            <a:ext cx="457453" cy="451763"/>
            <a:chOff x="-18647525" y="4082625"/>
            <a:chExt cx="309550" cy="305700"/>
          </a:xfrm>
        </p:grpSpPr>
        <p:sp>
          <p:nvSpPr>
            <p:cNvPr id="8830" name="Google Shape;8830;p9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97"/>
          <p:cNvGrpSpPr/>
          <p:nvPr/>
        </p:nvGrpSpPr>
        <p:grpSpPr>
          <a:xfrm>
            <a:off x="7441485" y="1689592"/>
            <a:ext cx="395755" cy="449288"/>
            <a:chOff x="-16775350" y="3309200"/>
            <a:chExt cx="267800" cy="304025"/>
          </a:xfrm>
        </p:grpSpPr>
        <p:sp>
          <p:nvSpPr>
            <p:cNvPr id="8835" name="Google Shape;8835;p9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97"/>
          <p:cNvGrpSpPr/>
          <p:nvPr/>
        </p:nvGrpSpPr>
        <p:grpSpPr>
          <a:xfrm>
            <a:off x="7441485" y="2241827"/>
            <a:ext cx="395755" cy="452835"/>
            <a:chOff x="-16775350" y="3683300"/>
            <a:chExt cx="267800" cy="306425"/>
          </a:xfrm>
        </p:grpSpPr>
        <p:sp>
          <p:nvSpPr>
            <p:cNvPr id="8839" name="Google Shape;8839;p9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97"/>
          <p:cNvGrpSpPr/>
          <p:nvPr/>
        </p:nvGrpSpPr>
        <p:grpSpPr>
          <a:xfrm>
            <a:off x="7413536" y="2796870"/>
            <a:ext cx="451653" cy="449288"/>
            <a:chOff x="-16794250" y="4058225"/>
            <a:chExt cx="305625" cy="304025"/>
          </a:xfrm>
        </p:grpSpPr>
        <p:sp>
          <p:nvSpPr>
            <p:cNvPr id="8843" name="Google Shape;8843;p9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2" name="Google Shape;8852;p9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3" name="Google Shape;8853;p97"/>
          <p:cNvGrpSpPr/>
          <p:nvPr/>
        </p:nvGrpSpPr>
        <p:grpSpPr>
          <a:xfrm>
            <a:off x="2414953" y="1689573"/>
            <a:ext cx="457453" cy="449325"/>
            <a:chOff x="-20199150" y="3317850"/>
            <a:chExt cx="309550" cy="304050"/>
          </a:xfrm>
        </p:grpSpPr>
        <p:sp>
          <p:nvSpPr>
            <p:cNvPr id="8854" name="Google Shape;8854;p9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97"/>
          <p:cNvGrpSpPr/>
          <p:nvPr/>
        </p:nvGrpSpPr>
        <p:grpSpPr>
          <a:xfrm>
            <a:off x="2417281" y="2242861"/>
            <a:ext cx="452798" cy="450766"/>
            <a:chOff x="-20199150" y="3693150"/>
            <a:chExt cx="306400" cy="305025"/>
          </a:xfrm>
        </p:grpSpPr>
        <p:sp>
          <p:nvSpPr>
            <p:cNvPr id="8862" name="Google Shape;8862;p9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97"/>
          <p:cNvGrpSpPr/>
          <p:nvPr/>
        </p:nvGrpSpPr>
        <p:grpSpPr>
          <a:xfrm>
            <a:off x="2417854" y="2795687"/>
            <a:ext cx="451653" cy="451653"/>
            <a:chOff x="-20197575" y="4066875"/>
            <a:chExt cx="305625" cy="305625"/>
          </a:xfrm>
        </p:grpSpPr>
        <p:sp>
          <p:nvSpPr>
            <p:cNvPr id="8869" name="Google Shape;8869;p9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97"/>
          <p:cNvGrpSpPr/>
          <p:nvPr/>
        </p:nvGrpSpPr>
        <p:grpSpPr>
          <a:xfrm>
            <a:off x="5200071" y="1687520"/>
            <a:ext cx="449325" cy="453426"/>
            <a:chOff x="-18271050" y="3333200"/>
            <a:chExt cx="304050" cy="306825"/>
          </a:xfrm>
        </p:grpSpPr>
        <p:sp>
          <p:nvSpPr>
            <p:cNvPr id="8878" name="Google Shape;8878;p9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97"/>
          <p:cNvGrpSpPr/>
          <p:nvPr/>
        </p:nvGrpSpPr>
        <p:grpSpPr>
          <a:xfrm>
            <a:off x="5200644" y="2244171"/>
            <a:ext cx="448180" cy="448143"/>
            <a:chOff x="-18270275" y="3710875"/>
            <a:chExt cx="303275" cy="303250"/>
          </a:xfrm>
        </p:grpSpPr>
        <p:sp>
          <p:nvSpPr>
            <p:cNvPr id="8884" name="Google Shape;8884;p9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97"/>
          <p:cNvGrpSpPr/>
          <p:nvPr/>
        </p:nvGrpSpPr>
        <p:grpSpPr>
          <a:xfrm>
            <a:off x="5254196" y="2797422"/>
            <a:ext cx="341076" cy="448180"/>
            <a:chOff x="-18234025" y="4084200"/>
            <a:chExt cx="230800" cy="303275"/>
          </a:xfrm>
        </p:grpSpPr>
        <p:sp>
          <p:nvSpPr>
            <p:cNvPr id="8891" name="Google Shape;8891;p9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97"/>
          <p:cNvGrpSpPr/>
          <p:nvPr/>
        </p:nvGrpSpPr>
        <p:grpSpPr>
          <a:xfrm>
            <a:off x="2366751" y="3341641"/>
            <a:ext cx="449325" cy="450470"/>
            <a:chOff x="-16419350" y="3308400"/>
            <a:chExt cx="304050" cy="304825"/>
          </a:xfrm>
        </p:grpSpPr>
        <p:sp>
          <p:nvSpPr>
            <p:cNvPr id="8895" name="Google Shape;8895;p9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97"/>
          <p:cNvGrpSpPr/>
          <p:nvPr/>
        </p:nvGrpSpPr>
        <p:grpSpPr>
          <a:xfrm>
            <a:off x="4638306" y="3340423"/>
            <a:ext cx="395755" cy="452872"/>
            <a:chOff x="-16401225" y="3683275"/>
            <a:chExt cx="267800" cy="306450"/>
          </a:xfrm>
        </p:grpSpPr>
        <p:sp>
          <p:nvSpPr>
            <p:cNvPr id="8903" name="Google Shape;8903;p9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97"/>
          <p:cNvGrpSpPr/>
          <p:nvPr/>
        </p:nvGrpSpPr>
        <p:grpSpPr>
          <a:xfrm>
            <a:off x="8003755" y="2797062"/>
            <a:ext cx="450470" cy="448180"/>
            <a:chOff x="-16419350" y="4058200"/>
            <a:chExt cx="304825" cy="303275"/>
          </a:xfrm>
        </p:grpSpPr>
        <p:sp>
          <p:nvSpPr>
            <p:cNvPr id="8911" name="Google Shape;8911;p9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97"/>
          <p:cNvGrpSpPr/>
          <p:nvPr/>
        </p:nvGrpSpPr>
        <p:grpSpPr>
          <a:xfrm>
            <a:off x="4030643" y="3343080"/>
            <a:ext cx="450507" cy="447589"/>
            <a:chOff x="-15296200" y="3326900"/>
            <a:chExt cx="304850" cy="302875"/>
          </a:xfrm>
        </p:grpSpPr>
        <p:sp>
          <p:nvSpPr>
            <p:cNvPr id="8919" name="Google Shape;8919;p9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97"/>
          <p:cNvGrpSpPr/>
          <p:nvPr/>
        </p:nvGrpSpPr>
        <p:grpSpPr>
          <a:xfrm>
            <a:off x="2946296" y="1706881"/>
            <a:ext cx="486566" cy="414708"/>
            <a:chOff x="-19835275" y="3330250"/>
            <a:chExt cx="329250" cy="280625"/>
          </a:xfrm>
        </p:grpSpPr>
        <p:sp>
          <p:nvSpPr>
            <p:cNvPr id="8925" name="Google Shape;8925;p9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97"/>
          <p:cNvGrpSpPr/>
          <p:nvPr/>
        </p:nvGrpSpPr>
        <p:grpSpPr>
          <a:xfrm>
            <a:off x="2964325" y="2243470"/>
            <a:ext cx="450507" cy="449547"/>
            <a:chOff x="-19822675" y="3692750"/>
            <a:chExt cx="304850" cy="304200"/>
          </a:xfrm>
        </p:grpSpPr>
        <p:sp>
          <p:nvSpPr>
            <p:cNvPr id="8929" name="Google Shape;8929;p9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97"/>
          <p:cNvGrpSpPr/>
          <p:nvPr/>
        </p:nvGrpSpPr>
        <p:grpSpPr>
          <a:xfrm>
            <a:off x="2964916" y="2796278"/>
            <a:ext cx="449325" cy="450470"/>
            <a:chOff x="-19822675" y="4066875"/>
            <a:chExt cx="304050" cy="304825"/>
          </a:xfrm>
        </p:grpSpPr>
        <p:sp>
          <p:nvSpPr>
            <p:cNvPr id="8935" name="Google Shape;8935;p9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97"/>
          <p:cNvGrpSpPr/>
          <p:nvPr/>
        </p:nvGrpSpPr>
        <p:grpSpPr>
          <a:xfrm>
            <a:off x="5773985" y="1689571"/>
            <a:ext cx="399302" cy="449325"/>
            <a:chOff x="-17878825" y="3334400"/>
            <a:chExt cx="270200" cy="304050"/>
          </a:xfrm>
        </p:grpSpPr>
        <p:sp>
          <p:nvSpPr>
            <p:cNvPr id="8942" name="Google Shape;8942;p9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97"/>
          <p:cNvGrpSpPr/>
          <p:nvPr/>
        </p:nvGrpSpPr>
        <p:grpSpPr>
          <a:xfrm>
            <a:off x="5747809" y="2242416"/>
            <a:ext cx="451653" cy="451653"/>
            <a:chOff x="-17896150" y="3709300"/>
            <a:chExt cx="305625" cy="305625"/>
          </a:xfrm>
        </p:grpSpPr>
        <p:sp>
          <p:nvSpPr>
            <p:cNvPr id="8950" name="Google Shape;8950;p9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97"/>
          <p:cNvGrpSpPr/>
          <p:nvPr/>
        </p:nvGrpSpPr>
        <p:grpSpPr>
          <a:xfrm>
            <a:off x="5775740" y="2795686"/>
            <a:ext cx="395792" cy="451653"/>
            <a:chOff x="-17878025" y="4082625"/>
            <a:chExt cx="267825" cy="305625"/>
          </a:xfrm>
        </p:grpSpPr>
        <p:sp>
          <p:nvSpPr>
            <p:cNvPr id="8955" name="Google Shape;8955;p9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97"/>
          <p:cNvGrpSpPr/>
          <p:nvPr/>
        </p:nvGrpSpPr>
        <p:grpSpPr>
          <a:xfrm>
            <a:off x="2919632" y="3355015"/>
            <a:ext cx="450507" cy="423722"/>
            <a:chOff x="-16044450" y="3317850"/>
            <a:chExt cx="304850" cy="286725"/>
          </a:xfrm>
        </p:grpSpPr>
        <p:sp>
          <p:nvSpPr>
            <p:cNvPr id="8963" name="Google Shape;8963;p9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7" name="Google Shape;8967;p9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8" name="Google Shape;8968;p97"/>
          <p:cNvGrpSpPr/>
          <p:nvPr/>
        </p:nvGrpSpPr>
        <p:grpSpPr>
          <a:xfrm>
            <a:off x="8042149" y="2243724"/>
            <a:ext cx="373662" cy="449030"/>
            <a:chOff x="-16018450" y="4058400"/>
            <a:chExt cx="252850" cy="303850"/>
          </a:xfrm>
        </p:grpSpPr>
        <p:sp>
          <p:nvSpPr>
            <p:cNvPr id="8969" name="Google Shape;8969;p9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3" name="Google Shape;8973;p9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78" name="Shape 8978"/>
        <p:cNvGrpSpPr/>
        <p:nvPr/>
      </p:nvGrpSpPr>
      <p:grpSpPr>
        <a:xfrm>
          <a:off x="0" y="0"/>
          <a:ext cx="0" cy="0"/>
          <a:chOff x="0" y="0"/>
          <a:chExt cx="0" cy="0"/>
        </a:xfrm>
      </p:grpSpPr>
      <p:grpSp>
        <p:nvGrpSpPr>
          <p:cNvPr id="8979" name="Google Shape;8979;p98"/>
          <p:cNvGrpSpPr/>
          <p:nvPr/>
        </p:nvGrpSpPr>
        <p:grpSpPr>
          <a:xfrm>
            <a:off x="845901" y="1689241"/>
            <a:ext cx="442337" cy="419623"/>
            <a:chOff x="-6696925" y="3272575"/>
            <a:chExt cx="307200" cy="291425"/>
          </a:xfrm>
        </p:grpSpPr>
        <p:sp>
          <p:nvSpPr>
            <p:cNvPr id="8980" name="Google Shape;8980;p9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98"/>
          <p:cNvGrpSpPr/>
          <p:nvPr/>
        </p:nvGrpSpPr>
        <p:grpSpPr>
          <a:xfrm>
            <a:off x="845884" y="2204636"/>
            <a:ext cx="442373" cy="420775"/>
            <a:chOff x="-6690625" y="3631325"/>
            <a:chExt cx="307225" cy="292225"/>
          </a:xfrm>
        </p:grpSpPr>
        <p:sp>
          <p:nvSpPr>
            <p:cNvPr id="8983" name="Google Shape;8983;p9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8"/>
          <p:cNvGrpSpPr/>
          <p:nvPr/>
        </p:nvGrpSpPr>
        <p:grpSpPr>
          <a:xfrm>
            <a:off x="868005" y="2756972"/>
            <a:ext cx="421927" cy="419371"/>
            <a:chOff x="-6689825" y="3992050"/>
            <a:chExt cx="293025" cy="291250"/>
          </a:xfrm>
        </p:grpSpPr>
        <p:sp>
          <p:nvSpPr>
            <p:cNvPr id="8989" name="Google Shape;8989;p9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1" name="Google Shape;9001;p9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2" name="Google Shape;9002;p98"/>
          <p:cNvGrpSpPr/>
          <p:nvPr/>
        </p:nvGrpSpPr>
        <p:grpSpPr>
          <a:xfrm>
            <a:off x="3551317" y="2205192"/>
            <a:ext cx="423043" cy="419659"/>
            <a:chOff x="-4837325" y="3612425"/>
            <a:chExt cx="293800" cy="291450"/>
          </a:xfrm>
        </p:grpSpPr>
        <p:sp>
          <p:nvSpPr>
            <p:cNvPr id="9003" name="Google Shape;9003;p9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8"/>
          <p:cNvGrpSpPr/>
          <p:nvPr/>
        </p:nvGrpSpPr>
        <p:grpSpPr>
          <a:xfrm>
            <a:off x="3564349" y="2756826"/>
            <a:ext cx="420775" cy="419659"/>
            <a:chOff x="-4837325" y="3971575"/>
            <a:chExt cx="292225" cy="291450"/>
          </a:xfrm>
        </p:grpSpPr>
        <p:sp>
          <p:nvSpPr>
            <p:cNvPr id="9007" name="Google Shape;9007;p9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98"/>
          <p:cNvGrpSpPr/>
          <p:nvPr/>
        </p:nvGrpSpPr>
        <p:grpSpPr>
          <a:xfrm>
            <a:off x="6256364" y="1714185"/>
            <a:ext cx="430998" cy="369730"/>
            <a:chOff x="-3037625" y="3254850"/>
            <a:chExt cx="299325" cy="256775"/>
          </a:xfrm>
        </p:grpSpPr>
        <p:sp>
          <p:nvSpPr>
            <p:cNvPr id="9014" name="Google Shape;9014;p9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98"/>
          <p:cNvGrpSpPr/>
          <p:nvPr/>
        </p:nvGrpSpPr>
        <p:grpSpPr>
          <a:xfrm>
            <a:off x="6260324" y="2204615"/>
            <a:ext cx="423079" cy="420811"/>
            <a:chOff x="-3031325" y="3597450"/>
            <a:chExt cx="293825" cy="292250"/>
          </a:xfrm>
        </p:grpSpPr>
        <p:sp>
          <p:nvSpPr>
            <p:cNvPr id="9019" name="Google Shape;9019;p9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98"/>
          <p:cNvGrpSpPr/>
          <p:nvPr/>
        </p:nvGrpSpPr>
        <p:grpSpPr>
          <a:xfrm>
            <a:off x="6272798" y="2781214"/>
            <a:ext cx="421927" cy="370882"/>
            <a:chOff x="-3030525" y="3973150"/>
            <a:chExt cx="293025" cy="257575"/>
          </a:xfrm>
        </p:grpSpPr>
        <p:sp>
          <p:nvSpPr>
            <p:cNvPr id="9024" name="Google Shape;9024;p9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98"/>
          <p:cNvGrpSpPr/>
          <p:nvPr/>
        </p:nvGrpSpPr>
        <p:grpSpPr>
          <a:xfrm>
            <a:off x="1374391" y="3369426"/>
            <a:ext cx="421927" cy="297195"/>
            <a:chOff x="-1199300" y="3279250"/>
            <a:chExt cx="293025" cy="206400"/>
          </a:xfrm>
        </p:grpSpPr>
        <p:sp>
          <p:nvSpPr>
            <p:cNvPr id="9027" name="Google Shape;9027;p9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98"/>
          <p:cNvGrpSpPr/>
          <p:nvPr/>
        </p:nvGrpSpPr>
        <p:grpSpPr>
          <a:xfrm>
            <a:off x="1381477" y="1688773"/>
            <a:ext cx="444605" cy="420559"/>
            <a:chOff x="-6338550" y="3272950"/>
            <a:chExt cx="308775" cy="292075"/>
          </a:xfrm>
        </p:grpSpPr>
        <p:sp>
          <p:nvSpPr>
            <p:cNvPr id="9032" name="Google Shape;9032;p9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98"/>
          <p:cNvGrpSpPr/>
          <p:nvPr/>
        </p:nvGrpSpPr>
        <p:grpSpPr>
          <a:xfrm>
            <a:off x="1392817" y="2205194"/>
            <a:ext cx="421927" cy="419659"/>
            <a:chOff x="-6329100" y="3632100"/>
            <a:chExt cx="293025" cy="291450"/>
          </a:xfrm>
        </p:grpSpPr>
        <p:sp>
          <p:nvSpPr>
            <p:cNvPr id="9036" name="Google Shape;9036;p9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98"/>
          <p:cNvGrpSpPr/>
          <p:nvPr/>
        </p:nvGrpSpPr>
        <p:grpSpPr>
          <a:xfrm>
            <a:off x="1405867" y="2756828"/>
            <a:ext cx="419623" cy="419659"/>
            <a:chOff x="-6329875" y="3992050"/>
            <a:chExt cx="291425" cy="291450"/>
          </a:xfrm>
        </p:grpSpPr>
        <p:sp>
          <p:nvSpPr>
            <p:cNvPr id="9040" name="Google Shape;9040;p9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98"/>
          <p:cNvGrpSpPr/>
          <p:nvPr/>
        </p:nvGrpSpPr>
        <p:grpSpPr>
          <a:xfrm>
            <a:off x="4092004" y="1687530"/>
            <a:ext cx="423079" cy="423043"/>
            <a:chOff x="-4478975" y="3251700"/>
            <a:chExt cx="293825" cy="293800"/>
          </a:xfrm>
        </p:grpSpPr>
        <p:sp>
          <p:nvSpPr>
            <p:cNvPr id="9045" name="Google Shape;9045;p9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98"/>
          <p:cNvGrpSpPr/>
          <p:nvPr/>
        </p:nvGrpSpPr>
        <p:grpSpPr>
          <a:xfrm>
            <a:off x="4092004" y="2205192"/>
            <a:ext cx="423079" cy="419659"/>
            <a:chOff x="-4475825" y="3612425"/>
            <a:chExt cx="293825" cy="291450"/>
          </a:xfrm>
        </p:grpSpPr>
        <p:sp>
          <p:nvSpPr>
            <p:cNvPr id="9049" name="Google Shape;9049;p9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8"/>
          <p:cNvGrpSpPr/>
          <p:nvPr/>
        </p:nvGrpSpPr>
        <p:grpSpPr>
          <a:xfrm>
            <a:off x="4101077" y="2756844"/>
            <a:ext cx="428730" cy="419623"/>
            <a:chOff x="-4480550" y="3970800"/>
            <a:chExt cx="297750" cy="291425"/>
          </a:xfrm>
        </p:grpSpPr>
        <p:sp>
          <p:nvSpPr>
            <p:cNvPr id="9053" name="Google Shape;9053;p9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98"/>
          <p:cNvGrpSpPr/>
          <p:nvPr/>
        </p:nvGrpSpPr>
        <p:grpSpPr>
          <a:xfrm>
            <a:off x="6804910" y="1689221"/>
            <a:ext cx="415123" cy="419659"/>
            <a:chOff x="-2668225" y="3239075"/>
            <a:chExt cx="288300" cy="291450"/>
          </a:xfrm>
        </p:grpSpPr>
        <p:sp>
          <p:nvSpPr>
            <p:cNvPr id="9056" name="Google Shape;9056;p9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98"/>
          <p:cNvGrpSpPr/>
          <p:nvPr/>
        </p:nvGrpSpPr>
        <p:grpSpPr>
          <a:xfrm>
            <a:off x="6802066" y="2205191"/>
            <a:ext cx="420811" cy="419659"/>
            <a:chOff x="-2671375" y="3597450"/>
            <a:chExt cx="292250" cy="291450"/>
          </a:xfrm>
        </p:grpSpPr>
        <p:sp>
          <p:nvSpPr>
            <p:cNvPr id="9062" name="Google Shape;9062;p9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98"/>
          <p:cNvGrpSpPr/>
          <p:nvPr/>
        </p:nvGrpSpPr>
        <p:grpSpPr>
          <a:xfrm>
            <a:off x="6812849" y="2755691"/>
            <a:ext cx="423043" cy="421927"/>
            <a:chOff x="-2670575" y="3956600"/>
            <a:chExt cx="293800" cy="293025"/>
          </a:xfrm>
        </p:grpSpPr>
        <p:sp>
          <p:nvSpPr>
            <p:cNvPr id="9065" name="Google Shape;9065;p9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98"/>
          <p:cNvGrpSpPr/>
          <p:nvPr/>
        </p:nvGrpSpPr>
        <p:grpSpPr>
          <a:xfrm>
            <a:off x="3070370" y="3311947"/>
            <a:ext cx="426462" cy="418363"/>
            <a:chOff x="-1183550" y="3586525"/>
            <a:chExt cx="296175" cy="290550"/>
          </a:xfrm>
        </p:grpSpPr>
        <p:sp>
          <p:nvSpPr>
            <p:cNvPr id="9070" name="Google Shape;9070;p9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98"/>
          <p:cNvGrpSpPr/>
          <p:nvPr/>
        </p:nvGrpSpPr>
        <p:grpSpPr>
          <a:xfrm>
            <a:off x="1933980" y="1689799"/>
            <a:ext cx="420811" cy="418507"/>
            <a:chOff x="-5971525" y="3273750"/>
            <a:chExt cx="292250" cy="290650"/>
          </a:xfrm>
        </p:grpSpPr>
        <p:sp>
          <p:nvSpPr>
            <p:cNvPr id="9080" name="Google Shape;9080;p9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98"/>
          <p:cNvGrpSpPr/>
          <p:nvPr/>
        </p:nvGrpSpPr>
        <p:grpSpPr>
          <a:xfrm>
            <a:off x="1928310" y="2203826"/>
            <a:ext cx="432150" cy="422395"/>
            <a:chOff x="-5974675" y="3632100"/>
            <a:chExt cx="300125" cy="293350"/>
          </a:xfrm>
        </p:grpSpPr>
        <p:sp>
          <p:nvSpPr>
            <p:cNvPr id="9083" name="Google Shape;9083;p9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8"/>
          <p:cNvGrpSpPr/>
          <p:nvPr/>
        </p:nvGrpSpPr>
        <p:grpSpPr>
          <a:xfrm>
            <a:off x="1958351" y="2755694"/>
            <a:ext cx="395865" cy="421927"/>
            <a:chOff x="-5971525" y="3990475"/>
            <a:chExt cx="274925" cy="293025"/>
          </a:xfrm>
        </p:grpSpPr>
        <p:sp>
          <p:nvSpPr>
            <p:cNvPr id="9087" name="Google Shape;9087;p9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98"/>
          <p:cNvGrpSpPr/>
          <p:nvPr/>
        </p:nvGrpSpPr>
        <p:grpSpPr>
          <a:xfrm>
            <a:off x="4631558" y="1689798"/>
            <a:ext cx="420775" cy="418507"/>
            <a:chOff x="-4118225" y="3253275"/>
            <a:chExt cx="292225" cy="290650"/>
          </a:xfrm>
        </p:grpSpPr>
        <p:sp>
          <p:nvSpPr>
            <p:cNvPr id="9092" name="Google Shape;9092;p9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98"/>
          <p:cNvGrpSpPr/>
          <p:nvPr/>
        </p:nvGrpSpPr>
        <p:grpSpPr>
          <a:xfrm>
            <a:off x="4682008" y="2204922"/>
            <a:ext cx="319874" cy="420199"/>
            <a:chOff x="-4082800" y="3612425"/>
            <a:chExt cx="222150" cy="291825"/>
          </a:xfrm>
        </p:grpSpPr>
        <p:sp>
          <p:nvSpPr>
            <p:cNvPr id="9095" name="Google Shape;9095;p9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98"/>
          <p:cNvGrpSpPr/>
          <p:nvPr/>
        </p:nvGrpSpPr>
        <p:grpSpPr>
          <a:xfrm>
            <a:off x="4643456" y="2769876"/>
            <a:ext cx="420775" cy="393561"/>
            <a:chOff x="-4118225" y="3990475"/>
            <a:chExt cx="292225" cy="273325"/>
          </a:xfrm>
        </p:grpSpPr>
        <p:sp>
          <p:nvSpPr>
            <p:cNvPr id="9099" name="Google Shape;9099;p9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8"/>
          <p:cNvGrpSpPr/>
          <p:nvPr/>
        </p:nvGrpSpPr>
        <p:grpSpPr>
          <a:xfrm>
            <a:off x="7354110" y="1688087"/>
            <a:ext cx="394713" cy="421927"/>
            <a:chOff x="-2312225" y="3238300"/>
            <a:chExt cx="274125" cy="293025"/>
          </a:xfrm>
        </p:grpSpPr>
        <p:sp>
          <p:nvSpPr>
            <p:cNvPr id="9104" name="Google Shape;9104;p9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98"/>
          <p:cNvGrpSpPr/>
          <p:nvPr/>
        </p:nvGrpSpPr>
        <p:grpSpPr>
          <a:xfrm>
            <a:off x="7341062" y="2153586"/>
            <a:ext cx="420811" cy="522864"/>
            <a:chOff x="-2310650" y="3525775"/>
            <a:chExt cx="292250" cy="363125"/>
          </a:xfrm>
        </p:grpSpPr>
        <p:sp>
          <p:nvSpPr>
            <p:cNvPr id="9107" name="Google Shape;9107;p9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98"/>
          <p:cNvGrpSpPr/>
          <p:nvPr/>
        </p:nvGrpSpPr>
        <p:grpSpPr>
          <a:xfrm>
            <a:off x="7351827" y="2756825"/>
            <a:ext cx="423079" cy="419659"/>
            <a:chOff x="-2310650" y="3958175"/>
            <a:chExt cx="293825" cy="291450"/>
          </a:xfrm>
        </p:grpSpPr>
        <p:sp>
          <p:nvSpPr>
            <p:cNvPr id="9112" name="Google Shape;9112;p9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98"/>
          <p:cNvGrpSpPr/>
          <p:nvPr/>
        </p:nvGrpSpPr>
        <p:grpSpPr>
          <a:xfrm>
            <a:off x="4718688" y="3308459"/>
            <a:ext cx="424159" cy="419659"/>
            <a:chOff x="-1182750" y="3962900"/>
            <a:chExt cx="294575" cy="291450"/>
          </a:xfrm>
        </p:grpSpPr>
        <p:sp>
          <p:nvSpPr>
            <p:cNvPr id="9115" name="Google Shape;9115;p9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98"/>
          <p:cNvGrpSpPr/>
          <p:nvPr/>
        </p:nvGrpSpPr>
        <p:grpSpPr>
          <a:xfrm>
            <a:off x="2471824" y="1689223"/>
            <a:ext cx="424195" cy="419659"/>
            <a:chOff x="-5611575" y="3272950"/>
            <a:chExt cx="294600" cy="291450"/>
          </a:xfrm>
        </p:grpSpPr>
        <p:sp>
          <p:nvSpPr>
            <p:cNvPr id="9123" name="Google Shape;9123;p9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8"/>
          <p:cNvGrpSpPr/>
          <p:nvPr/>
        </p:nvGrpSpPr>
        <p:grpSpPr>
          <a:xfrm>
            <a:off x="2471824" y="2205770"/>
            <a:ext cx="424195" cy="418507"/>
            <a:chOff x="-5613150" y="3632900"/>
            <a:chExt cx="294600" cy="290650"/>
          </a:xfrm>
        </p:grpSpPr>
        <p:sp>
          <p:nvSpPr>
            <p:cNvPr id="9129" name="Google Shape;9129;p9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98"/>
          <p:cNvGrpSpPr/>
          <p:nvPr/>
        </p:nvGrpSpPr>
        <p:grpSpPr>
          <a:xfrm>
            <a:off x="2483722" y="2756270"/>
            <a:ext cx="424195" cy="420775"/>
            <a:chOff x="-5613150" y="3991275"/>
            <a:chExt cx="294600" cy="292225"/>
          </a:xfrm>
        </p:grpSpPr>
        <p:sp>
          <p:nvSpPr>
            <p:cNvPr id="9132" name="Google Shape;9132;p9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98"/>
          <p:cNvGrpSpPr/>
          <p:nvPr/>
        </p:nvGrpSpPr>
        <p:grpSpPr>
          <a:xfrm>
            <a:off x="5155210" y="1689438"/>
            <a:ext cx="434634" cy="419227"/>
            <a:chOff x="-3768700" y="3253275"/>
            <a:chExt cx="301850" cy="291150"/>
          </a:xfrm>
        </p:grpSpPr>
        <p:sp>
          <p:nvSpPr>
            <p:cNvPr id="9142" name="Google Shape;9142;p9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98"/>
          <p:cNvGrpSpPr/>
          <p:nvPr/>
        </p:nvGrpSpPr>
        <p:grpSpPr>
          <a:xfrm>
            <a:off x="5159293" y="2217090"/>
            <a:ext cx="426462" cy="395865"/>
            <a:chOff x="-3808700" y="3628950"/>
            <a:chExt cx="296175" cy="274925"/>
          </a:xfrm>
        </p:grpSpPr>
        <p:sp>
          <p:nvSpPr>
            <p:cNvPr id="9146" name="Google Shape;9146;p9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98"/>
          <p:cNvGrpSpPr/>
          <p:nvPr/>
        </p:nvGrpSpPr>
        <p:grpSpPr>
          <a:xfrm>
            <a:off x="5224504" y="2756412"/>
            <a:ext cx="419443" cy="420487"/>
            <a:chOff x="-3771675" y="3971775"/>
            <a:chExt cx="291300" cy="292025"/>
          </a:xfrm>
        </p:grpSpPr>
        <p:sp>
          <p:nvSpPr>
            <p:cNvPr id="9150" name="Google Shape;9150;p9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98"/>
          <p:cNvGrpSpPr/>
          <p:nvPr/>
        </p:nvGrpSpPr>
        <p:grpSpPr>
          <a:xfrm>
            <a:off x="7885948" y="1716461"/>
            <a:ext cx="420271" cy="320774"/>
            <a:chOff x="-1951475" y="3273100"/>
            <a:chExt cx="291875" cy="222775"/>
          </a:xfrm>
        </p:grpSpPr>
        <p:sp>
          <p:nvSpPr>
            <p:cNvPr id="9156" name="Google Shape;9156;p9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8"/>
          <p:cNvGrpSpPr/>
          <p:nvPr/>
        </p:nvGrpSpPr>
        <p:grpSpPr>
          <a:xfrm>
            <a:off x="7883429" y="2205191"/>
            <a:ext cx="425310" cy="419659"/>
            <a:chOff x="-1951475" y="3597450"/>
            <a:chExt cx="295375" cy="291450"/>
          </a:xfrm>
        </p:grpSpPr>
        <p:sp>
          <p:nvSpPr>
            <p:cNvPr id="9160" name="Google Shape;9160;p9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98"/>
          <p:cNvGrpSpPr/>
          <p:nvPr/>
        </p:nvGrpSpPr>
        <p:grpSpPr>
          <a:xfrm>
            <a:off x="7885680" y="2756825"/>
            <a:ext cx="444605" cy="419659"/>
            <a:chOff x="-1960150" y="3956600"/>
            <a:chExt cx="308775" cy="291450"/>
          </a:xfrm>
        </p:grpSpPr>
        <p:sp>
          <p:nvSpPr>
            <p:cNvPr id="9165" name="Google Shape;9165;p9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98"/>
          <p:cNvGrpSpPr/>
          <p:nvPr/>
        </p:nvGrpSpPr>
        <p:grpSpPr>
          <a:xfrm>
            <a:off x="1939718" y="3307636"/>
            <a:ext cx="420775" cy="420775"/>
            <a:chOff x="-804700" y="3226500"/>
            <a:chExt cx="292225" cy="292225"/>
          </a:xfrm>
        </p:grpSpPr>
        <p:sp>
          <p:nvSpPr>
            <p:cNvPr id="9168" name="Google Shape;9168;p9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98"/>
          <p:cNvGrpSpPr/>
          <p:nvPr/>
        </p:nvGrpSpPr>
        <p:grpSpPr>
          <a:xfrm>
            <a:off x="3019809" y="1688647"/>
            <a:ext cx="420775" cy="420811"/>
            <a:chOff x="-5251625" y="3272950"/>
            <a:chExt cx="292225" cy="292250"/>
          </a:xfrm>
        </p:grpSpPr>
        <p:sp>
          <p:nvSpPr>
            <p:cNvPr id="9176" name="Google Shape;9176;p9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98"/>
          <p:cNvGrpSpPr/>
          <p:nvPr/>
        </p:nvGrpSpPr>
        <p:grpSpPr>
          <a:xfrm>
            <a:off x="3016407" y="2204348"/>
            <a:ext cx="427578" cy="421351"/>
            <a:chOff x="-5254775" y="3631325"/>
            <a:chExt cx="296950" cy="292625"/>
          </a:xfrm>
        </p:grpSpPr>
        <p:sp>
          <p:nvSpPr>
            <p:cNvPr id="9180" name="Google Shape;9180;p9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98"/>
          <p:cNvGrpSpPr/>
          <p:nvPr/>
        </p:nvGrpSpPr>
        <p:grpSpPr>
          <a:xfrm>
            <a:off x="3032265" y="2756270"/>
            <a:ext cx="419659" cy="420775"/>
            <a:chOff x="-5251625" y="3991275"/>
            <a:chExt cx="291450" cy="292225"/>
          </a:xfrm>
        </p:grpSpPr>
        <p:sp>
          <p:nvSpPr>
            <p:cNvPr id="9188" name="Google Shape;9188;p9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98"/>
          <p:cNvGrpSpPr/>
          <p:nvPr/>
        </p:nvGrpSpPr>
        <p:grpSpPr>
          <a:xfrm>
            <a:off x="5772848" y="1689240"/>
            <a:ext cx="319874" cy="419623"/>
            <a:chOff x="-3365275" y="3253275"/>
            <a:chExt cx="222150" cy="291425"/>
          </a:xfrm>
        </p:grpSpPr>
        <p:sp>
          <p:nvSpPr>
            <p:cNvPr id="9194" name="Google Shape;9194;p9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98"/>
          <p:cNvGrpSpPr/>
          <p:nvPr/>
        </p:nvGrpSpPr>
        <p:grpSpPr>
          <a:xfrm>
            <a:off x="5746786" y="2204058"/>
            <a:ext cx="371998" cy="421927"/>
            <a:chOff x="-3383375" y="3611625"/>
            <a:chExt cx="258350" cy="293025"/>
          </a:xfrm>
        </p:grpSpPr>
        <p:sp>
          <p:nvSpPr>
            <p:cNvPr id="9197" name="Google Shape;9197;p9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98"/>
          <p:cNvGrpSpPr/>
          <p:nvPr/>
        </p:nvGrpSpPr>
        <p:grpSpPr>
          <a:xfrm>
            <a:off x="5809135" y="2756826"/>
            <a:ext cx="271097" cy="419659"/>
            <a:chOff x="-3347950" y="3971575"/>
            <a:chExt cx="188275" cy="291450"/>
          </a:xfrm>
        </p:grpSpPr>
        <p:sp>
          <p:nvSpPr>
            <p:cNvPr id="9200" name="Google Shape;9200;p9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98"/>
          <p:cNvGrpSpPr/>
          <p:nvPr/>
        </p:nvGrpSpPr>
        <p:grpSpPr>
          <a:xfrm>
            <a:off x="858994" y="3307061"/>
            <a:ext cx="371998" cy="421927"/>
            <a:chOff x="-1575775" y="3238300"/>
            <a:chExt cx="258350" cy="293025"/>
          </a:xfrm>
        </p:grpSpPr>
        <p:sp>
          <p:nvSpPr>
            <p:cNvPr id="9204" name="Google Shape;9204;p9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98"/>
          <p:cNvGrpSpPr/>
          <p:nvPr/>
        </p:nvGrpSpPr>
        <p:grpSpPr>
          <a:xfrm>
            <a:off x="2503892" y="3309051"/>
            <a:ext cx="423079" cy="424159"/>
            <a:chOff x="-1591550" y="3597475"/>
            <a:chExt cx="293825" cy="294575"/>
          </a:xfrm>
        </p:grpSpPr>
        <p:sp>
          <p:nvSpPr>
            <p:cNvPr id="9210" name="Google Shape;9210;p9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98"/>
          <p:cNvGrpSpPr/>
          <p:nvPr/>
        </p:nvGrpSpPr>
        <p:grpSpPr>
          <a:xfrm>
            <a:off x="4153362" y="3318663"/>
            <a:ext cx="421927" cy="399248"/>
            <a:chOff x="-1592325" y="3957400"/>
            <a:chExt cx="293025" cy="277275"/>
          </a:xfrm>
        </p:grpSpPr>
        <p:sp>
          <p:nvSpPr>
            <p:cNvPr id="9214" name="Google Shape;9214;p9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98"/>
          <p:cNvGrpSpPr/>
          <p:nvPr/>
        </p:nvGrpSpPr>
        <p:grpSpPr>
          <a:xfrm>
            <a:off x="3640232" y="3310744"/>
            <a:ext cx="369730" cy="420775"/>
            <a:chOff x="-778700" y="3612425"/>
            <a:chExt cx="256775" cy="292225"/>
          </a:xfrm>
        </p:grpSpPr>
        <p:sp>
          <p:nvSpPr>
            <p:cNvPr id="9219" name="Google Shape;9219;p9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98"/>
          <p:cNvGrpSpPr/>
          <p:nvPr/>
        </p:nvGrpSpPr>
        <p:grpSpPr>
          <a:xfrm>
            <a:off x="6111733" y="3828305"/>
            <a:ext cx="340731" cy="387641"/>
            <a:chOff x="7728464" y="1561258"/>
            <a:chExt cx="349719" cy="397866"/>
          </a:xfrm>
        </p:grpSpPr>
        <p:sp>
          <p:nvSpPr>
            <p:cNvPr id="9226" name="Google Shape;9226;p9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98"/>
          <p:cNvGrpSpPr/>
          <p:nvPr/>
        </p:nvGrpSpPr>
        <p:grpSpPr>
          <a:xfrm>
            <a:off x="4034702" y="3828305"/>
            <a:ext cx="387681" cy="387641"/>
            <a:chOff x="5611350" y="1561258"/>
            <a:chExt cx="397907" cy="397866"/>
          </a:xfrm>
        </p:grpSpPr>
        <p:sp>
          <p:nvSpPr>
            <p:cNvPr id="9229" name="Google Shape;9229;p9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98"/>
          <p:cNvGrpSpPr/>
          <p:nvPr/>
        </p:nvGrpSpPr>
        <p:grpSpPr>
          <a:xfrm>
            <a:off x="4553987" y="3925571"/>
            <a:ext cx="387610" cy="193109"/>
            <a:chOff x="6140660" y="1661097"/>
            <a:chExt cx="397835" cy="198202"/>
          </a:xfrm>
        </p:grpSpPr>
        <p:sp>
          <p:nvSpPr>
            <p:cNvPr id="9234" name="Google Shape;9234;p9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98"/>
          <p:cNvGrpSpPr/>
          <p:nvPr/>
        </p:nvGrpSpPr>
        <p:grpSpPr>
          <a:xfrm>
            <a:off x="5073202" y="3828305"/>
            <a:ext cx="387681" cy="387641"/>
            <a:chOff x="6669907" y="1561258"/>
            <a:chExt cx="397907" cy="397866"/>
          </a:xfrm>
        </p:grpSpPr>
        <p:sp>
          <p:nvSpPr>
            <p:cNvPr id="9239" name="Google Shape;9239;p9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98"/>
          <p:cNvGrpSpPr/>
          <p:nvPr/>
        </p:nvGrpSpPr>
        <p:grpSpPr>
          <a:xfrm>
            <a:off x="1958433" y="3885842"/>
            <a:ext cx="387681" cy="272572"/>
            <a:chOff x="3386036" y="1746339"/>
            <a:chExt cx="397907" cy="279762"/>
          </a:xfrm>
        </p:grpSpPr>
        <p:sp>
          <p:nvSpPr>
            <p:cNvPr id="9245" name="Google Shape;9245;p9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98"/>
          <p:cNvGrpSpPr/>
          <p:nvPr/>
        </p:nvGrpSpPr>
        <p:grpSpPr>
          <a:xfrm>
            <a:off x="2996130" y="3828288"/>
            <a:ext cx="387681" cy="387681"/>
            <a:chOff x="4417380" y="1687279"/>
            <a:chExt cx="397907" cy="397907"/>
          </a:xfrm>
        </p:grpSpPr>
        <p:sp>
          <p:nvSpPr>
            <p:cNvPr id="9248" name="Google Shape;9248;p9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98"/>
          <p:cNvGrpSpPr/>
          <p:nvPr/>
        </p:nvGrpSpPr>
        <p:grpSpPr>
          <a:xfrm>
            <a:off x="7942611" y="3308537"/>
            <a:ext cx="387661" cy="387661"/>
            <a:chOff x="2869999" y="1687279"/>
            <a:chExt cx="397887" cy="397887"/>
          </a:xfrm>
        </p:grpSpPr>
        <p:sp>
          <p:nvSpPr>
            <p:cNvPr id="9251" name="Google Shape;9251;p9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98"/>
          <p:cNvGrpSpPr/>
          <p:nvPr/>
        </p:nvGrpSpPr>
        <p:grpSpPr>
          <a:xfrm>
            <a:off x="2477718" y="3828664"/>
            <a:ext cx="386807" cy="386929"/>
            <a:chOff x="3902887" y="1687655"/>
            <a:chExt cx="397010" cy="397135"/>
          </a:xfrm>
        </p:grpSpPr>
        <p:sp>
          <p:nvSpPr>
            <p:cNvPr id="9254" name="Google Shape;9254;p9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98"/>
          <p:cNvGrpSpPr/>
          <p:nvPr/>
        </p:nvGrpSpPr>
        <p:grpSpPr>
          <a:xfrm>
            <a:off x="3515416" y="3828344"/>
            <a:ext cx="387681" cy="387681"/>
            <a:chOff x="4933458" y="1687279"/>
            <a:chExt cx="397907" cy="397907"/>
          </a:xfrm>
        </p:grpSpPr>
        <p:sp>
          <p:nvSpPr>
            <p:cNvPr id="9257" name="Google Shape;9257;p9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98"/>
          <p:cNvGrpSpPr/>
          <p:nvPr/>
        </p:nvGrpSpPr>
        <p:grpSpPr>
          <a:xfrm>
            <a:off x="5286246" y="3308537"/>
            <a:ext cx="387681" cy="387661"/>
            <a:chOff x="266768" y="1721375"/>
            <a:chExt cx="397907" cy="397887"/>
          </a:xfrm>
        </p:grpSpPr>
        <p:sp>
          <p:nvSpPr>
            <p:cNvPr id="9260" name="Google Shape;9260;p9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98"/>
          <p:cNvGrpSpPr/>
          <p:nvPr/>
        </p:nvGrpSpPr>
        <p:grpSpPr>
          <a:xfrm>
            <a:off x="7411672" y="3308924"/>
            <a:ext cx="387539" cy="386888"/>
            <a:chOff x="2408992" y="1722875"/>
            <a:chExt cx="397761" cy="397093"/>
          </a:xfrm>
        </p:grpSpPr>
        <p:sp>
          <p:nvSpPr>
            <p:cNvPr id="9263" name="Google Shape;9263;p9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98"/>
          <p:cNvGrpSpPr/>
          <p:nvPr/>
        </p:nvGrpSpPr>
        <p:grpSpPr>
          <a:xfrm>
            <a:off x="5592488" y="3828305"/>
            <a:ext cx="387641" cy="387641"/>
            <a:chOff x="7199196" y="1561258"/>
            <a:chExt cx="397866" cy="397866"/>
          </a:xfrm>
        </p:grpSpPr>
        <p:sp>
          <p:nvSpPr>
            <p:cNvPr id="9266" name="Google Shape;9266;p9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9" name="Google Shape;9269;p9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270" name="Google Shape;9270;p98"/>
          <p:cNvGrpSpPr/>
          <p:nvPr/>
        </p:nvGrpSpPr>
        <p:grpSpPr>
          <a:xfrm>
            <a:off x="6348367" y="3308537"/>
            <a:ext cx="387661" cy="387661"/>
            <a:chOff x="1379798" y="1723250"/>
            <a:chExt cx="397887" cy="397887"/>
          </a:xfrm>
        </p:grpSpPr>
        <p:sp>
          <p:nvSpPr>
            <p:cNvPr id="9271" name="Google Shape;9271;p9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98"/>
          <p:cNvGrpSpPr/>
          <p:nvPr/>
        </p:nvGrpSpPr>
        <p:grpSpPr>
          <a:xfrm>
            <a:off x="5817327" y="3308537"/>
            <a:ext cx="387641" cy="387661"/>
            <a:chOff x="864491" y="1723250"/>
            <a:chExt cx="397866" cy="397887"/>
          </a:xfrm>
        </p:grpSpPr>
        <p:sp>
          <p:nvSpPr>
            <p:cNvPr id="9276" name="Google Shape;9276;p9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9" name="Google Shape;9279;p9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0" name="Google Shape;9280;p98"/>
          <p:cNvGrpSpPr/>
          <p:nvPr/>
        </p:nvGrpSpPr>
        <p:grpSpPr>
          <a:xfrm>
            <a:off x="6584154" y="3827060"/>
            <a:ext cx="388966" cy="388966"/>
            <a:chOff x="1190625" y="238125"/>
            <a:chExt cx="5235075" cy="5235075"/>
          </a:xfrm>
        </p:grpSpPr>
        <p:sp>
          <p:nvSpPr>
            <p:cNvPr id="9281" name="Google Shape;9281;p9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5"/>
          <p:cNvSpPr txBox="1"/>
          <p:nvPr>
            <p:ph type="title"/>
          </p:nvPr>
        </p:nvSpPr>
        <p:spPr>
          <a:xfrm>
            <a:off x="728200" y="30575"/>
            <a:ext cx="68226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Clustering Destinasi Wisata</a:t>
            </a:r>
            <a:endParaRPr>
              <a:latin typeface="Arial"/>
              <a:ea typeface="Arial"/>
              <a:cs typeface="Arial"/>
              <a:sym typeface="Arial"/>
            </a:endParaRPr>
          </a:p>
        </p:txBody>
      </p:sp>
      <p:graphicFrame>
        <p:nvGraphicFramePr>
          <p:cNvPr id="549" name="Google Shape;549;p45"/>
          <p:cNvGraphicFramePr/>
          <p:nvPr/>
        </p:nvGraphicFramePr>
        <p:xfrm>
          <a:off x="100513" y="667175"/>
          <a:ext cx="3000000" cy="3000000"/>
        </p:xfrm>
        <a:graphic>
          <a:graphicData uri="http://schemas.openxmlformats.org/drawingml/2006/table">
            <a:tbl>
              <a:tblPr>
                <a:noFill/>
                <a:tableStyleId>{F7E77B22-AFBA-4C16-B698-CC1CCF069941}</a:tableStyleId>
              </a:tblPr>
              <a:tblGrid>
                <a:gridCol w="732075"/>
                <a:gridCol w="3062950"/>
                <a:gridCol w="2843400"/>
                <a:gridCol w="2304525"/>
              </a:tblGrid>
              <a:tr h="98650">
                <a:tc>
                  <a:txBody>
                    <a:bodyPr/>
                    <a:lstStyle/>
                    <a:p>
                      <a:pPr indent="0" lvl="0" marL="0" rtl="0" algn="ctr">
                        <a:lnSpc>
                          <a:spcPct val="115000"/>
                        </a:lnSpc>
                        <a:spcBef>
                          <a:spcPts val="0"/>
                        </a:spcBef>
                        <a:spcAft>
                          <a:spcPts val="0"/>
                        </a:spcAft>
                        <a:buNone/>
                      </a:pPr>
                      <a:r>
                        <a:rPr b="1" lang="en" sz="1000"/>
                        <a:t>Cluster</a:t>
                      </a:r>
                      <a:endParaRPr b="1"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Important Keywords</a:t>
                      </a:r>
                      <a:endParaRPr b="1"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Nama Tempat</a:t>
                      </a:r>
                      <a:endParaRPr b="1"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Definisi Cluster</a:t>
                      </a:r>
                      <a:endParaRPr b="1"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7767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pantai, laut, yogyakarta, pasir, karang, wisatawan, gunungkidul, ikan, km, wisata</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‘Bumi Perkemahan Cibubur', 'Pasar Petak Sembilan', 'Monumen Batik Yogyakarta', 'Tebing Breksi'</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Others</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perpustakaan, buku, kunang, surabaya, hindu, kerep, taman, maria, ilmu, ambarawa</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‘Atlantis Water Adventure', 'Ocean Ecopark', 'Kidzania', 'Wisata Kuliner Pecenongan'</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Hiburan Keluarga dan Wisata Air</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taman, bandung, kota, wisata, surabaya, bunga, jalan, kawasan, anak, pasar</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Pasar Tanah Abang', 'Blue Lagoon Jogja', Gumuk Pasir Parangkusumo', 'Desa Wisata Gamplong'</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Desa dan Perkebunan</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museum, indonesia, seni, jakarta, gedung, koleksi, nasional, tanggal, benda, diresmikan</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12121"/>
                          </a:solidFill>
                        </a:rPr>
                        <a:t>‘Monumen Nasional', 'Kebun Binatang Ragunan', 'Pasar Seni', 'Gereja Katedral'</a:t>
                      </a:r>
                      <a:endParaRPr sz="1000">
                        <a:solidFill>
                          <a:srgbClr val="212121"/>
                        </a:solidFill>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Nilai Budaya dan Sejarah</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masjid, surabaya, monumen, patung, indonesia, kota, gereja, agung, binatang, november</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12121"/>
                          </a:solidFill>
                        </a:rPr>
                        <a:t>‘Pantai Ancol', 'Pantai Goa Cemara', 'Pantai Patihan', 'Pantai Kukup'</a:t>
                      </a:r>
                      <a:endParaRPr sz="1000">
                        <a:solidFill>
                          <a:srgbClr val="212121"/>
                        </a:solidFill>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Wisata Bahari</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gua, goa, budaya, waduk, manusia, kue, wisata, alam, gunungkidul, air</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12121"/>
                          </a:solidFill>
                        </a:rPr>
                        <a:t>‘Kota Tua', 'Museum Fatahillah', 'Museum Bank Indonesia', 'Museum Taman Prasasti'</a:t>
                      </a:r>
                      <a:endParaRPr sz="1000">
                        <a:solidFill>
                          <a:srgbClr val="212121"/>
                        </a:solidFill>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Museum</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7</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air, curug, kolam, terjun, waterpark, renang, anak, wahana, bandung, wisata,</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12121"/>
                          </a:solidFill>
                        </a:rPr>
                        <a:t>‘Jembatan Kota Intan', 'Masjid Istiqlal', 'Pecinan Glodok', 'Wisata Agro Edukatif Istana Susu Cibugary'</a:t>
                      </a:r>
                      <a:endParaRPr sz="1000">
                        <a:solidFill>
                          <a:srgbClr val="212121"/>
                        </a:solidFill>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Tempat Ibadah dan Edukasi</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kampung, pulau, candi, yogyakarta, batik, alun, kota, jalan, rumah, seribu,</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12121"/>
                          </a:solidFill>
                        </a:rPr>
                        <a:t>‘Dunia Fantasi', 'Taman Mini Indonesia Indah (TMII)', 'Taman Impian Jaya Ancol', 'Pelabuhan Marina'</a:t>
                      </a:r>
                      <a:endParaRPr sz="1000">
                        <a:solidFill>
                          <a:srgbClr val="212121"/>
                        </a:solidFill>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Taman Hiburan</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100">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wisata, gunung, alam, hutan, bukit, kawasan, desa, objek, bandung, pinus,</a:t>
                      </a:r>
                      <a:endParaRPr sz="1000"/>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12121"/>
                          </a:solidFill>
                        </a:rPr>
                        <a:t>‘Embung Tambakboyo', 'Watu Goyang', 'Watu Lumbung', 'Air Terjun Kedung Pedut'</a:t>
                      </a:r>
                      <a:endParaRPr sz="1000">
                        <a:solidFill>
                          <a:srgbClr val="212121"/>
                        </a:solidFill>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Wisata Alam</a:t>
                      </a:r>
                      <a:endParaRPr sz="1000"/>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86" name="Shape 9286"/>
        <p:cNvGrpSpPr/>
        <p:nvPr/>
      </p:nvGrpSpPr>
      <p:grpSpPr>
        <a:xfrm>
          <a:off x="0" y="0"/>
          <a:ext cx="0" cy="0"/>
          <a:chOff x="0" y="0"/>
          <a:chExt cx="0" cy="0"/>
        </a:xfrm>
      </p:grpSpPr>
      <p:pic>
        <p:nvPicPr>
          <p:cNvPr id="9287" name="Google Shape;9287;p9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6"/>
          <p:cNvSpPr txBox="1"/>
          <p:nvPr>
            <p:ph type="title"/>
          </p:nvPr>
        </p:nvSpPr>
        <p:spPr>
          <a:xfrm>
            <a:off x="714300" y="445025"/>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Model Evaluation ANN</a:t>
            </a:r>
            <a:endParaRPr>
              <a:latin typeface="Arial"/>
              <a:ea typeface="Arial"/>
              <a:cs typeface="Arial"/>
              <a:sym typeface="Arial"/>
            </a:endParaRPr>
          </a:p>
        </p:txBody>
      </p:sp>
      <p:sp>
        <p:nvSpPr>
          <p:cNvPr id="555" name="Google Shape;555;p46"/>
          <p:cNvSpPr txBox="1"/>
          <p:nvPr>
            <p:ph idx="2" type="title"/>
          </p:nvPr>
        </p:nvSpPr>
        <p:spPr>
          <a:xfrm>
            <a:off x="4372647" y="1184725"/>
            <a:ext cx="29868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Pengujian Model</a:t>
            </a:r>
            <a:endParaRPr>
              <a:latin typeface="Arial"/>
              <a:ea typeface="Arial"/>
              <a:cs typeface="Arial"/>
              <a:sym typeface="Arial"/>
            </a:endParaRPr>
          </a:p>
        </p:txBody>
      </p:sp>
      <p:grpSp>
        <p:nvGrpSpPr>
          <p:cNvPr id="556" name="Google Shape;556;p46"/>
          <p:cNvGrpSpPr/>
          <p:nvPr/>
        </p:nvGrpSpPr>
        <p:grpSpPr>
          <a:xfrm>
            <a:off x="6547375" y="1539398"/>
            <a:ext cx="2533585" cy="3569689"/>
            <a:chOff x="4653900" y="3209375"/>
            <a:chExt cx="1577575" cy="2149250"/>
          </a:xfrm>
        </p:grpSpPr>
        <p:sp>
          <p:nvSpPr>
            <p:cNvPr id="557" name="Google Shape;557;p46"/>
            <p:cNvSpPr/>
            <p:nvPr/>
          </p:nvSpPr>
          <p:spPr>
            <a:xfrm>
              <a:off x="5230150" y="3326500"/>
              <a:ext cx="415975" cy="1539300"/>
            </a:xfrm>
            <a:custGeom>
              <a:rect b="b" l="l" r="r" t="t"/>
              <a:pathLst>
                <a:path extrusionOk="0" h="61572" w="16639">
                  <a:moveTo>
                    <a:pt x="5525" y="1"/>
                  </a:moveTo>
                  <a:lnTo>
                    <a:pt x="1" y="61572"/>
                  </a:lnTo>
                  <a:lnTo>
                    <a:pt x="16638" y="61572"/>
                  </a:lnTo>
                  <a:lnTo>
                    <a:pt x="11115"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a:off x="5442650" y="3326500"/>
              <a:ext cx="203475" cy="1539300"/>
            </a:xfrm>
            <a:custGeom>
              <a:rect b="b" l="l" r="r" t="t"/>
              <a:pathLst>
                <a:path extrusionOk="0" h="61572" w="8139">
                  <a:moveTo>
                    <a:pt x="1" y="1"/>
                  </a:moveTo>
                  <a:lnTo>
                    <a:pt x="1" y="61572"/>
                  </a:lnTo>
                  <a:lnTo>
                    <a:pt x="8138" y="61572"/>
                  </a:lnTo>
                  <a:lnTo>
                    <a:pt x="2615"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a:off x="5206050" y="4862450"/>
              <a:ext cx="473275" cy="398350"/>
            </a:xfrm>
            <a:custGeom>
              <a:rect b="b" l="l" r="r" t="t"/>
              <a:pathLst>
                <a:path extrusionOk="0" h="15934" w="18931">
                  <a:moveTo>
                    <a:pt x="0" y="1"/>
                  </a:moveTo>
                  <a:lnTo>
                    <a:pt x="0" y="15934"/>
                  </a:lnTo>
                  <a:lnTo>
                    <a:pt x="18930" y="15934"/>
                  </a:lnTo>
                  <a:lnTo>
                    <a:pt x="18930"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4949400" y="4836525"/>
              <a:ext cx="986550" cy="102775"/>
            </a:xfrm>
            <a:custGeom>
              <a:rect b="b" l="l" r="r" t="t"/>
              <a:pathLst>
                <a:path extrusionOk="0" h="4111" w="39462">
                  <a:moveTo>
                    <a:pt x="19731" y="0"/>
                  </a:moveTo>
                  <a:lnTo>
                    <a:pt x="0" y="1490"/>
                  </a:lnTo>
                  <a:cubicBezTo>
                    <a:pt x="0" y="1490"/>
                    <a:pt x="2398" y="4004"/>
                    <a:pt x="4444" y="4110"/>
                  </a:cubicBezTo>
                  <a:lnTo>
                    <a:pt x="35019" y="4110"/>
                  </a:lnTo>
                  <a:cubicBezTo>
                    <a:pt x="37065" y="4004"/>
                    <a:pt x="39461" y="1490"/>
                    <a:pt x="39461" y="1490"/>
                  </a:cubicBezTo>
                  <a:lnTo>
                    <a:pt x="19731"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4894600" y="4681075"/>
              <a:ext cx="1096150" cy="223950"/>
            </a:xfrm>
            <a:custGeom>
              <a:rect b="b" l="l" r="r" t="t"/>
              <a:pathLst>
                <a:path extrusionOk="0" h="8958" w="43846">
                  <a:moveTo>
                    <a:pt x="21923" y="0"/>
                  </a:moveTo>
                  <a:cubicBezTo>
                    <a:pt x="18192" y="844"/>
                    <a:pt x="15905" y="2425"/>
                    <a:pt x="15905" y="2425"/>
                  </a:cubicBezTo>
                  <a:cubicBezTo>
                    <a:pt x="15905" y="2425"/>
                    <a:pt x="16146" y="1792"/>
                    <a:pt x="14220" y="1792"/>
                  </a:cubicBezTo>
                  <a:cubicBezTo>
                    <a:pt x="12699" y="1792"/>
                    <a:pt x="4284" y="4220"/>
                    <a:pt x="802" y="5245"/>
                  </a:cubicBezTo>
                  <a:cubicBezTo>
                    <a:pt x="150" y="5436"/>
                    <a:pt x="1" y="6183"/>
                    <a:pt x="540" y="6558"/>
                  </a:cubicBezTo>
                  <a:lnTo>
                    <a:pt x="2193" y="7708"/>
                  </a:lnTo>
                  <a:cubicBezTo>
                    <a:pt x="3355" y="8518"/>
                    <a:pt x="4797" y="8958"/>
                    <a:pt x="6282" y="8958"/>
                  </a:cubicBezTo>
                  <a:lnTo>
                    <a:pt x="13431" y="8958"/>
                  </a:lnTo>
                  <a:cubicBezTo>
                    <a:pt x="16210" y="8958"/>
                    <a:pt x="18915" y="8175"/>
                    <a:pt x="21146" y="6724"/>
                  </a:cubicBezTo>
                  <a:lnTo>
                    <a:pt x="21924" y="6218"/>
                  </a:lnTo>
                  <a:lnTo>
                    <a:pt x="22701" y="6724"/>
                  </a:lnTo>
                  <a:cubicBezTo>
                    <a:pt x="24931" y="8175"/>
                    <a:pt x="27637" y="8958"/>
                    <a:pt x="30416" y="8958"/>
                  </a:cubicBezTo>
                  <a:lnTo>
                    <a:pt x="37565" y="8958"/>
                  </a:lnTo>
                  <a:cubicBezTo>
                    <a:pt x="39050" y="8958"/>
                    <a:pt x="40491" y="8517"/>
                    <a:pt x="41654" y="7708"/>
                  </a:cubicBezTo>
                  <a:lnTo>
                    <a:pt x="43307" y="6558"/>
                  </a:lnTo>
                  <a:cubicBezTo>
                    <a:pt x="43846" y="6183"/>
                    <a:pt x="43695" y="5436"/>
                    <a:pt x="43044" y="5245"/>
                  </a:cubicBezTo>
                  <a:cubicBezTo>
                    <a:pt x="39563" y="4220"/>
                    <a:pt x="31146" y="1792"/>
                    <a:pt x="29626" y="1792"/>
                  </a:cubicBezTo>
                  <a:cubicBezTo>
                    <a:pt x="27701" y="1792"/>
                    <a:pt x="27942" y="2425"/>
                    <a:pt x="27942" y="2425"/>
                  </a:cubicBezTo>
                  <a:cubicBezTo>
                    <a:pt x="27942" y="2425"/>
                    <a:pt x="25655" y="844"/>
                    <a:pt x="21923"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4894600" y="4769100"/>
              <a:ext cx="1096150" cy="135925"/>
            </a:xfrm>
            <a:custGeom>
              <a:rect b="b" l="l" r="r" t="t"/>
              <a:pathLst>
                <a:path extrusionOk="0" h="5437" w="43846">
                  <a:moveTo>
                    <a:pt x="21923" y="1"/>
                  </a:moveTo>
                  <a:lnTo>
                    <a:pt x="21145" y="507"/>
                  </a:lnTo>
                  <a:cubicBezTo>
                    <a:pt x="18914" y="1957"/>
                    <a:pt x="16210" y="2740"/>
                    <a:pt x="13431" y="2740"/>
                  </a:cubicBezTo>
                  <a:lnTo>
                    <a:pt x="6282" y="2740"/>
                  </a:lnTo>
                  <a:cubicBezTo>
                    <a:pt x="4797" y="2740"/>
                    <a:pt x="3355" y="2299"/>
                    <a:pt x="2192" y="1491"/>
                  </a:cubicBezTo>
                  <a:lnTo>
                    <a:pt x="2016" y="1368"/>
                  </a:lnTo>
                  <a:cubicBezTo>
                    <a:pt x="1568" y="1499"/>
                    <a:pt x="1159" y="1618"/>
                    <a:pt x="802" y="1724"/>
                  </a:cubicBezTo>
                  <a:cubicBezTo>
                    <a:pt x="150" y="1915"/>
                    <a:pt x="1" y="2662"/>
                    <a:pt x="540" y="3037"/>
                  </a:cubicBezTo>
                  <a:lnTo>
                    <a:pt x="2192" y="4187"/>
                  </a:lnTo>
                  <a:cubicBezTo>
                    <a:pt x="3355" y="4997"/>
                    <a:pt x="4797" y="5437"/>
                    <a:pt x="6282" y="5437"/>
                  </a:cubicBezTo>
                  <a:lnTo>
                    <a:pt x="13431" y="5437"/>
                  </a:lnTo>
                  <a:cubicBezTo>
                    <a:pt x="16210" y="5437"/>
                    <a:pt x="18915" y="4654"/>
                    <a:pt x="21146" y="3203"/>
                  </a:cubicBezTo>
                  <a:lnTo>
                    <a:pt x="21923" y="2697"/>
                  </a:lnTo>
                  <a:lnTo>
                    <a:pt x="22701" y="3203"/>
                  </a:lnTo>
                  <a:cubicBezTo>
                    <a:pt x="24931" y="4654"/>
                    <a:pt x="27637" y="5437"/>
                    <a:pt x="30416" y="5437"/>
                  </a:cubicBezTo>
                  <a:lnTo>
                    <a:pt x="37565" y="5437"/>
                  </a:lnTo>
                  <a:cubicBezTo>
                    <a:pt x="39050" y="5437"/>
                    <a:pt x="40491" y="4996"/>
                    <a:pt x="41653" y="4187"/>
                  </a:cubicBezTo>
                  <a:lnTo>
                    <a:pt x="43307" y="3037"/>
                  </a:lnTo>
                  <a:cubicBezTo>
                    <a:pt x="43846" y="2662"/>
                    <a:pt x="43695" y="1915"/>
                    <a:pt x="43044" y="1724"/>
                  </a:cubicBezTo>
                  <a:cubicBezTo>
                    <a:pt x="42688" y="1618"/>
                    <a:pt x="42278" y="1498"/>
                    <a:pt x="41831" y="1368"/>
                  </a:cubicBezTo>
                  <a:lnTo>
                    <a:pt x="41653" y="1491"/>
                  </a:lnTo>
                  <a:cubicBezTo>
                    <a:pt x="40491" y="2301"/>
                    <a:pt x="39050" y="2740"/>
                    <a:pt x="37564" y="2740"/>
                  </a:cubicBezTo>
                  <a:lnTo>
                    <a:pt x="30416" y="2740"/>
                  </a:lnTo>
                  <a:cubicBezTo>
                    <a:pt x="27637" y="2740"/>
                    <a:pt x="24931" y="1957"/>
                    <a:pt x="22701" y="507"/>
                  </a:cubicBezTo>
                  <a:lnTo>
                    <a:pt x="21923"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5029900" y="4612825"/>
              <a:ext cx="825525" cy="98250"/>
            </a:xfrm>
            <a:custGeom>
              <a:rect b="b" l="l" r="r" t="t"/>
              <a:pathLst>
                <a:path extrusionOk="0" h="3930" w="33021">
                  <a:moveTo>
                    <a:pt x="16511" y="1"/>
                  </a:moveTo>
                  <a:lnTo>
                    <a:pt x="1" y="1426"/>
                  </a:lnTo>
                  <a:cubicBezTo>
                    <a:pt x="1" y="1426"/>
                    <a:pt x="2007" y="3829"/>
                    <a:pt x="3719" y="3930"/>
                  </a:cubicBezTo>
                  <a:lnTo>
                    <a:pt x="29302" y="3930"/>
                  </a:lnTo>
                  <a:cubicBezTo>
                    <a:pt x="31015" y="3829"/>
                    <a:pt x="33021" y="1426"/>
                    <a:pt x="33021" y="1426"/>
                  </a:cubicBezTo>
                  <a:lnTo>
                    <a:pt x="16511"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p:nvPr/>
          </p:nvSpPr>
          <p:spPr>
            <a:xfrm>
              <a:off x="4984100" y="4464250"/>
              <a:ext cx="917175" cy="214075"/>
            </a:xfrm>
            <a:custGeom>
              <a:rect b="b" l="l" r="r" t="t"/>
              <a:pathLst>
                <a:path extrusionOk="0" h="8563" w="36687">
                  <a:moveTo>
                    <a:pt x="18343" y="1"/>
                  </a:moveTo>
                  <a:cubicBezTo>
                    <a:pt x="15221" y="807"/>
                    <a:pt x="13308" y="2318"/>
                    <a:pt x="13308" y="2318"/>
                  </a:cubicBezTo>
                  <a:cubicBezTo>
                    <a:pt x="13308" y="2318"/>
                    <a:pt x="13509" y="1713"/>
                    <a:pt x="11897" y="1713"/>
                  </a:cubicBezTo>
                  <a:cubicBezTo>
                    <a:pt x="10626" y="1713"/>
                    <a:pt x="3583" y="4035"/>
                    <a:pt x="670" y="5014"/>
                  </a:cubicBezTo>
                  <a:cubicBezTo>
                    <a:pt x="125" y="5196"/>
                    <a:pt x="0" y="5911"/>
                    <a:pt x="450" y="6268"/>
                  </a:cubicBezTo>
                  <a:lnTo>
                    <a:pt x="1833" y="7369"/>
                  </a:lnTo>
                  <a:cubicBezTo>
                    <a:pt x="2807" y="8142"/>
                    <a:pt x="4012" y="8563"/>
                    <a:pt x="5255" y="8563"/>
                  </a:cubicBezTo>
                  <a:lnTo>
                    <a:pt x="11238" y="8563"/>
                  </a:lnTo>
                  <a:cubicBezTo>
                    <a:pt x="13562" y="8563"/>
                    <a:pt x="15826" y="7814"/>
                    <a:pt x="17693" y="6427"/>
                  </a:cubicBezTo>
                  <a:lnTo>
                    <a:pt x="18343" y="5944"/>
                  </a:lnTo>
                  <a:lnTo>
                    <a:pt x="18994" y="6427"/>
                  </a:lnTo>
                  <a:cubicBezTo>
                    <a:pt x="20861" y="7814"/>
                    <a:pt x="23125" y="8563"/>
                    <a:pt x="25449" y="8563"/>
                  </a:cubicBezTo>
                  <a:lnTo>
                    <a:pt x="31432" y="8563"/>
                  </a:lnTo>
                  <a:cubicBezTo>
                    <a:pt x="32675" y="8563"/>
                    <a:pt x="33880" y="8142"/>
                    <a:pt x="34854" y="7369"/>
                  </a:cubicBezTo>
                  <a:lnTo>
                    <a:pt x="36236" y="6268"/>
                  </a:lnTo>
                  <a:cubicBezTo>
                    <a:pt x="36687" y="5911"/>
                    <a:pt x="36562" y="5196"/>
                    <a:pt x="36017" y="5014"/>
                  </a:cubicBezTo>
                  <a:cubicBezTo>
                    <a:pt x="33103" y="4035"/>
                    <a:pt x="26061" y="1713"/>
                    <a:pt x="24789" y="1713"/>
                  </a:cubicBezTo>
                  <a:cubicBezTo>
                    <a:pt x="23178" y="1713"/>
                    <a:pt x="23379" y="2318"/>
                    <a:pt x="23379" y="2318"/>
                  </a:cubicBezTo>
                  <a:cubicBezTo>
                    <a:pt x="23379" y="2318"/>
                    <a:pt x="21466" y="807"/>
                    <a:pt x="18343"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
            <p:cNvSpPr/>
            <p:nvPr/>
          </p:nvSpPr>
          <p:spPr>
            <a:xfrm>
              <a:off x="4984050" y="4548400"/>
              <a:ext cx="917225" cy="129925"/>
            </a:xfrm>
            <a:custGeom>
              <a:rect b="b" l="l" r="r" t="t"/>
              <a:pathLst>
                <a:path extrusionOk="0" h="5197" w="36689">
                  <a:moveTo>
                    <a:pt x="18345" y="0"/>
                  </a:moveTo>
                  <a:lnTo>
                    <a:pt x="17694" y="484"/>
                  </a:lnTo>
                  <a:cubicBezTo>
                    <a:pt x="15828" y="1871"/>
                    <a:pt x="13564" y="2619"/>
                    <a:pt x="11239" y="2619"/>
                  </a:cubicBezTo>
                  <a:lnTo>
                    <a:pt x="5257" y="2619"/>
                  </a:lnTo>
                  <a:cubicBezTo>
                    <a:pt x="4014" y="2619"/>
                    <a:pt x="2809" y="2199"/>
                    <a:pt x="1835" y="1425"/>
                  </a:cubicBezTo>
                  <a:lnTo>
                    <a:pt x="1688" y="1307"/>
                  </a:lnTo>
                  <a:cubicBezTo>
                    <a:pt x="1313" y="1432"/>
                    <a:pt x="971" y="1547"/>
                    <a:pt x="672" y="1648"/>
                  </a:cubicBezTo>
                  <a:cubicBezTo>
                    <a:pt x="127" y="1830"/>
                    <a:pt x="1" y="2545"/>
                    <a:pt x="451" y="2902"/>
                  </a:cubicBezTo>
                  <a:lnTo>
                    <a:pt x="1835" y="4003"/>
                  </a:lnTo>
                  <a:cubicBezTo>
                    <a:pt x="2809" y="4776"/>
                    <a:pt x="4014" y="5197"/>
                    <a:pt x="5257" y="5197"/>
                  </a:cubicBezTo>
                  <a:lnTo>
                    <a:pt x="11239" y="5197"/>
                  </a:lnTo>
                  <a:cubicBezTo>
                    <a:pt x="13564" y="5197"/>
                    <a:pt x="15828" y="4448"/>
                    <a:pt x="17694" y="3061"/>
                  </a:cubicBezTo>
                  <a:lnTo>
                    <a:pt x="18345" y="2578"/>
                  </a:lnTo>
                  <a:lnTo>
                    <a:pt x="18996" y="3061"/>
                  </a:lnTo>
                  <a:cubicBezTo>
                    <a:pt x="20863" y="4448"/>
                    <a:pt x="23125" y="5197"/>
                    <a:pt x="25451" y="5197"/>
                  </a:cubicBezTo>
                  <a:lnTo>
                    <a:pt x="31433" y="5197"/>
                  </a:lnTo>
                  <a:cubicBezTo>
                    <a:pt x="32677" y="5197"/>
                    <a:pt x="33882" y="4776"/>
                    <a:pt x="34855" y="4003"/>
                  </a:cubicBezTo>
                  <a:lnTo>
                    <a:pt x="36238" y="2902"/>
                  </a:lnTo>
                  <a:cubicBezTo>
                    <a:pt x="36689" y="2545"/>
                    <a:pt x="36564" y="1830"/>
                    <a:pt x="36019" y="1648"/>
                  </a:cubicBezTo>
                  <a:cubicBezTo>
                    <a:pt x="35720" y="1547"/>
                    <a:pt x="35377" y="1432"/>
                    <a:pt x="35003" y="1307"/>
                  </a:cubicBezTo>
                  <a:lnTo>
                    <a:pt x="34855" y="1425"/>
                  </a:lnTo>
                  <a:cubicBezTo>
                    <a:pt x="33882" y="2199"/>
                    <a:pt x="32677" y="2619"/>
                    <a:pt x="31433" y="2619"/>
                  </a:cubicBezTo>
                  <a:lnTo>
                    <a:pt x="25451" y="2619"/>
                  </a:lnTo>
                  <a:cubicBezTo>
                    <a:pt x="23125" y="2619"/>
                    <a:pt x="20863" y="1871"/>
                    <a:pt x="18996" y="484"/>
                  </a:cubicBezTo>
                  <a:lnTo>
                    <a:pt x="18345"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5132500" y="4420200"/>
              <a:ext cx="620325" cy="73800"/>
            </a:xfrm>
            <a:custGeom>
              <a:rect b="b" l="l" r="r" t="t"/>
              <a:pathLst>
                <a:path extrusionOk="0" h="2952" w="24813">
                  <a:moveTo>
                    <a:pt x="12407" y="0"/>
                  </a:moveTo>
                  <a:lnTo>
                    <a:pt x="1" y="1071"/>
                  </a:lnTo>
                  <a:cubicBezTo>
                    <a:pt x="1" y="1071"/>
                    <a:pt x="1508" y="2877"/>
                    <a:pt x="2795" y="2952"/>
                  </a:cubicBezTo>
                  <a:lnTo>
                    <a:pt x="22020" y="2952"/>
                  </a:lnTo>
                  <a:cubicBezTo>
                    <a:pt x="23306" y="2877"/>
                    <a:pt x="24813" y="1071"/>
                    <a:pt x="24813" y="1071"/>
                  </a:cubicBezTo>
                  <a:lnTo>
                    <a:pt x="12407"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5098075" y="4308550"/>
              <a:ext cx="689225" cy="160875"/>
            </a:xfrm>
            <a:custGeom>
              <a:rect b="b" l="l" r="r" t="t"/>
              <a:pathLst>
                <a:path extrusionOk="0" h="6435" w="27569">
                  <a:moveTo>
                    <a:pt x="13785" y="1"/>
                  </a:moveTo>
                  <a:cubicBezTo>
                    <a:pt x="11438" y="607"/>
                    <a:pt x="10000" y="1742"/>
                    <a:pt x="10000" y="1742"/>
                  </a:cubicBezTo>
                  <a:cubicBezTo>
                    <a:pt x="10000" y="1742"/>
                    <a:pt x="10152" y="1288"/>
                    <a:pt x="8940" y="1288"/>
                  </a:cubicBezTo>
                  <a:cubicBezTo>
                    <a:pt x="7985" y="1288"/>
                    <a:pt x="2693" y="3032"/>
                    <a:pt x="504" y="3768"/>
                  </a:cubicBezTo>
                  <a:cubicBezTo>
                    <a:pt x="94" y="3905"/>
                    <a:pt x="0" y="4441"/>
                    <a:pt x="339" y="4710"/>
                  </a:cubicBezTo>
                  <a:lnTo>
                    <a:pt x="1379" y="5537"/>
                  </a:lnTo>
                  <a:cubicBezTo>
                    <a:pt x="2109" y="6118"/>
                    <a:pt x="3016" y="6434"/>
                    <a:pt x="3949" y="6434"/>
                  </a:cubicBezTo>
                  <a:lnTo>
                    <a:pt x="8445" y="6434"/>
                  </a:lnTo>
                  <a:cubicBezTo>
                    <a:pt x="10192" y="6434"/>
                    <a:pt x="11893" y="5871"/>
                    <a:pt x="13295" y="4830"/>
                  </a:cubicBezTo>
                  <a:lnTo>
                    <a:pt x="13785" y="4467"/>
                  </a:lnTo>
                  <a:lnTo>
                    <a:pt x="14273" y="4830"/>
                  </a:lnTo>
                  <a:cubicBezTo>
                    <a:pt x="15675" y="5871"/>
                    <a:pt x="17377" y="6434"/>
                    <a:pt x="19124" y="6434"/>
                  </a:cubicBezTo>
                  <a:lnTo>
                    <a:pt x="23619" y="6434"/>
                  </a:lnTo>
                  <a:cubicBezTo>
                    <a:pt x="24553" y="6434"/>
                    <a:pt x="25459" y="6118"/>
                    <a:pt x="26191" y="5537"/>
                  </a:cubicBezTo>
                  <a:lnTo>
                    <a:pt x="27230" y="4710"/>
                  </a:lnTo>
                  <a:cubicBezTo>
                    <a:pt x="27568" y="4441"/>
                    <a:pt x="27475" y="3905"/>
                    <a:pt x="27065" y="3768"/>
                  </a:cubicBezTo>
                  <a:cubicBezTo>
                    <a:pt x="24875" y="3032"/>
                    <a:pt x="19583" y="1288"/>
                    <a:pt x="18628" y="1288"/>
                  </a:cubicBezTo>
                  <a:cubicBezTo>
                    <a:pt x="17417" y="1288"/>
                    <a:pt x="17568" y="1742"/>
                    <a:pt x="17568" y="1742"/>
                  </a:cubicBezTo>
                  <a:cubicBezTo>
                    <a:pt x="17568" y="1742"/>
                    <a:pt x="16131" y="607"/>
                    <a:pt x="13785"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a:off x="5098075" y="4371800"/>
              <a:ext cx="689225" cy="97625"/>
            </a:xfrm>
            <a:custGeom>
              <a:rect b="b" l="l" r="r" t="t"/>
              <a:pathLst>
                <a:path extrusionOk="0" h="3905" w="27569">
                  <a:moveTo>
                    <a:pt x="13784" y="0"/>
                  </a:moveTo>
                  <a:lnTo>
                    <a:pt x="13295" y="363"/>
                  </a:lnTo>
                  <a:cubicBezTo>
                    <a:pt x="11893" y="1405"/>
                    <a:pt x="10192" y="1968"/>
                    <a:pt x="8445" y="1968"/>
                  </a:cubicBezTo>
                  <a:lnTo>
                    <a:pt x="3949" y="1968"/>
                  </a:lnTo>
                  <a:cubicBezTo>
                    <a:pt x="3016" y="1968"/>
                    <a:pt x="2109" y="1652"/>
                    <a:pt x="1378" y="1071"/>
                  </a:cubicBezTo>
                  <a:lnTo>
                    <a:pt x="1267" y="982"/>
                  </a:lnTo>
                  <a:cubicBezTo>
                    <a:pt x="985" y="1076"/>
                    <a:pt x="729" y="1161"/>
                    <a:pt x="504" y="1238"/>
                  </a:cubicBezTo>
                  <a:cubicBezTo>
                    <a:pt x="94" y="1375"/>
                    <a:pt x="0" y="1911"/>
                    <a:pt x="338" y="2180"/>
                  </a:cubicBezTo>
                  <a:lnTo>
                    <a:pt x="1379" y="3007"/>
                  </a:lnTo>
                  <a:cubicBezTo>
                    <a:pt x="2109" y="3588"/>
                    <a:pt x="3016" y="3904"/>
                    <a:pt x="3949" y="3904"/>
                  </a:cubicBezTo>
                  <a:lnTo>
                    <a:pt x="8445" y="3904"/>
                  </a:lnTo>
                  <a:cubicBezTo>
                    <a:pt x="10192" y="3904"/>
                    <a:pt x="11893" y="3341"/>
                    <a:pt x="13295" y="2300"/>
                  </a:cubicBezTo>
                  <a:lnTo>
                    <a:pt x="13784" y="1937"/>
                  </a:lnTo>
                  <a:lnTo>
                    <a:pt x="14273" y="2300"/>
                  </a:lnTo>
                  <a:cubicBezTo>
                    <a:pt x="15675" y="3341"/>
                    <a:pt x="17377" y="3904"/>
                    <a:pt x="19124" y="3904"/>
                  </a:cubicBezTo>
                  <a:lnTo>
                    <a:pt x="23619" y="3904"/>
                  </a:lnTo>
                  <a:cubicBezTo>
                    <a:pt x="24553" y="3904"/>
                    <a:pt x="25459" y="3588"/>
                    <a:pt x="26190" y="3007"/>
                  </a:cubicBezTo>
                  <a:lnTo>
                    <a:pt x="27230" y="2180"/>
                  </a:lnTo>
                  <a:cubicBezTo>
                    <a:pt x="27568" y="1911"/>
                    <a:pt x="27475" y="1375"/>
                    <a:pt x="27065" y="1238"/>
                  </a:cubicBezTo>
                  <a:cubicBezTo>
                    <a:pt x="26840" y="1161"/>
                    <a:pt x="26583" y="1076"/>
                    <a:pt x="26301" y="982"/>
                  </a:cubicBezTo>
                  <a:lnTo>
                    <a:pt x="26190" y="1071"/>
                  </a:lnTo>
                  <a:cubicBezTo>
                    <a:pt x="25459" y="1652"/>
                    <a:pt x="24553" y="1968"/>
                    <a:pt x="23619" y="1968"/>
                  </a:cubicBezTo>
                  <a:lnTo>
                    <a:pt x="19124" y="1968"/>
                  </a:lnTo>
                  <a:cubicBezTo>
                    <a:pt x="17377" y="1968"/>
                    <a:pt x="15675" y="1405"/>
                    <a:pt x="14273" y="363"/>
                  </a:cubicBezTo>
                  <a:lnTo>
                    <a:pt x="13784"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6"/>
            <p:cNvSpPr/>
            <p:nvPr/>
          </p:nvSpPr>
          <p:spPr>
            <a:xfrm>
              <a:off x="5209850" y="4239325"/>
              <a:ext cx="465650" cy="55400"/>
            </a:xfrm>
            <a:custGeom>
              <a:rect b="b" l="l" r="r" t="t"/>
              <a:pathLst>
                <a:path extrusionOk="0" h="2216" w="18626">
                  <a:moveTo>
                    <a:pt x="9313" y="0"/>
                  </a:moveTo>
                  <a:lnTo>
                    <a:pt x="1" y="804"/>
                  </a:lnTo>
                  <a:cubicBezTo>
                    <a:pt x="1" y="804"/>
                    <a:pt x="1133" y="2159"/>
                    <a:pt x="2098" y="2215"/>
                  </a:cubicBezTo>
                  <a:lnTo>
                    <a:pt x="16528" y="2215"/>
                  </a:lnTo>
                  <a:cubicBezTo>
                    <a:pt x="17494" y="2159"/>
                    <a:pt x="18626" y="804"/>
                    <a:pt x="18626" y="804"/>
                  </a:cubicBezTo>
                  <a:lnTo>
                    <a:pt x="9313"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p:nvPr/>
          </p:nvSpPr>
          <p:spPr>
            <a:xfrm>
              <a:off x="5184000" y="4155500"/>
              <a:ext cx="517375" cy="120750"/>
            </a:xfrm>
            <a:custGeom>
              <a:rect b="b" l="l" r="r" t="t"/>
              <a:pathLst>
                <a:path extrusionOk="0" h="4830" w="20695">
                  <a:moveTo>
                    <a:pt x="10347" y="1"/>
                  </a:moveTo>
                  <a:cubicBezTo>
                    <a:pt x="8586" y="456"/>
                    <a:pt x="7507" y="1308"/>
                    <a:pt x="7507" y="1308"/>
                  </a:cubicBezTo>
                  <a:cubicBezTo>
                    <a:pt x="7507" y="1308"/>
                    <a:pt x="7621" y="967"/>
                    <a:pt x="6712" y="967"/>
                  </a:cubicBezTo>
                  <a:cubicBezTo>
                    <a:pt x="5994" y="967"/>
                    <a:pt x="2022" y="2275"/>
                    <a:pt x="378" y="2828"/>
                  </a:cubicBezTo>
                  <a:cubicBezTo>
                    <a:pt x="71" y="2931"/>
                    <a:pt x="0" y="3334"/>
                    <a:pt x="255" y="3536"/>
                  </a:cubicBezTo>
                  <a:lnTo>
                    <a:pt x="1035" y="4156"/>
                  </a:lnTo>
                  <a:cubicBezTo>
                    <a:pt x="1584" y="4593"/>
                    <a:pt x="2264" y="4830"/>
                    <a:pt x="2965" y="4830"/>
                  </a:cubicBezTo>
                  <a:lnTo>
                    <a:pt x="6339" y="4830"/>
                  </a:lnTo>
                  <a:cubicBezTo>
                    <a:pt x="7650" y="4830"/>
                    <a:pt x="8927" y="4407"/>
                    <a:pt x="9980" y="3625"/>
                  </a:cubicBezTo>
                  <a:lnTo>
                    <a:pt x="10347" y="3353"/>
                  </a:lnTo>
                  <a:lnTo>
                    <a:pt x="10714" y="3625"/>
                  </a:lnTo>
                  <a:cubicBezTo>
                    <a:pt x="11767" y="4407"/>
                    <a:pt x="13043" y="4830"/>
                    <a:pt x="14355" y="4830"/>
                  </a:cubicBezTo>
                  <a:lnTo>
                    <a:pt x="17729" y="4830"/>
                  </a:lnTo>
                  <a:cubicBezTo>
                    <a:pt x="18430" y="4830"/>
                    <a:pt x="19111" y="4593"/>
                    <a:pt x="19659" y="4156"/>
                  </a:cubicBezTo>
                  <a:lnTo>
                    <a:pt x="20440" y="3536"/>
                  </a:lnTo>
                  <a:cubicBezTo>
                    <a:pt x="20694" y="3334"/>
                    <a:pt x="20623" y="2931"/>
                    <a:pt x="20316" y="2828"/>
                  </a:cubicBezTo>
                  <a:cubicBezTo>
                    <a:pt x="18673" y="2275"/>
                    <a:pt x="14701" y="967"/>
                    <a:pt x="13983" y="967"/>
                  </a:cubicBezTo>
                  <a:cubicBezTo>
                    <a:pt x="13074" y="967"/>
                    <a:pt x="13187" y="1308"/>
                    <a:pt x="13187" y="1308"/>
                  </a:cubicBezTo>
                  <a:cubicBezTo>
                    <a:pt x="13187" y="1308"/>
                    <a:pt x="12109" y="456"/>
                    <a:pt x="10347"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a:off x="5184025" y="4202975"/>
              <a:ext cx="517350" cy="73275"/>
            </a:xfrm>
            <a:custGeom>
              <a:rect b="b" l="l" r="r" t="t"/>
              <a:pathLst>
                <a:path extrusionOk="0" h="2931" w="20694">
                  <a:moveTo>
                    <a:pt x="10347" y="0"/>
                  </a:moveTo>
                  <a:lnTo>
                    <a:pt x="9979" y="272"/>
                  </a:lnTo>
                  <a:cubicBezTo>
                    <a:pt x="8927" y="1054"/>
                    <a:pt x="7649" y="1477"/>
                    <a:pt x="6339" y="1477"/>
                  </a:cubicBezTo>
                  <a:lnTo>
                    <a:pt x="2965" y="1477"/>
                  </a:lnTo>
                  <a:cubicBezTo>
                    <a:pt x="2263" y="1477"/>
                    <a:pt x="1583" y="1240"/>
                    <a:pt x="1035" y="803"/>
                  </a:cubicBezTo>
                  <a:lnTo>
                    <a:pt x="951" y="737"/>
                  </a:lnTo>
                  <a:cubicBezTo>
                    <a:pt x="740" y="807"/>
                    <a:pt x="546" y="872"/>
                    <a:pt x="378" y="929"/>
                  </a:cubicBezTo>
                  <a:cubicBezTo>
                    <a:pt x="70" y="1032"/>
                    <a:pt x="0" y="1435"/>
                    <a:pt x="254" y="1637"/>
                  </a:cubicBezTo>
                  <a:lnTo>
                    <a:pt x="1034" y="2257"/>
                  </a:lnTo>
                  <a:cubicBezTo>
                    <a:pt x="1583" y="2694"/>
                    <a:pt x="2263" y="2931"/>
                    <a:pt x="2965" y="2931"/>
                  </a:cubicBezTo>
                  <a:lnTo>
                    <a:pt x="6338" y="2931"/>
                  </a:lnTo>
                  <a:cubicBezTo>
                    <a:pt x="7649" y="2931"/>
                    <a:pt x="8926" y="2508"/>
                    <a:pt x="9979" y="1726"/>
                  </a:cubicBezTo>
                  <a:lnTo>
                    <a:pt x="10346" y="1454"/>
                  </a:lnTo>
                  <a:lnTo>
                    <a:pt x="10714" y="1726"/>
                  </a:lnTo>
                  <a:cubicBezTo>
                    <a:pt x="11767" y="2508"/>
                    <a:pt x="13043" y="2931"/>
                    <a:pt x="14354" y="2931"/>
                  </a:cubicBezTo>
                  <a:lnTo>
                    <a:pt x="17728" y="2931"/>
                  </a:lnTo>
                  <a:cubicBezTo>
                    <a:pt x="18430" y="2931"/>
                    <a:pt x="19110" y="2694"/>
                    <a:pt x="19658" y="2257"/>
                  </a:cubicBezTo>
                  <a:lnTo>
                    <a:pt x="20439" y="1637"/>
                  </a:lnTo>
                  <a:cubicBezTo>
                    <a:pt x="20693" y="1435"/>
                    <a:pt x="20622" y="1032"/>
                    <a:pt x="20315" y="929"/>
                  </a:cubicBezTo>
                  <a:cubicBezTo>
                    <a:pt x="20146" y="872"/>
                    <a:pt x="19954" y="807"/>
                    <a:pt x="19741" y="737"/>
                  </a:cubicBezTo>
                  <a:lnTo>
                    <a:pt x="19659" y="803"/>
                  </a:lnTo>
                  <a:cubicBezTo>
                    <a:pt x="19110" y="1240"/>
                    <a:pt x="18430" y="1477"/>
                    <a:pt x="17728" y="1477"/>
                  </a:cubicBezTo>
                  <a:lnTo>
                    <a:pt x="14355" y="1477"/>
                  </a:lnTo>
                  <a:cubicBezTo>
                    <a:pt x="13043" y="1477"/>
                    <a:pt x="11767" y="1054"/>
                    <a:pt x="10714" y="272"/>
                  </a:cubicBezTo>
                  <a:lnTo>
                    <a:pt x="10347"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a:off x="5228700" y="4092750"/>
              <a:ext cx="427975" cy="50950"/>
            </a:xfrm>
            <a:custGeom>
              <a:rect b="b" l="l" r="r" t="t"/>
              <a:pathLst>
                <a:path extrusionOk="0" h="2038" w="17119">
                  <a:moveTo>
                    <a:pt x="8559" y="1"/>
                  </a:moveTo>
                  <a:lnTo>
                    <a:pt x="1" y="739"/>
                  </a:lnTo>
                  <a:cubicBezTo>
                    <a:pt x="1" y="739"/>
                    <a:pt x="1041" y="1985"/>
                    <a:pt x="1928" y="2038"/>
                  </a:cubicBezTo>
                  <a:lnTo>
                    <a:pt x="15191" y="2038"/>
                  </a:lnTo>
                  <a:cubicBezTo>
                    <a:pt x="16078" y="1985"/>
                    <a:pt x="17119" y="739"/>
                    <a:pt x="17119" y="739"/>
                  </a:cubicBezTo>
                  <a:lnTo>
                    <a:pt x="8559"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6"/>
            <p:cNvSpPr/>
            <p:nvPr/>
          </p:nvSpPr>
          <p:spPr>
            <a:xfrm>
              <a:off x="5204925" y="4015725"/>
              <a:ext cx="475500" cy="111000"/>
            </a:xfrm>
            <a:custGeom>
              <a:rect b="b" l="l" r="r" t="t"/>
              <a:pathLst>
                <a:path extrusionOk="0" h="4440" w="19020">
                  <a:moveTo>
                    <a:pt x="9510" y="1"/>
                  </a:moveTo>
                  <a:cubicBezTo>
                    <a:pt x="7891" y="419"/>
                    <a:pt x="6900" y="1202"/>
                    <a:pt x="6900" y="1202"/>
                  </a:cubicBezTo>
                  <a:cubicBezTo>
                    <a:pt x="6900" y="1202"/>
                    <a:pt x="7004" y="889"/>
                    <a:pt x="6168" y="889"/>
                  </a:cubicBezTo>
                  <a:cubicBezTo>
                    <a:pt x="5509" y="889"/>
                    <a:pt x="1859" y="2092"/>
                    <a:pt x="348" y="2599"/>
                  </a:cubicBezTo>
                  <a:cubicBezTo>
                    <a:pt x="66" y="2694"/>
                    <a:pt x="1" y="3064"/>
                    <a:pt x="234" y="3251"/>
                  </a:cubicBezTo>
                  <a:lnTo>
                    <a:pt x="951" y="3820"/>
                  </a:lnTo>
                  <a:cubicBezTo>
                    <a:pt x="1456" y="4221"/>
                    <a:pt x="2081" y="4440"/>
                    <a:pt x="2725" y="4440"/>
                  </a:cubicBezTo>
                  <a:lnTo>
                    <a:pt x="5826" y="4440"/>
                  </a:lnTo>
                  <a:cubicBezTo>
                    <a:pt x="7032" y="4440"/>
                    <a:pt x="8205" y="4051"/>
                    <a:pt x="9173" y="3333"/>
                  </a:cubicBezTo>
                  <a:lnTo>
                    <a:pt x="9510" y="3082"/>
                  </a:lnTo>
                  <a:lnTo>
                    <a:pt x="9848" y="3333"/>
                  </a:lnTo>
                  <a:cubicBezTo>
                    <a:pt x="10815" y="4051"/>
                    <a:pt x="11989" y="4440"/>
                    <a:pt x="13194" y="4440"/>
                  </a:cubicBezTo>
                  <a:lnTo>
                    <a:pt x="16295" y="4440"/>
                  </a:lnTo>
                  <a:cubicBezTo>
                    <a:pt x="16939" y="4440"/>
                    <a:pt x="17565" y="4221"/>
                    <a:pt x="18069" y="3820"/>
                  </a:cubicBezTo>
                  <a:lnTo>
                    <a:pt x="18787" y="3251"/>
                  </a:lnTo>
                  <a:cubicBezTo>
                    <a:pt x="19020" y="3065"/>
                    <a:pt x="18955" y="2694"/>
                    <a:pt x="18672" y="2599"/>
                  </a:cubicBezTo>
                  <a:cubicBezTo>
                    <a:pt x="17162" y="2092"/>
                    <a:pt x="13512" y="889"/>
                    <a:pt x="12852" y="889"/>
                  </a:cubicBezTo>
                  <a:cubicBezTo>
                    <a:pt x="12017" y="889"/>
                    <a:pt x="12121" y="1202"/>
                    <a:pt x="12121" y="1202"/>
                  </a:cubicBezTo>
                  <a:cubicBezTo>
                    <a:pt x="12121" y="1202"/>
                    <a:pt x="11128" y="419"/>
                    <a:pt x="9510"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a:off x="5204900" y="4059375"/>
              <a:ext cx="475525" cy="67350"/>
            </a:xfrm>
            <a:custGeom>
              <a:rect b="b" l="l" r="r" t="t"/>
              <a:pathLst>
                <a:path extrusionOk="0" h="2694" w="19021">
                  <a:moveTo>
                    <a:pt x="9511" y="0"/>
                  </a:moveTo>
                  <a:lnTo>
                    <a:pt x="9174" y="251"/>
                  </a:lnTo>
                  <a:cubicBezTo>
                    <a:pt x="8206" y="969"/>
                    <a:pt x="7033" y="1357"/>
                    <a:pt x="5827" y="1357"/>
                  </a:cubicBezTo>
                  <a:lnTo>
                    <a:pt x="2726" y="1357"/>
                  </a:lnTo>
                  <a:cubicBezTo>
                    <a:pt x="2082" y="1357"/>
                    <a:pt x="1457" y="1139"/>
                    <a:pt x="952" y="738"/>
                  </a:cubicBezTo>
                  <a:lnTo>
                    <a:pt x="876" y="677"/>
                  </a:lnTo>
                  <a:cubicBezTo>
                    <a:pt x="681" y="742"/>
                    <a:pt x="504" y="801"/>
                    <a:pt x="349" y="853"/>
                  </a:cubicBezTo>
                  <a:cubicBezTo>
                    <a:pt x="66" y="948"/>
                    <a:pt x="1" y="1318"/>
                    <a:pt x="235" y="1505"/>
                  </a:cubicBezTo>
                  <a:lnTo>
                    <a:pt x="952" y="2074"/>
                  </a:lnTo>
                  <a:cubicBezTo>
                    <a:pt x="1457" y="2475"/>
                    <a:pt x="2082" y="2694"/>
                    <a:pt x="2726" y="2694"/>
                  </a:cubicBezTo>
                  <a:lnTo>
                    <a:pt x="5827" y="2694"/>
                  </a:lnTo>
                  <a:cubicBezTo>
                    <a:pt x="7033" y="2694"/>
                    <a:pt x="8206" y="2305"/>
                    <a:pt x="9174" y="1587"/>
                  </a:cubicBezTo>
                  <a:lnTo>
                    <a:pt x="9511" y="1336"/>
                  </a:lnTo>
                  <a:lnTo>
                    <a:pt x="9849" y="1587"/>
                  </a:lnTo>
                  <a:cubicBezTo>
                    <a:pt x="10816" y="2305"/>
                    <a:pt x="11990" y="2694"/>
                    <a:pt x="13195" y="2694"/>
                  </a:cubicBezTo>
                  <a:lnTo>
                    <a:pt x="16296" y="2694"/>
                  </a:lnTo>
                  <a:cubicBezTo>
                    <a:pt x="16940" y="2694"/>
                    <a:pt x="17566" y="2475"/>
                    <a:pt x="18070" y="2074"/>
                  </a:cubicBezTo>
                  <a:lnTo>
                    <a:pt x="18787" y="1505"/>
                  </a:lnTo>
                  <a:cubicBezTo>
                    <a:pt x="19021" y="1319"/>
                    <a:pt x="18956" y="948"/>
                    <a:pt x="18673" y="853"/>
                  </a:cubicBezTo>
                  <a:cubicBezTo>
                    <a:pt x="18519" y="801"/>
                    <a:pt x="18341" y="742"/>
                    <a:pt x="18147" y="677"/>
                  </a:cubicBezTo>
                  <a:lnTo>
                    <a:pt x="18070" y="738"/>
                  </a:lnTo>
                  <a:cubicBezTo>
                    <a:pt x="17566" y="1139"/>
                    <a:pt x="16940" y="1357"/>
                    <a:pt x="16296" y="1357"/>
                  </a:cubicBezTo>
                  <a:lnTo>
                    <a:pt x="13195" y="1357"/>
                  </a:lnTo>
                  <a:cubicBezTo>
                    <a:pt x="11990" y="1357"/>
                    <a:pt x="10816" y="969"/>
                    <a:pt x="9849" y="251"/>
                  </a:cubicBezTo>
                  <a:lnTo>
                    <a:pt x="9511"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5247550" y="3950675"/>
              <a:ext cx="390275" cy="46450"/>
            </a:xfrm>
            <a:custGeom>
              <a:rect b="b" l="l" r="r" t="t"/>
              <a:pathLst>
                <a:path extrusionOk="0" h="1858" w="15611">
                  <a:moveTo>
                    <a:pt x="7805" y="0"/>
                  </a:moveTo>
                  <a:lnTo>
                    <a:pt x="0" y="674"/>
                  </a:lnTo>
                  <a:cubicBezTo>
                    <a:pt x="0" y="674"/>
                    <a:pt x="948" y="1810"/>
                    <a:pt x="1758" y="1857"/>
                  </a:cubicBezTo>
                  <a:lnTo>
                    <a:pt x="13853" y="1857"/>
                  </a:lnTo>
                  <a:cubicBezTo>
                    <a:pt x="14663" y="1810"/>
                    <a:pt x="15610" y="674"/>
                    <a:pt x="15610" y="674"/>
                  </a:cubicBezTo>
                  <a:lnTo>
                    <a:pt x="7805"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5225850" y="3880425"/>
              <a:ext cx="433675" cy="101225"/>
            </a:xfrm>
            <a:custGeom>
              <a:rect b="b" l="l" r="r" t="t"/>
              <a:pathLst>
                <a:path extrusionOk="0" h="4049" w="17347">
                  <a:moveTo>
                    <a:pt x="8673" y="1"/>
                  </a:moveTo>
                  <a:cubicBezTo>
                    <a:pt x="7197" y="382"/>
                    <a:pt x="6293" y="1096"/>
                    <a:pt x="6293" y="1096"/>
                  </a:cubicBezTo>
                  <a:cubicBezTo>
                    <a:pt x="6293" y="1096"/>
                    <a:pt x="6388" y="811"/>
                    <a:pt x="5625" y="811"/>
                  </a:cubicBezTo>
                  <a:cubicBezTo>
                    <a:pt x="5024" y="811"/>
                    <a:pt x="1695" y="1908"/>
                    <a:pt x="318" y="2370"/>
                  </a:cubicBezTo>
                  <a:cubicBezTo>
                    <a:pt x="59" y="2457"/>
                    <a:pt x="1" y="2795"/>
                    <a:pt x="214" y="2964"/>
                  </a:cubicBezTo>
                  <a:lnTo>
                    <a:pt x="868" y="3484"/>
                  </a:lnTo>
                  <a:cubicBezTo>
                    <a:pt x="1328" y="3849"/>
                    <a:pt x="1898" y="4049"/>
                    <a:pt x="2486" y="4049"/>
                  </a:cubicBezTo>
                  <a:lnTo>
                    <a:pt x="5314" y="4049"/>
                  </a:lnTo>
                  <a:cubicBezTo>
                    <a:pt x="6413" y="4049"/>
                    <a:pt x="7483" y="3694"/>
                    <a:pt x="8366" y="3039"/>
                  </a:cubicBezTo>
                  <a:lnTo>
                    <a:pt x="8673" y="2810"/>
                  </a:lnTo>
                  <a:lnTo>
                    <a:pt x="8981" y="3039"/>
                  </a:lnTo>
                  <a:cubicBezTo>
                    <a:pt x="9864" y="3694"/>
                    <a:pt x="10933" y="4049"/>
                    <a:pt x="12033" y="4049"/>
                  </a:cubicBezTo>
                  <a:lnTo>
                    <a:pt x="14861" y="4049"/>
                  </a:lnTo>
                  <a:cubicBezTo>
                    <a:pt x="15448" y="4049"/>
                    <a:pt x="16019" y="3849"/>
                    <a:pt x="16478" y="3484"/>
                  </a:cubicBezTo>
                  <a:lnTo>
                    <a:pt x="17133" y="2964"/>
                  </a:lnTo>
                  <a:cubicBezTo>
                    <a:pt x="17346" y="2795"/>
                    <a:pt x="17286" y="2457"/>
                    <a:pt x="17029" y="2370"/>
                  </a:cubicBezTo>
                  <a:cubicBezTo>
                    <a:pt x="15651" y="1908"/>
                    <a:pt x="12322" y="811"/>
                    <a:pt x="11720" y="811"/>
                  </a:cubicBezTo>
                  <a:cubicBezTo>
                    <a:pt x="10959" y="811"/>
                    <a:pt x="11054" y="1096"/>
                    <a:pt x="11054" y="1096"/>
                  </a:cubicBezTo>
                  <a:cubicBezTo>
                    <a:pt x="11054" y="1096"/>
                    <a:pt x="10149" y="382"/>
                    <a:pt x="8673"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5225850" y="3920200"/>
              <a:ext cx="433675" cy="61450"/>
            </a:xfrm>
            <a:custGeom>
              <a:rect b="b" l="l" r="r" t="t"/>
              <a:pathLst>
                <a:path extrusionOk="0" h="2458" w="17347">
                  <a:moveTo>
                    <a:pt x="8673" y="1"/>
                  </a:moveTo>
                  <a:lnTo>
                    <a:pt x="8366" y="229"/>
                  </a:lnTo>
                  <a:cubicBezTo>
                    <a:pt x="7483" y="885"/>
                    <a:pt x="6413" y="1239"/>
                    <a:pt x="5314" y="1239"/>
                  </a:cubicBezTo>
                  <a:lnTo>
                    <a:pt x="2486" y="1239"/>
                  </a:lnTo>
                  <a:cubicBezTo>
                    <a:pt x="1898" y="1239"/>
                    <a:pt x="1328" y="1040"/>
                    <a:pt x="868" y="674"/>
                  </a:cubicBezTo>
                  <a:lnTo>
                    <a:pt x="798" y="619"/>
                  </a:lnTo>
                  <a:cubicBezTo>
                    <a:pt x="621" y="677"/>
                    <a:pt x="459" y="732"/>
                    <a:pt x="318" y="779"/>
                  </a:cubicBezTo>
                  <a:cubicBezTo>
                    <a:pt x="60" y="866"/>
                    <a:pt x="1" y="1204"/>
                    <a:pt x="214" y="1373"/>
                  </a:cubicBezTo>
                  <a:lnTo>
                    <a:pt x="868" y="1893"/>
                  </a:lnTo>
                  <a:cubicBezTo>
                    <a:pt x="1328" y="2258"/>
                    <a:pt x="1898" y="2458"/>
                    <a:pt x="2486" y="2458"/>
                  </a:cubicBezTo>
                  <a:lnTo>
                    <a:pt x="5314" y="2458"/>
                  </a:lnTo>
                  <a:cubicBezTo>
                    <a:pt x="6413" y="2458"/>
                    <a:pt x="7483" y="2103"/>
                    <a:pt x="8366" y="1448"/>
                  </a:cubicBezTo>
                  <a:lnTo>
                    <a:pt x="8673" y="1219"/>
                  </a:lnTo>
                  <a:lnTo>
                    <a:pt x="8981" y="1448"/>
                  </a:lnTo>
                  <a:cubicBezTo>
                    <a:pt x="9864" y="2103"/>
                    <a:pt x="10933" y="2458"/>
                    <a:pt x="12033" y="2458"/>
                  </a:cubicBezTo>
                  <a:lnTo>
                    <a:pt x="14861" y="2458"/>
                  </a:lnTo>
                  <a:cubicBezTo>
                    <a:pt x="15448" y="2458"/>
                    <a:pt x="16019" y="2258"/>
                    <a:pt x="16478" y="1893"/>
                  </a:cubicBezTo>
                  <a:lnTo>
                    <a:pt x="17133" y="1373"/>
                  </a:lnTo>
                  <a:cubicBezTo>
                    <a:pt x="17346" y="1204"/>
                    <a:pt x="17286" y="866"/>
                    <a:pt x="17029" y="779"/>
                  </a:cubicBezTo>
                  <a:cubicBezTo>
                    <a:pt x="16888" y="732"/>
                    <a:pt x="16726" y="677"/>
                    <a:pt x="16549" y="619"/>
                  </a:cubicBezTo>
                  <a:lnTo>
                    <a:pt x="16478" y="674"/>
                  </a:lnTo>
                  <a:cubicBezTo>
                    <a:pt x="16019" y="1040"/>
                    <a:pt x="15448" y="1239"/>
                    <a:pt x="14861" y="1239"/>
                  </a:cubicBezTo>
                  <a:lnTo>
                    <a:pt x="12033" y="1239"/>
                  </a:lnTo>
                  <a:cubicBezTo>
                    <a:pt x="10933" y="1239"/>
                    <a:pt x="9864" y="885"/>
                    <a:pt x="8981" y="229"/>
                  </a:cubicBezTo>
                  <a:lnTo>
                    <a:pt x="8673"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5266375" y="3820050"/>
              <a:ext cx="352625" cy="42000"/>
            </a:xfrm>
            <a:custGeom>
              <a:rect b="b" l="l" r="r" t="t"/>
              <a:pathLst>
                <a:path extrusionOk="0" h="1680" w="14105">
                  <a:moveTo>
                    <a:pt x="7052" y="1"/>
                  </a:moveTo>
                  <a:lnTo>
                    <a:pt x="0" y="610"/>
                  </a:lnTo>
                  <a:cubicBezTo>
                    <a:pt x="0" y="610"/>
                    <a:pt x="858" y="1636"/>
                    <a:pt x="1588" y="1679"/>
                  </a:cubicBezTo>
                  <a:lnTo>
                    <a:pt x="12516" y="1679"/>
                  </a:lnTo>
                  <a:cubicBezTo>
                    <a:pt x="13247" y="1636"/>
                    <a:pt x="14104" y="610"/>
                    <a:pt x="14104" y="610"/>
                  </a:cubicBezTo>
                  <a:lnTo>
                    <a:pt x="7052"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5246800" y="3756600"/>
              <a:ext cx="391775" cy="91450"/>
            </a:xfrm>
            <a:custGeom>
              <a:rect b="b" l="l" r="r" t="t"/>
              <a:pathLst>
                <a:path extrusionOk="0" h="3658" w="15671">
                  <a:moveTo>
                    <a:pt x="7835" y="1"/>
                  </a:moveTo>
                  <a:cubicBezTo>
                    <a:pt x="6502" y="345"/>
                    <a:pt x="5685" y="990"/>
                    <a:pt x="5685" y="990"/>
                  </a:cubicBezTo>
                  <a:cubicBezTo>
                    <a:pt x="5685" y="990"/>
                    <a:pt x="5770" y="732"/>
                    <a:pt x="5082" y="732"/>
                  </a:cubicBezTo>
                  <a:cubicBezTo>
                    <a:pt x="4539" y="732"/>
                    <a:pt x="1530" y="1724"/>
                    <a:pt x="286" y="2142"/>
                  </a:cubicBezTo>
                  <a:cubicBezTo>
                    <a:pt x="53" y="2220"/>
                    <a:pt x="0" y="2525"/>
                    <a:pt x="192" y="2678"/>
                  </a:cubicBezTo>
                  <a:lnTo>
                    <a:pt x="783" y="3148"/>
                  </a:lnTo>
                  <a:cubicBezTo>
                    <a:pt x="1199" y="3478"/>
                    <a:pt x="1714" y="3658"/>
                    <a:pt x="2244" y="3658"/>
                  </a:cubicBezTo>
                  <a:lnTo>
                    <a:pt x="4799" y="3658"/>
                  </a:lnTo>
                  <a:cubicBezTo>
                    <a:pt x="5793" y="3658"/>
                    <a:pt x="6760" y="3338"/>
                    <a:pt x="7558" y="2746"/>
                  </a:cubicBezTo>
                  <a:lnTo>
                    <a:pt x="7835" y="2539"/>
                  </a:lnTo>
                  <a:lnTo>
                    <a:pt x="8113" y="2746"/>
                  </a:lnTo>
                  <a:cubicBezTo>
                    <a:pt x="8910" y="3338"/>
                    <a:pt x="9877" y="3658"/>
                    <a:pt x="10870" y="3658"/>
                  </a:cubicBezTo>
                  <a:lnTo>
                    <a:pt x="13426" y="3658"/>
                  </a:lnTo>
                  <a:cubicBezTo>
                    <a:pt x="13957" y="3658"/>
                    <a:pt x="14472" y="3478"/>
                    <a:pt x="14887" y="3148"/>
                  </a:cubicBezTo>
                  <a:lnTo>
                    <a:pt x="15479" y="2678"/>
                  </a:lnTo>
                  <a:cubicBezTo>
                    <a:pt x="15670" y="2525"/>
                    <a:pt x="15617" y="2219"/>
                    <a:pt x="15384" y="2142"/>
                  </a:cubicBezTo>
                  <a:cubicBezTo>
                    <a:pt x="14139" y="1724"/>
                    <a:pt x="11132" y="732"/>
                    <a:pt x="10589" y="732"/>
                  </a:cubicBezTo>
                  <a:cubicBezTo>
                    <a:pt x="9901" y="732"/>
                    <a:pt x="9986" y="990"/>
                    <a:pt x="9986" y="990"/>
                  </a:cubicBezTo>
                  <a:cubicBezTo>
                    <a:pt x="9986" y="990"/>
                    <a:pt x="9169" y="345"/>
                    <a:pt x="7835"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a:off x="5246775" y="3792550"/>
              <a:ext cx="391800" cy="55500"/>
            </a:xfrm>
            <a:custGeom>
              <a:rect b="b" l="l" r="r" t="t"/>
              <a:pathLst>
                <a:path extrusionOk="0" h="2220" w="15672">
                  <a:moveTo>
                    <a:pt x="7836" y="0"/>
                  </a:moveTo>
                  <a:lnTo>
                    <a:pt x="7558" y="206"/>
                  </a:lnTo>
                  <a:cubicBezTo>
                    <a:pt x="6761" y="799"/>
                    <a:pt x="5794" y="1119"/>
                    <a:pt x="4800" y="1119"/>
                  </a:cubicBezTo>
                  <a:lnTo>
                    <a:pt x="2245" y="1119"/>
                  </a:lnTo>
                  <a:cubicBezTo>
                    <a:pt x="1715" y="1119"/>
                    <a:pt x="1200" y="939"/>
                    <a:pt x="784" y="609"/>
                  </a:cubicBezTo>
                  <a:lnTo>
                    <a:pt x="720" y="559"/>
                  </a:lnTo>
                  <a:cubicBezTo>
                    <a:pt x="561" y="611"/>
                    <a:pt x="414" y="661"/>
                    <a:pt x="287" y="704"/>
                  </a:cubicBezTo>
                  <a:cubicBezTo>
                    <a:pt x="54" y="782"/>
                    <a:pt x="0" y="1087"/>
                    <a:pt x="193" y="1240"/>
                  </a:cubicBezTo>
                  <a:lnTo>
                    <a:pt x="784" y="1710"/>
                  </a:lnTo>
                  <a:cubicBezTo>
                    <a:pt x="1200" y="2040"/>
                    <a:pt x="1715" y="2220"/>
                    <a:pt x="2245" y="2220"/>
                  </a:cubicBezTo>
                  <a:lnTo>
                    <a:pt x="4800" y="2220"/>
                  </a:lnTo>
                  <a:cubicBezTo>
                    <a:pt x="5794" y="2220"/>
                    <a:pt x="6761" y="1900"/>
                    <a:pt x="7558" y="1308"/>
                  </a:cubicBezTo>
                  <a:lnTo>
                    <a:pt x="7836" y="1101"/>
                  </a:lnTo>
                  <a:lnTo>
                    <a:pt x="8114" y="1308"/>
                  </a:lnTo>
                  <a:cubicBezTo>
                    <a:pt x="8911" y="1900"/>
                    <a:pt x="9878" y="2220"/>
                    <a:pt x="10871" y="2220"/>
                  </a:cubicBezTo>
                  <a:lnTo>
                    <a:pt x="13426" y="2220"/>
                  </a:lnTo>
                  <a:cubicBezTo>
                    <a:pt x="13958" y="2220"/>
                    <a:pt x="14473" y="2040"/>
                    <a:pt x="14888" y="1710"/>
                  </a:cubicBezTo>
                  <a:lnTo>
                    <a:pt x="15479" y="1240"/>
                  </a:lnTo>
                  <a:cubicBezTo>
                    <a:pt x="15671" y="1087"/>
                    <a:pt x="15618" y="781"/>
                    <a:pt x="15385" y="704"/>
                  </a:cubicBezTo>
                  <a:cubicBezTo>
                    <a:pt x="15258" y="661"/>
                    <a:pt x="15112" y="611"/>
                    <a:pt x="14951" y="559"/>
                  </a:cubicBezTo>
                  <a:lnTo>
                    <a:pt x="14888" y="609"/>
                  </a:lnTo>
                  <a:cubicBezTo>
                    <a:pt x="14473" y="939"/>
                    <a:pt x="13957" y="1119"/>
                    <a:pt x="13426" y="1119"/>
                  </a:cubicBezTo>
                  <a:lnTo>
                    <a:pt x="10871" y="1119"/>
                  </a:lnTo>
                  <a:cubicBezTo>
                    <a:pt x="9878" y="1119"/>
                    <a:pt x="8911" y="799"/>
                    <a:pt x="8114" y="206"/>
                  </a:cubicBezTo>
                  <a:lnTo>
                    <a:pt x="7836"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6"/>
            <p:cNvSpPr/>
            <p:nvPr/>
          </p:nvSpPr>
          <p:spPr>
            <a:xfrm>
              <a:off x="5290650" y="3687500"/>
              <a:ext cx="304050" cy="36200"/>
            </a:xfrm>
            <a:custGeom>
              <a:rect b="b" l="l" r="r" t="t"/>
              <a:pathLst>
                <a:path extrusionOk="0" h="1448" w="12162">
                  <a:moveTo>
                    <a:pt x="6081" y="1"/>
                  </a:moveTo>
                  <a:lnTo>
                    <a:pt x="1" y="525"/>
                  </a:lnTo>
                  <a:cubicBezTo>
                    <a:pt x="1" y="525"/>
                    <a:pt x="740" y="1410"/>
                    <a:pt x="1370" y="1447"/>
                  </a:cubicBezTo>
                  <a:lnTo>
                    <a:pt x="10792" y="1447"/>
                  </a:lnTo>
                  <a:cubicBezTo>
                    <a:pt x="11423" y="1410"/>
                    <a:pt x="12162" y="525"/>
                    <a:pt x="12162" y="525"/>
                  </a:cubicBezTo>
                  <a:lnTo>
                    <a:pt x="6081"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6"/>
            <p:cNvSpPr/>
            <p:nvPr/>
          </p:nvSpPr>
          <p:spPr>
            <a:xfrm>
              <a:off x="5273750" y="3632775"/>
              <a:ext cx="337850" cy="78850"/>
            </a:xfrm>
            <a:custGeom>
              <a:rect b="b" l="l" r="r" t="t"/>
              <a:pathLst>
                <a:path extrusionOk="0" h="3154" w="13514">
                  <a:moveTo>
                    <a:pt x="6757" y="0"/>
                  </a:moveTo>
                  <a:cubicBezTo>
                    <a:pt x="5607" y="297"/>
                    <a:pt x="4902" y="854"/>
                    <a:pt x="4902" y="854"/>
                  </a:cubicBezTo>
                  <a:cubicBezTo>
                    <a:pt x="4902" y="854"/>
                    <a:pt x="4976" y="632"/>
                    <a:pt x="4383" y="632"/>
                  </a:cubicBezTo>
                  <a:cubicBezTo>
                    <a:pt x="3914" y="632"/>
                    <a:pt x="1321" y="1486"/>
                    <a:pt x="248" y="1846"/>
                  </a:cubicBezTo>
                  <a:cubicBezTo>
                    <a:pt x="47" y="1914"/>
                    <a:pt x="1" y="2177"/>
                    <a:pt x="167" y="2309"/>
                  </a:cubicBezTo>
                  <a:lnTo>
                    <a:pt x="677" y="2714"/>
                  </a:lnTo>
                  <a:cubicBezTo>
                    <a:pt x="1034" y="2998"/>
                    <a:pt x="1478" y="3154"/>
                    <a:pt x="1937" y="3154"/>
                  </a:cubicBezTo>
                  <a:lnTo>
                    <a:pt x="4140" y="3154"/>
                  </a:lnTo>
                  <a:cubicBezTo>
                    <a:pt x="4996" y="3154"/>
                    <a:pt x="5830" y="2878"/>
                    <a:pt x="6518" y="2368"/>
                  </a:cubicBezTo>
                  <a:lnTo>
                    <a:pt x="6757" y="2190"/>
                  </a:lnTo>
                  <a:lnTo>
                    <a:pt x="6997" y="2368"/>
                  </a:lnTo>
                  <a:cubicBezTo>
                    <a:pt x="7684" y="2878"/>
                    <a:pt x="8518" y="3154"/>
                    <a:pt x="9375" y="3154"/>
                  </a:cubicBezTo>
                  <a:lnTo>
                    <a:pt x="11578" y="3154"/>
                  </a:lnTo>
                  <a:cubicBezTo>
                    <a:pt x="12035" y="3154"/>
                    <a:pt x="12479" y="2998"/>
                    <a:pt x="12838" y="2714"/>
                  </a:cubicBezTo>
                  <a:lnTo>
                    <a:pt x="13348" y="2309"/>
                  </a:lnTo>
                  <a:cubicBezTo>
                    <a:pt x="13514" y="2177"/>
                    <a:pt x="13467" y="1914"/>
                    <a:pt x="13266" y="1846"/>
                  </a:cubicBezTo>
                  <a:cubicBezTo>
                    <a:pt x="12194" y="1486"/>
                    <a:pt x="9599" y="632"/>
                    <a:pt x="9132" y="632"/>
                  </a:cubicBezTo>
                  <a:cubicBezTo>
                    <a:pt x="8538" y="632"/>
                    <a:pt x="8612" y="854"/>
                    <a:pt x="8612" y="854"/>
                  </a:cubicBezTo>
                  <a:cubicBezTo>
                    <a:pt x="8612" y="854"/>
                    <a:pt x="7908" y="297"/>
                    <a:pt x="6757"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a:off x="5273750" y="3663750"/>
              <a:ext cx="337850" cy="47875"/>
            </a:xfrm>
            <a:custGeom>
              <a:rect b="b" l="l" r="r" t="t"/>
              <a:pathLst>
                <a:path extrusionOk="0" h="1915" w="13514">
                  <a:moveTo>
                    <a:pt x="6757" y="1"/>
                  </a:moveTo>
                  <a:lnTo>
                    <a:pt x="6518" y="179"/>
                  </a:lnTo>
                  <a:cubicBezTo>
                    <a:pt x="5831" y="690"/>
                    <a:pt x="4996" y="966"/>
                    <a:pt x="4140" y="966"/>
                  </a:cubicBezTo>
                  <a:lnTo>
                    <a:pt x="1937" y="966"/>
                  </a:lnTo>
                  <a:cubicBezTo>
                    <a:pt x="1478" y="966"/>
                    <a:pt x="1034" y="810"/>
                    <a:pt x="677" y="526"/>
                  </a:cubicBezTo>
                  <a:lnTo>
                    <a:pt x="622" y="483"/>
                  </a:lnTo>
                  <a:cubicBezTo>
                    <a:pt x="484" y="528"/>
                    <a:pt x="359" y="570"/>
                    <a:pt x="248" y="607"/>
                  </a:cubicBezTo>
                  <a:cubicBezTo>
                    <a:pt x="47" y="675"/>
                    <a:pt x="1" y="938"/>
                    <a:pt x="167" y="1070"/>
                  </a:cubicBezTo>
                  <a:lnTo>
                    <a:pt x="677" y="1475"/>
                  </a:lnTo>
                  <a:cubicBezTo>
                    <a:pt x="1034" y="1759"/>
                    <a:pt x="1479" y="1915"/>
                    <a:pt x="1937" y="1915"/>
                  </a:cubicBezTo>
                  <a:lnTo>
                    <a:pt x="4140" y="1915"/>
                  </a:lnTo>
                  <a:cubicBezTo>
                    <a:pt x="4997" y="1915"/>
                    <a:pt x="5831" y="1639"/>
                    <a:pt x="6518" y="1129"/>
                  </a:cubicBezTo>
                  <a:lnTo>
                    <a:pt x="6758" y="951"/>
                  </a:lnTo>
                  <a:lnTo>
                    <a:pt x="6997" y="1129"/>
                  </a:lnTo>
                  <a:cubicBezTo>
                    <a:pt x="7684" y="1639"/>
                    <a:pt x="8518" y="1915"/>
                    <a:pt x="9375" y="1915"/>
                  </a:cubicBezTo>
                  <a:lnTo>
                    <a:pt x="11578" y="1915"/>
                  </a:lnTo>
                  <a:cubicBezTo>
                    <a:pt x="12035" y="1915"/>
                    <a:pt x="12480" y="1759"/>
                    <a:pt x="12838" y="1475"/>
                  </a:cubicBezTo>
                  <a:lnTo>
                    <a:pt x="13348" y="1070"/>
                  </a:lnTo>
                  <a:cubicBezTo>
                    <a:pt x="13514" y="938"/>
                    <a:pt x="13467" y="675"/>
                    <a:pt x="13266" y="607"/>
                  </a:cubicBezTo>
                  <a:cubicBezTo>
                    <a:pt x="13156" y="570"/>
                    <a:pt x="13030" y="528"/>
                    <a:pt x="12892" y="483"/>
                  </a:cubicBezTo>
                  <a:lnTo>
                    <a:pt x="12838" y="526"/>
                  </a:lnTo>
                  <a:cubicBezTo>
                    <a:pt x="12479" y="810"/>
                    <a:pt x="12035" y="966"/>
                    <a:pt x="11578" y="966"/>
                  </a:cubicBezTo>
                  <a:lnTo>
                    <a:pt x="9375" y="966"/>
                  </a:lnTo>
                  <a:cubicBezTo>
                    <a:pt x="8518" y="966"/>
                    <a:pt x="7684" y="690"/>
                    <a:pt x="6997" y="179"/>
                  </a:cubicBezTo>
                  <a:lnTo>
                    <a:pt x="6757"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6"/>
            <p:cNvSpPr/>
            <p:nvPr/>
          </p:nvSpPr>
          <p:spPr>
            <a:xfrm>
              <a:off x="5323650" y="3551775"/>
              <a:ext cx="238050" cy="28350"/>
            </a:xfrm>
            <a:custGeom>
              <a:rect b="b" l="l" r="r" t="t"/>
              <a:pathLst>
                <a:path extrusionOk="0" h="1134" w="9522">
                  <a:moveTo>
                    <a:pt x="4761" y="1"/>
                  </a:moveTo>
                  <a:lnTo>
                    <a:pt x="1" y="412"/>
                  </a:lnTo>
                  <a:cubicBezTo>
                    <a:pt x="1" y="412"/>
                    <a:pt x="579" y="1104"/>
                    <a:pt x="1073" y="1133"/>
                  </a:cubicBezTo>
                  <a:lnTo>
                    <a:pt x="8449" y="1133"/>
                  </a:lnTo>
                  <a:cubicBezTo>
                    <a:pt x="8943" y="1104"/>
                    <a:pt x="9522" y="412"/>
                    <a:pt x="9522" y="412"/>
                  </a:cubicBezTo>
                  <a:lnTo>
                    <a:pt x="4761"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6"/>
            <p:cNvSpPr/>
            <p:nvPr/>
          </p:nvSpPr>
          <p:spPr>
            <a:xfrm>
              <a:off x="5310450" y="3508950"/>
              <a:ext cx="264475" cy="61750"/>
            </a:xfrm>
            <a:custGeom>
              <a:rect b="b" l="l" r="r" t="t"/>
              <a:pathLst>
                <a:path extrusionOk="0" h="2470" w="10579">
                  <a:moveTo>
                    <a:pt x="5289" y="0"/>
                  </a:moveTo>
                  <a:cubicBezTo>
                    <a:pt x="4389" y="233"/>
                    <a:pt x="3837" y="668"/>
                    <a:pt x="3837" y="668"/>
                  </a:cubicBezTo>
                  <a:cubicBezTo>
                    <a:pt x="3837" y="668"/>
                    <a:pt x="3895" y="494"/>
                    <a:pt x="3430" y="494"/>
                  </a:cubicBezTo>
                  <a:cubicBezTo>
                    <a:pt x="3063" y="494"/>
                    <a:pt x="1034" y="1164"/>
                    <a:pt x="193" y="1446"/>
                  </a:cubicBezTo>
                  <a:cubicBezTo>
                    <a:pt x="36" y="1498"/>
                    <a:pt x="0" y="1705"/>
                    <a:pt x="130" y="1808"/>
                  </a:cubicBezTo>
                  <a:lnTo>
                    <a:pt x="529" y="2125"/>
                  </a:lnTo>
                  <a:cubicBezTo>
                    <a:pt x="809" y="2347"/>
                    <a:pt x="1157" y="2469"/>
                    <a:pt x="1516" y="2469"/>
                  </a:cubicBezTo>
                  <a:lnTo>
                    <a:pt x="3241" y="2469"/>
                  </a:lnTo>
                  <a:cubicBezTo>
                    <a:pt x="3910" y="2469"/>
                    <a:pt x="4563" y="2254"/>
                    <a:pt x="5101" y="1853"/>
                  </a:cubicBezTo>
                  <a:lnTo>
                    <a:pt x="5289" y="1714"/>
                  </a:lnTo>
                  <a:lnTo>
                    <a:pt x="5476" y="1853"/>
                  </a:lnTo>
                  <a:cubicBezTo>
                    <a:pt x="6015" y="2253"/>
                    <a:pt x="6667" y="2469"/>
                    <a:pt x="7338" y="2469"/>
                  </a:cubicBezTo>
                  <a:lnTo>
                    <a:pt x="9063" y="2469"/>
                  </a:lnTo>
                  <a:cubicBezTo>
                    <a:pt x="9421" y="2469"/>
                    <a:pt x="9769" y="2347"/>
                    <a:pt x="10050" y="2125"/>
                  </a:cubicBezTo>
                  <a:lnTo>
                    <a:pt x="10449" y="1808"/>
                  </a:lnTo>
                  <a:cubicBezTo>
                    <a:pt x="10578" y="1705"/>
                    <a:pt x="10542" y="1498"/>
                    <a:pt x="10385" y="1446"/>
                  </a:cubicBezTo>
                  <a:cubicBezTo>
                    <a:pt x="9545" y="1164"/>
                    <a:pt x="7514" y="494"/>
                    <a:pt x="7147" y="494"/>
                  </a:cubicBezTo>
                  <a:cubicBezTo>
                    <a:pt x="6683" y="494"/>
                    <a:pt x="6742" y="668"/>
                    <a:pt x="6742" y="668"/>
                  </a:cubicBezTo>
                  <a:cubicBezTo>
                    <a:pt x="6742" y="668"/>
                    <a:pt x="6189" y="233"/>
                    <a:pt x="5289" y="0"/>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a:off x="5310450" y="3533200"/>
              <a:ext cx="264475" cy="37500"/>
            </a:xfrm>
            <a:custGeom>
              <a:rect b="b" l="l" r="r" t="t"/>
              <a:pathLst>
                <a:path extrusionOk="0" h="1500" w="10579">
                  <a:moveTo>
                    <a:pt x="5289" y="1"/>
                  </a:moveTo>
                  <a:lnTo>
                    <a:pt x="5101" y="140"/>
                  </a:lnTo>
                  <a:cubicBezTo>
                    <a:pt x="4563" y="540"/>
                    <a:pt x="3910" y="756"/>
                    <a:pt x="3241" y="756"/>
                  </a:cubicBezTo>
                  <a:lnTo>
                    <a:pt x="1516" y="756"/>
                  </a:lnTo>
                  <a:cubicBezTo>
                    <a:pt x="1157" y="756"/>
                    <a:pt x="809" y="635"/>
                    <a:pt x="529" y="411"/>
                  </a:cubicBezTo>
                  <a:lnTo>
                    <a:pt x="486" y="378"/>
                  </a:lnTo>
                  <a:cubicBezTo>
                    <a:pt x="378" y="414"/>
                    <a:pt x="279" y="447"/>
                    <a:pt x="193" y="476"/>
                  </a:cubicBezTo>
                  <a:cubicBezTo>
                    <a:pt x="36" y="528"/>
                    <a:pt x="0" y="735"/>
                    <a:pt x="130" y="838"/>
                  </a:cubicBezTo>
                  <a:lnTo>
                    <a:pt x="529" y="1155"/>
                  </a:lnTo>
                  <a:cubicBezTo>
                    <a:pt x="809" y="1377"/>
                    <a:pt x="1157" y="1499"/>
                    <a:pt x="1516" y="1499"/>
                  </a:cubicBezTo>
                  <a:lnTo>
                    <a:pt x="3241" y="1499"/>
                  </a:lnTo>
                  <a:cubicBezTo>
                    <a:pt x="3910" y="1499"/>
                    <a:pt x="4563" y="1284"/>
                    <a:pt x="5101" y="883"/>
                  </a:cubicBezTo>
                  <a:lnTo>
                    <a:pt x="5289" y="744"/>
                  </a:lnTo>
                  <a:lnTo>
                    <a:pt x="5476" y="883"/>
                  </a:lnTo>
                  <a:cubicBezTo>
                    <a:pt x="6015" y="1283"/>
                    <a:pt x="6667" y="1499"/>
                    <a:pt x="7338" y="1499"/>
                  </a:cubicBezTo>
                  <a:lnTo>
                    <a:pt x="9063" y="1499"/>
                  </a:lnTo>
                  <a:cubicBezTo>
                    <a:pt x="9421" y="1499"/>
                    <a:pt x="9769" y="1377"/>
                    <a:pt x="10050" y="1155"/>
                  </a:cubicBezTo>
                  <a:lnTo>
                    <a:pt x="10449" y="838"/>
                  </a:lnTo>
                  <a:cubicBezTo>
                    <a:pt x="10578" y="735"/>
                    <a:pt x="10542" y="528"/>
                    <a:pt x="10385" y="476"/>
                  </a:cubicBezTo>
                  <a:cubicBezTo>
                    <a:pt x="10299" y="447"/>
                    <a:pt x="10200" y="414"/>
                    <a:pt x="10092" y="378"/>
                  </a:cubicBezTo>
                  <a:lnTo>
                    <a:pt x="10050" y="411"/>
                  </a:lnTo>
                  <a:cubicBezTo>
                    <a:pt x="9769" y="635"/>
                    <a:pt x="9421" y="756"/>
                    <a:pt x="9063" y="756"/>
                  </a:cubicBezTo>
                  <a:lnTo>
                    <a:pt x="7338" y="756"/>
                  </a:lnTo>
                  <a:cubicBezTo>
                    <a:pt x="6667" y="756"/>
                    <a:pt x="6015" y="540"/>
                    <a:pt x="5476" y="140"/>
                  </a:cubicBezTo>
                  <a:lnTo>
                    <a:pt x="5289"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5322875" y="3428250"/>
              <a:ext cx="239600" cy="28500"/>
            </a:xfrm>
            <a:custGeom>
              <a:rect b="b" l="l" r="r" t="t"/>
              <a:pathLst>
                <a:path extrusionOk="0" h="1140" w="9584">
                  <a:moveTo>
                    <a:pt x="4792" y="0"/>
                  </a:moveTo>
                  <a:lnTo>
                    <a:pt x="1" y="414"/>
                  </a:lnTo>
                  <a:cubicBezTo>
                    <a:pt x="1" y="414"/>
                    <a:pt x="583" y="1111"/>
                    <a:pt x="1080" y="1140"/>
                  </a:cubicBezTo>
                  <a:lnTo>
                    <a:pt x="8505" y="1140"/>
                  </a:lnTo>
                  <a:cubicBezTo>
                    <a:pt x="9002" y="1111"/>
                    <a:pt x="9584" y="414"/>
                    <a:pt x="9584" y="414"/>
                  </a:cubicBezTo>
                  <a:lnTo>
                    <a:pt x="4792" y="0"/>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5309575" y="3385125"/>
              <a:ext cx="266225" cy="62150"/>
            </a:xfrm>
            <a:custGeom>
              <a:rect b="b" l="l" r="r" t="t"/>
              <a:pathLst>
                <a:path extrusionOk="0" h="2486" w="10649">
                  <a:moveTo>
                    <a:pt x="5324" y="1"/>
                  </a:moveTo>
                  <a:cubicBezTo>
                    <a:pt x="4418" y="235"/>
                    <a:pt x="3863" y="672"/>
                    <a:pt x="3863" y="672"/>
                  </a:cubicBezTo>
                  <a:cubicBezTo>
                    <a:pt x="3863" y="672"/>
                    <a:pt x="3922" y="497"/>
                    <a:pt x="3454" y="497"/>
                  </a:cubicBezTo>
                  <a:cubicBezTo>
                    <a:pt x="3084" y="497"/>
                    <a:pt x="1040" y="1171"/>
                    <a:pt x="195" y="1455"/>
                  </a:cubicBezTo>
                  <a:cubicBezTo>
                    <a:pt x="36" y="1508"/>
                    <a:pt x="0" y="1716"/>
                    <a:pt x="131" y="1819"/>
                  </a:cubicBezTo>
                  <a:lnTo>
                    <a:pt x="533" y="2139"/>
                  </a:lnTo>
                  <a:cubicBezTo>
                    <a:pt x="815" y="2363"/>
                    <a:pt x="1164" y="2486"/>
                    <a:pt x="1525" y="2486"/>
                  </a:cubicBezTo>
                  <a:lnTo>
                    <a:pt x="3262" y="2486"/>
                  </a:lnTo>
                  <a:cubicBezTo>
                    <a:pt x="3937" y="2486"/>
                    <a:pt x="4593" y="2268"/>
                    <a:pt x="5135" y="1866"/>
                  </a:cubicBezTo>
                  <a:lnTo>
                    <a:pt x="5324" y="1725"/>
                  </a:lnTo>
                  <a:lnTo>
                    <a:pt x="5513" y="1866"/>
                  </a:lnTo>
                  <a:cubicBezTo>
                    <a:pt x="6055" y="2268"/>
                    <a:pt x="6712" y="2486"/>
                    <a:pt x="7386" y="2486"/>
                  </a:cubicBezTo>
                  <a:lnTo>
                    <a:pt x="9123" y="2486"/>
                  </a:lnTo>
                  <a:cubicBezTo>
                    <a:pt x="9484" y="2486"/>
                    <a:pt x="9833" y="2363"/>
                    <a:pt x="10116" y="2139"/>
                  </a:cubicBezTo>
                  <a:lnTo>
                    <a:pt x="10518" y="1819"/>
                  </a:lnTo>
                  <a:cubicBezTo>
                    <a:pt x="10648" y="1716"/>
                    <a:pt x="10612" y="1508"/>
                    <a:pt x="10454" y="1455"/>
                  </a:cubicBezTo>
                  <a:cubicBezTo>
                    <a:pt x="9608" y="1171"/>
                    <a:pt x="7565" y="497"/>
                    <a:pt x="7195" y="497"/>
                  </a:cubicBezTo>
                  <a:cubicBezTo>
                    <a:pt x="6727" y="497"/>
                    <a:pt x="6786" y="672"/>
                    <a:pt x="6786" y="672"/>
                  </a:cubicBezTo>
                  <a:cubicBezTo>
                    <a:pt x="6786" y="672"/>
                    <a:pt x="6230" y="235"/>
                    <a:pt x="5324"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5309575" y="3409550"/>
              <a:ext cx="266225" cy="37725"/>
            </a:xfrm>
            <a:custGeom>
              <a:rect b="b" l="l" r="r" t="t"/>
              <a:pathLst>
                <a:path extrusionOk="0" h="1509" w="10649">
                  <a:moveTo>
                    <a:pt x="5324" y="0"/>
                  </a:moveTo>
                  <a:lnTo>
                    <a:pt x="5135" y="141"/>
                  </a:lnTo>
                  <a:cubicBezTo>
                    <a:pt x="4593" y="543"/>
                    <a:pt x="3937" y="761"/>
                    <a:pt x="3262" y="761"/>
                  </a:cubicBezTo>
                  <a:lnTo>
                    <a:pt x="1525" y="761"/>
                  </a:lnTo>
                  <a:cubicBezTo>
                    <a:pt x="1164" y="761"/>
                    <a:pt x="815" y="638"/>
                    <a:pt x="533" y="414"/>
                  </a:cubicBezTo>
                  <a:lnTo>
                    <a:pt x="490" y="380"/>
                  </a:lnTo>
                  <a:cubicBezTo>
                    <a:pt x="380" y="416"/>
                    <a:pt x="281" y="449"/>
                    <a:pt x="195" y="478"/>
                  </a:cubicBezTo>
                  <a:cubicBezTo>
                    <a:pt x="36" y="531"/>
                    <a:pt x="0" y="739"/>
                    <a:pt x="131" y="842"/>
                  </a:cubicBezTo>
                  <a:lnTo>
                    <a:pt x="533" y="1162"/>
                  </a:lnTo>
                  <a:cubicBezTo>
                    <a:pt x="815" y="1386"/>
                    <a:pt x="1164" y="1509"/>
                    <a:pt x="1525" y="1509"/>
                  </a:cubicBezTo>
                  <a:lnTo>
                    <a:pt x="3262" y="1509"/>
                  </a:lnTo>
                  <a:cubicBezTo>
                    <a:pt x="3937" y="1509"/>
                    <a:pt x="4593" y="1291"/>
                    <a:pt x="5135" y="889"/>
                  </a:cubicBezTo>
                  <a:lnTo>
                    <a:pt x="5324" y="748"/>
                  </a:lnTo>
                  <a:lnTo>
                    <a:pt x="5513" y="889"/>
                  </a:lnTo>
                  <a:cubicBezTo>
                    <a:pt x="6055" y="1291"/>
                    <a:pt x="6712" y="1509"/>
                    <a:pt x="7386" y="1509"/>
                  </a:cubicBezTo>
                  <a:lnTo>
                    <a:pt x="9123" y="1509"/>
                  </a:lnTo>
                  <a:cubicBezTo>
                    <a:pt x="9484" y="1509"/>
                    <a:pt x="9833" y="1386"/>
                    <a:pt x="10116" y="1162"/>
                  </a:cubicBezTo>
                  <a:lnTo>
                    <a:pt x="10518" y="842"/>
                  </a:lnTo>
                  <a:cubicBezTo>
                    <a:pt x="10648" y="739"/>
                    <a:pt x="10612" y="531"/>
                    <a:pt x="10454" y="478"/>
                  </a:cubicBezTo>
                  <a:cubicBezTo>
                    <a:pt x="10367" y="449"/>
                    <a:pt x="10267" y="416"/>
                    <a:pt x="10159" y="380"/>
                  </a:cubicBezTo>
                  <a:lnTo>
                    <a:pt x="10116" y="414"/>
                  </a:lnTo>
                  <a:cubicBezTo>
                    <a:pt x="9833" y="638"/>
                    <a:pt x="9484" y="761"/>
                    <a:pt x="9123" y="761"/>
                  </a:cubicBezTo>
                  <a:lnTo>
                    <a:pt x="7386" y="761"/>
                  </a:lnTo>
                  <a:cubicBezTo>
                    <a:pt x="6712" y="761"/>
                    <a:pt x="6055" y="543"/>
                    <a:pt x="5513" y="141"/>
                  </a:cubicBezTo>
                  <a:lnTo>
                    <a:pt x="5324"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5341700" y="3300950"/>
              <a:ext cx="201950" cy="60525"/>
            </a:xfrm>
            <a:custGeom>
              <a:rect b="b" l="l" r="r" t="t"/>
              <a:pathLst>
                <a:path extrusionOk="0" h="2421" w="8078">
                  <a:moveTo>
                    <a:pt x="4039" y="1"/>
                  </a:moveTo>
                  <a:lnTo>
                    <a:pt x="1" y="878"/>
                  </a:lnTo>
                  <a:cubicBezTo>
                    <a:pt x="1" y="878"/>
                    <a:pt x="491" y="2359"/>
                    <a:pt x="911" y="2421"/>
                  </a:cubicBezTo>
                  <a:lnTo>
                    <a:pt x="7168" y="2421"/>
                  </a:lnTo>
                  <a:cubicBezTo>
                    <a:pt x="7587" y="2359"/>
                    <a:pt x="8078" y="878"/>
                    <a:pt x="8078" y="878"/>
                  </a:cubicBezTo>
                  <a:lnTo>
                    <a:pt x="4039" y="1"/>
                  </a:lnTo>
                  <a:close/>
                </a:path>
              </a:pathLst>
            </a:custGeom>
            <a:solidFill>
              <a:srgbClr val="9F5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5330475" y="3209375"/>
              <a:ext cx="224375" cy="131950"/>
            </a:xfrm>
            <a:custGeom>
              <a:rect b="b" l="l" r="r" t="t"/>
              <a:pathLst>
                <a:path extrusionOk="0" h="5278" w="8975">
                  <a:moveTo>
                    <a:pt x="4488" y="1"/>
                  </a:moveTo>
                  <a:cubicBezTo>
                    <a:pt x="3724" y="497"/>
                    <a:pt x="3257" y="1429"/>
                    <a:pt x="3257" y="1429"/>
                  </a:cubicBezTo>
                  <a:cubicBezTo>
                    <a:pt x="3257" y="1429"/>
                    <a:pt x="3306" y="1056"/>
                    <a:pt x="2911" y="1056"/>
                  </a:cubicBezTo>
                  <a:cubicBezTo>
                    <a:pt x="2600" y="1056"/>
                    <a:pt x="878" y="2486"/>
                    <a:pt x="166" y="3090"/>
                  </a:cubicBezTo>
                  <a:cubicBezTo>
                    <a:pt x="32" y="3202"/>
                    <a:pt x="1" y="3643"/>
                    <a:pt x="111" y="3863"/>
                  </a:cubicBezTo>
                  <a:lnTo>
                    <a:pt x="450" y="4541"/>
                  </a:lnTo>
                  <a:cubicBezTo>
                    <a:pt x="688" y="5017"/>
                    <a:pt x="983" y="5277"/>
                    <a:pt x="1287" y="5277"/>
                  </a:cubicBezTo>
                  <a:lnTo>
                    <a:pt x="2750" y="5277"/>
                  </a:lnTo>
                  <a:cubicBezTo>
                    <a:pt x="3318" y="5277"/>
                    <a:pt x="3873" y="4815"/>
                    <a:pt x="4329" y="3961"/>
                  </a:cubicBezTo>
                  <a:lnTo>
                    <a:pt x="4488" y="3664"/>
                  </a:lnTo>
                  <a:lnTo>
                    <a:pt x="4647" y="3961"/>
                  </a:lnTo>
                  <a:cubicBezTo>
                    <a:pt x="5104" y="4815"/>
                    <a:pt x="5657" y="5277"/>
                    <a:pt x="6226" y="5277"/>
                  </a:cubicBezTo>
                  <a:lnTo>
                    <a:pt x="7690" y="5277"/>
                  </a:lnTo>
                  <a:cubicBezTo>
                    <a:pt x="7994" y="5277"/>
                    <a:pt x="8289" y="5017"/>
                    <a:pt x="8527" y="4541"/>
                  </a:cubicBezTo>
                  <a:lnTo>
                    <a:pt x="8866" y="3863"/>
                  </a:lnTo>
                  <a:cubicBezTo>
                    <a:pt x="8975" y="3643"/>
                    <a:pt x="8945" y="3202"/>
                    <a:pt x="8811" y="3090"/>
                  </a:cubicBezTo>
                  <a:cubicBezTo>
                    <a:pt x="8099" y="2486"/>
                    <a:pt x="6376" y="1056"/>
                    <a:pt x="6065" y="1056"/>
                  </a:cubicBezTo>
                  <a:cubicBezTo>
                    <a:pt x="5671" y="1056"/>
                    <a:pt x="5720" y="1429"/>
                    <a:pt x="5720" y="1429"/>
                  </a:cubicBezTo>
                  <a:cubicBezTo>
                    <a:pt x="5720" y="1429"/>
                    <a:pt x="5252" y="497"/>
                    <a:pt x="4488" y="1"/>
                  </a:cubicBezTo>
                  <a:close/>
                </a:path>
              </a:pathLst>
            </a:custGeom>
            <a:solidFill>
              <a:srgbClr val="781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5330475" y="3261225"/>
              <a:ext cx="224375" cy="80100"/>
            </a:xfrm>
            <a:custGeom>
              <a:rect b="b" l="l" r="r" t="t"/>
              <a:pathLst>
                <a:path extrusionOk="0" h="3204" w="8975">
                  <a:moveTo>
                    <a:pt x="4488" y="1"/>
                  </a:moveTo>
                  <a:lnTo>
                    <a:pt x="4329" y="299"/>
                  </a:lnTo>
                  <a:cubicBezTo>
                    <a:pt x="3873" y="1154"/>
                    <a:pt x="3318" y="1614"/>
                    <a:pt x="2750" y="1614"/>
                  </a:cubicBezTo>
                  <a:lnTo>
                    <a:pt x="1287" y="1614"/>
                  </a:lnTo>
                  <a:cubicBezTo>
                    <a:pt x="983" y="1614"/>
                    <a:pt x="688" y="1356"/>
                    <a:pt x="450" y="879"/>
                  </a:cubicBezTo>
                  <a:lnTo>
                    <a:pt x="414" y="807"/>
                  </a:lnTo>
                  <a:cubicBezTo>
                    <a:pt x="322" y="883"/>
                    <a:pt x="238" y="954"/>
                    <a:pt x="166" y="1016"/>
                  </a:cubicBezTo>
                  <a:cubicBezTo>
                    <a:pt x="32" y="1128"/>
                    <a:pt x="1" y="1569"/>
                    <a:pt x="111" y="1789"/>
                  </a:cubicBezTo>
                  <a:lnTo>
                    <a:pt x="450" y="2467"/>
                  </a:lnTo>
                  <a:cubicBezTo>
                    <a:pt x="688" y="2943"/>
                    <a:pt x="983" y="3203"/>
                    <a:pt x="1287" y="3203"/>
                  </a:cubicBezTo>
                  <a:lnTo>
                    <a:pt x="2750" y="3203"/>
                  </a:lnTo>
                  <a:cubicBezTo>
                    <a:pt x="3318" y="3203"/>
                    <a:pt x="3873" y="2741"/>
                    <a:pt x="4329" y="1887"/>
                  </a:cubicBezTo>
                  <a:lnTo>
                    <a:pt x="4488" y="1590"/>
                  </a:lnTo>
                  <a:lnTo>
                    <a:pt x="4647" y="1887"/>
                  </a:lnTo>
                  <a:cubicBezTo>
                    <a:pt x="5104" y="2741"/>
                    <a:pt x="5658" y="3203"/>
                    <a:pt x="6227" y="3203"/>
                  </a:cubicBezTo>
                  <a:lnTo>
                    <a:pt x="7690" y="3203"/>
                  </a:lnTo>
                  <a:cubicBezTo>
                    <a:pt x="7994" y="3203"/>
                    <a:pt x="8289" y="2943"/>
                    <a:pt x="8527" y="2467"/>
                  </a:cubicBezTo>
                  <a:lnTo>
                    <a:pt x="8866" y="1789"/>
                  </a:lnTo>
                  <a:cubicBezTo>
                    <a:pt x="8975" y="1569"/>
                    <a:pt x="8945" y="1128"/>
                    <a:pt x="8811" y="1016"/>
                  </a:cubicBezTo>
                  <a:cubicBezTo>
                    <a:pt x="8738" y="954"/>
                    <a:pt x="8654" y="883"/>
                    <a:pt x="8563" y="807"/>
                  </a:cubicBezTo>
                  <a:lnTo>
                    <a:pt x="8527" y="879"/>
                  </a:lnTo>
                  <a:cubicBezTo>
                    <a:pt x="8289" y="1356"/>
                    <a:pt x="7994" y="1614"/>
                    <a:pt x="7690" y="1614"/>
                  </a:cubicBezTo>
                  <a:lnTo>
                    <a:pt x="6226" y="1614"/>
                  </a:lnTo>
                  <a:cubicBezTo>
                    <a:pt x="5657" y="1614"/>
                    <a:pt x="5104" y="1153"/>
                    <a:pt x="4647" y="299"/>
                  </a:cubicBezTo>
                  <a:lnTo>
                    <a:pt x="4488" y="1"/>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4653900" y="5236500"/>
              <a:ext cx="1577575" cy="122125"/>
            </a:xfrm>
            <a:custGeom>
              <a:rect b="b" l="l" r="r" t="t"/>
              <a:pathLst>
                <a:path extrusionOk="0" h="4885" w="63103">
                  <a:moveTo>
                    <a:pt x="2313" y="0"/>
                  </a:moveTo>
                  <a:lnTo>
                    <a:pt x="0" y="4885"/>
                  </a:lnTo>
                  <a:lnTo>
                    <a:pt x="63102" y="4885"/>
                  </a:lnTo>
                  <a:lnTo>
                    <a:pt x="60789" y="0"/>
                  </a:ln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5266325" y="4968150"/>
              <a:ext cx="350650" cy="237125"/>
            </a:xfrm>
            <a:custGeom>
              <a:rect b="b" l="l" r="r" t="t"/>
              <a:pathLst>
                <a:path extrusionOk="0" h="9485" w="14026">
                  <a:moveTo>
                    <a:pt x="0" y="0"/>
                  </a:moveTo>
                  <a:lnTo>
                    <a:pt x="0" y="9484"/>
                  </a:lnTo>
                  <a:lnTo>
                    <a:pt x="14026" y="9484"/>
                  </a:lnTo>
                  <a:lnTo>
                    <a:pt x="14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6"/>
          <p:cNvSpPr txBox="1"/>
          <p:nvPr>
            <p:ph idx="1" type="subTitle"/>
          </p:nvPr>
        </p:nvSpPr>
        <p:spPr>
          <a:xfrm>
            <a:off x="4775250" y="1922902"/>
            <a:ext cx="2181600" cy="738300"/>
          </a:xfrm>
          <a:prstGeom prst="rect">
            <a:avLst/>
          </a:prstGeom>
        </p:spPr>
        <p:txBody>
          <a:bodyPr anchorCtr="0" anchor="ctr" bIns="91425" lIns="91425" spcFirstLastPara="1" rIns="91425" wrap="square" tIns="91425">
            <a:noAutofit/>
          </a:bodyPr>
          <a:lstStyle/>
          <a:p>
            <a:pPr indent="0" lvl="0" marL="0" rtl="0" algn="l">
              <a:spcBef>
                <a:spcPts val="100"/>
              </a:spcBef>
              <a:spcAft>
                <a:spcPts val="0"/>
              </a:spcAft>
              <a:buNone/>
            </a:pPr>
            <a:r>
              <a:rPr lang="en"/>
              <a:t>Loss		0.1</a:t>
            </a:r>
            <a:endParaRPr/>
          </a:p>
          <a:p>
            <a:pPr indent="0" lvl="0" marL="0" rtl="0" algn="l">
              <a:spcBef>
                <a:spcPts val="1200"/>
              </a:spcBef>
              <a:spcAft>
                <a:spcPts val="0"/>
              </a:spcAft>
              <a:buNone/>
            </a:pPr>
            <a:r>
              <a:rPr lang="en"/>
              <a:t>MAE		0.3</a:t>
            </a:r>
            <a:endParaRPr/>
          </a:p>
          <a:p>
            <a:pPr indent="0" lvl="0" marL="0" rtl="0" algn="l">
              <a:spcBef>
                <a:spcPts val="1200"/>
              </a:spcBef>
              <a:spcAft>
                <a:spcPts val="1200"/>
              </a:spcAft>
              <a:buNone/>
            </a:pPr>
            <a:r>
              <a:rPr lang="en"/>
              <a:t>Model tidak overfit setelah epoch 10</a:t>
            </a:r>
            <a:endParaRPr/>
          </a:p>
        </p:txBody>
      </p:sp>
      <p:pic>
        <p:nvPicPr>
          <p:cNvPr id="596" name="Google Shape;596;p46"/>
          <p:cNvPicPr preferRelativeResize="0"/>
          <p:nvPr/>
        </p:nvPicPr>
        <p:blipFill>
          <a:blip r:embed="rId3">
            <a:alphaModFix/>
          </a:blip>
          <a:stretch>
            <a:fillRect/>
          </a:stretch>
        </p:blipFill>
        <p:spPr>
          <a:xfrm>
            <a:off x="576413" y="1085225"/>
            <a:ext cx="2771450" cy="1996025"/>
          </a:xfrm>
          <a:prstGeom prst="rect">
            <a:avLst/>
          </a:prstGeom>
          <a:noFill/>
          <a:ln>
            <a:noFill/>
          </a:ln>
        </p:spPr>
      </p:pic>
      <p:pic>
        <p:nvPicPr>
          <p:cNvPr id="597" name="Google Shape;597;p46"/>
          <p:cNvPicPr preferRelativeResize="0"/>
          <p:nvPr/>
        </p:nvPicPr>
        <p:blipFill>
          <a:blip r:embed="rId4">
            <a:alphaModFix/>
          </a:blip>
          <a:stretch>
            <a:fillRect/>
          </a:stretch>
        </p:blipFill>
        <p:spPr>
          <a:xfrm>
            <a:off x="576425" y="3036400"/>
            <a:ext cx="2771450" cy="19338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7"/>
          <p:cNvSpPr txBox="1"/>
          <p:nvPr>
            <p:ph idx="1" type="body"/>
          </p:nvPr>
        </p:nvSpPr>
        <p:spPr>
          <a:xfrm>
            <a:off x="657225" y="1354900"/>
            <a:ext cx="5256300" cy="204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latin typeface="Arial"/>
                <a:ea typeface="Arial"/>
                <a:cs typeface="Arial"/>
                <a:sym typeface="Arial"/>
              </a:rPr>
              <a:t>DEMONSTRASI</a:t>
            </a:r>
            <a:endParaRPr sz="43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8"/>
          <p:cNvSpPr txBox="1"/>
          <p:nvPr>
            <p:ph type="title"/>
          </p:nvPr>
        </p:nvSpPr>
        <p:spPr>
          <a:xfrm>
            <a:off x="713232" y="448056"/>
            <a:ext cx="7715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Limitasi</a:t>
            </a:r>
            <a:endParaRPr>
              <a:latin typeface="Arial"/>
              <a:ea typeface="Arial"/>
              <a:cs typeface="Arial"/>
              <a:sym typeface="Arial"/>
            </a:endParaRPr>
          </a:p>
        </p:txBody>
      </p:sp>
      <p:sp>
        <p:nvSpPr>
          <p:cNvPr id="608" name="Google Shape;608;p48"/>
          <p:cNvSpPr txBox="1"/>
          <p:nvPr/>
        </p:nvSpPr>
        <p:spPr>
          <a:xfrm>
            <a:off x="1907350" y="1338700"/>
            <a:ext cx="5209800" cy="218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2"/>
                </a:solidFill>
                <a:latin typeface="Nunito SemiBold"/>
                <a:ea typeface="Nunito SemiBold"/>
                <a:cs typeface="Nunito SemiBold"/>
                <a:sym typeface="Nunito SemiBold"/>
              </a:rPr>
              <a:t>Dataset yang kami miliki hanya berdasarkan 5 kota di Indonesia, yaitu Jakarta, Bandung, Semarang, Yogyakarta, dan Surabaya.</a:t>
            </a:r>
            <a:endParaRPr sz="1100">
              <a:solidFill>
                <a:schemeClr val="dk2"/>
              </a:solidFill>
              <a:latin typeface="Nunito SemiBold"/>
              <a:ea typeface="Nunito SemiBold"/>
              <a:cs typeface="Nunito SemiBold"/>
              <a:sym typeface="Nunito SemiBold"/>
            </a:endParaRPr>
          </a:p>
          <a:p>
            <a:pPr indent="0" lvl="0" marL="0" rtl="0" algn="l">
              <a:lnSpc>
                <a:spcPct val="115000"/>
              </a:lnSpc>
              <a:spcBef>
                <a:spcPts val="0"/>
              </a:spcBef>
              <a:spcAft>
                <a:spcPts val="0"/>
              </a:spcAft>
              <a:buNone/>
            </a:pPr>
            <a:r>
              <a:t/>
            </a:r>
            <a:endParaRPr sz="1100">
              <a:solidFill>
                <a:schemeClr val="dk2"/>
              </a:solidFill>
              <a:latin typeface="Nunito SemiBold"/>
              <a:ea typeface="Nunito SemiBold"/>
              <a:cs typeface="Nunito SemiBold"/>
              <a:sym typeface="Nunito SemiBold"/>
            </a:endParaRPr>
          </a:p>
          <a:p>
            <a:pPr indent="0" lvl="0" marL="0" rtl="0" algn="l">
              <a:lnSpc>
                <a:spcPct val="115000"/>
              </a:lnSpc>
              <a:spcBef>
                <a:spcPts val="0"/>
              </a:spcBef>
              <a:spcAft>
                <a:spcPts val="0"/>
              </a:spcAft>
              <a:buNone/>
            </a:pPr>
            <a:r>
              <a:rPr lang="en" sz="1100">
                <a:solidFill>
                  <a:schemeClr val="dk2"/>
                </a:solidFill>
                <a:latin typeface="Nunito SemiBold"/>
                <a:ea typeface="Nunito SemiBold"/>
                <a:cs typeface="Nunito SemiBold"/>
                <a:sym typeface="Nunito SemiBold"/>
              </a:rPr>
              <a:t>Rating yang diberikan user belum terupdate dengan kondisi saat ini (belum realtime).</a:t>
            </a:r>
            <a:endParaRPr sz="1100">
              <a:solidFill>
                <a:schemeClr val="dk2"/>
              </a:solidFill>
              <a:latin typeface="Nunito SemiBold"/>
              <a:ea typeface="Nunito SemiBold"/>
              <a:cs typeface="Nunito SemiBold"/>
              <a:sym typeface="Nunito SemiBold"/>
            </a:endParaRPr>
          </a:p>
          <a:p>
            <a:pPr indent="0" lvl="0" marL="0" rtl="0" algn="l">
              <a:lnSpc>
                <a:spcPct val="115000"/>
              </a:lnSpc>
              <a:spcBef>
                <a:spcPts val="0"/>
              </a:spcBef>
              <a:spcAft>
                <a:spcPts val="0"/>
              </a:spcAft>
              <a:buNone/>
            </a:pPr>
            <a:r>
              <a:t/>
            </a:r>
            <a:endParaRPr sz="1100">
              <a:solidFill>
                <a:schemeClr val="dk2"/>
              </a:solidFill>
              <a:latin typeface="Nunito SemiBold"/>
              <a:ea typeface="Nunito SemiBold"/>
              <a:cs typeface="Nunito SemiBold"/>
              <a:sym typeface="Nunito SemiBold"/>
            </a:endParaRPr>
          </a:p>
          <a:p>
            <a:pPr indent="0" lvl="0" marL="0" rtl="0" algn="l">
              <a:lnSpc>
                <a:spcPct val="115000"/>
              </a:lnSpc>
              <a:spcBef>
                <a:spcPts val="0"/>
              </a:spcBef>
              <a:spcAft>
                <a:spcPts val="0"/>
              </a:spcAft>
              <a:buNone/>
            </a:pPr>
            <a:r>
              <a:rPr lang="en" sz="1100">
                <a:solidFill>
                  <a:schemeClr val="dk2"/>
                </a:solidFill>
                <a:latin typeface="Nunito SemiBold"/>
                <a:ea typeface="Nunito SemiBold"/>
                <a:cs typeface="Nunito SemiBold"/>
                <a:sym typeface="Nunito SemiBold"/>
              </a:rPr>
              <a:t>Fitur yang digunakan dalam clustering baru dari deskripsi tempat, sehingga bisa menambahkan fitur lainnya seperti category, kota, dan price</a:t>
            </a:r>
            <a:endParaRPr sz="1100">
              <a:solidFill>
                <a:schemeClr val="dk2"/>
              </a:solidFill>
              <a:latin typeface="Nunito SemiBold"/>
              <a:ea typeface="Nunito SemiBold"/>
              <a:cs typeface="Nunito SemiBold"/>
              <a:sym typeface="Nunito SemiBold"/>
            </a:endParaRPr>
          </a:p>
          <a:p>
            <a:pPr indent="0" lvl="0" marL="0" rtl="0" algn="l">
              <a:lnSpc>
                <a:spcPct val="115000"/>
              </a:lnSpc>
              <a:spcBef>
                <a:spcPts val="0"/>
              </a:spcBef>
              <a:spcAft>
                <a:spcPts val="0"/>
              </a:spcAft>
              <a:buNone/>
            </a:pPr>
            <a:r>
              <a:t/>
            </a:r>
            <a:endParaRPr sz="1100">
              <a:solidFill>
                <a:schemeClr val="dk2"/>
              </a:solidFill>
              <a:latin typeface="Nunito SemiBold"/>
              <a:ea typeface="Nunito SemiBold"/>
              <a:cs typeface="Nunito SemiBold"/>
              <a:sym typeface="Nunito SemiBold"/>
            </a:endParaRPr>
          </a:p>
          <a:p>
            <a:pPr indent="0" lvl="0" marL="0" rtl="0" algn="l">
              <a:lnSpc>
                <a:spcPct val="115000"/>
              </a:lnSpc>
              <a:spcBef>
                <a:spcPts val="0"/>
              </a:spcBef>
              <a:spcAft>
                <a:spcPts val="0"/>
              </a:spcAft>
              <a:buNone/>
            </a:pPr>
            <a:r>
              <a:rPr lang="en" sz="1100">
                <a:solidFill>
                  <a:schemeClr val="dk2"/>
                </a:solidFill>
                <a:latin typeface="Nunito SemiBold"/>
                <a:ea typeface="Nunito SemiBold"/>
                <a:cs typeface="Nunito SemiBold"/>
                <a:sym typeface="Nunito SemiBold"/>
              </a:rPr>
              <a:t>Clustering yang belum sempurna karena masih terdapat cluster “Others” yang polanya belum membentuk kelompok </a:t>
            </a:r>
            <a:endParaRPr sz="1100">
              <a:solidFill>
                <a:schemeClr val="dk2"/>
              </a:solidFill>
              <a:latin typeface="Nunito SemiBold"/>
              <a:ea typeface="Nunito SemiBold"/>
              <a:cs typeface="Nunito SemiBold"/>
              <a:sym typeface="Nunito SemiBold"/>
            </a:endParaRPr>
          </a:p>
          <a:p>
            <a:pPr indent="0" lvl="0" marL="0" rtl="0" algn="ctr">
              <a:lnSpc>
                <a:spcPct val="115000"/>
              </a:lnSpc>
              <a:spcBef>
                <a:spcPts val="0"/>
              </a:spcBef>
              <a:spcAft>
                <a:spcPts val="0"/>
              </a:spcAft>
              <a:buNone/>
            </a:pPr>
            <a:r>
              <a:t/>
            </a:r>
            <a:endParaRPr sz="1100">
              <a:solidFill>
                <a:schemeClr val="dk2"/>
              </a:solidFill>
              <a:latin typeface="Nunito SemiBold"/>
              <a:ea typeface="Nunito SemiBold"/>
              <a:cs typeface="Nunito SemiBold"/>
              <a:sym typeface="Nunito SemiBold"/>
            </a:endParaRPr>
          </a:p>
        </p:txBody>
      </p:sp>
      <p:grpSp>
        <p:nvGrpSpPr>
          <p:cNvPr id="609" name="Google Shape;609;p48"/>
          <p:cNvGrpSpPr/>
          <p:nvPr/>
        </p:nvGrpSpPr>
        <p:grpSpPr>
          <a:xfrm>
            <a:off x="318956" y="3411516"/>
            <a:ext cx="1707888" cy="1731987"/>
            <a:chOff x="3755775" y="183825"/>
            <a:chExt cx="1319750" cy="1338475"/>
          </a:xfrm>
        </p:grpSpPr>
        <p:sp>
          <p:nvSpPr>
            <p:cNvPr id="610" name="Google Shape;610;p48"/>
            <p:cNvSpPr/>
            <p:nvPr/>
          </p:nvSpPr>
          <p:spPr>
            <a:xfrm>
              <a:off x="4421750" y="513850"/>
              <a:ext cx="143050" cy="186900"/>
            </a:xfrm>
            <a:custGeom>
              <a:rect b="b" l="l" r="r" t="t"/>
              <a:pathLst>
                <a:path extrusionOk="0" h="7476" w="5722">
                  <a:moveTo>
                    <a:pt x="5721" y="7475"/>
                  </a:moveTo>
                  <a:lnTo>
                    <a:pt x="1" y="7475"/>
                  </a:lnTo>
                  <a:lnTo>
                    <a:pt x="1" y="0"/>
                  </a:lnTo>
                  <a:lnTo>
                    <a:pt x="5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4278750" y="513850"/>
              <a:ext cx="143025" cy="186900"/>
            </a:xfrm>
            <a:custGeom>
              <a:rect b="b" l="l" r="r" t="t"/>
              <a:pathLst>
                <a:path extrusionOk="0" h="7476" w="5721">
                  <a:moveTo>
                    <a:pt x="1" y="0"/>
                  </a:moveTo>
                  <a:lnTo>
                    <a:pt x="5721" y="0"/>
                  </a:lnTo>
                  <a:lnTo>
                    <a:pt x="5721" y="7475"/>
                  </a:lnTo>
                  <a:lnTo>
                    <a:pt x="1" y="74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4092700" y="183825"/>
              <a:ext cx="645925" cy="363300"/>
            </a:xfrm>
            <a:custGeom>
              <a:rect b="b" l="l" r="r" t="t"/>
              <a:pathLst>
                <a:path extrusionOk="0" h="14532" w="25837">
                  <a:moveTo>
                    <a:pt x="508" y="10725"/>
                  </a:moveTo>
                  <a:cubicBezTo>
                    <a:pt x="2632" y="7534"/>
                    <a:pt x="6729" y="4893"/>
                    <a:pt x="7275" y="4009"/>
                  </a:cubicBezTo>
                  <a:cubicBezTo>
                    <a:pt x="7894" y="3007"/>
                    <a:pt x="8898" y="4009"/>
                    <a:pt x="8898" y="4009"/>
                  </a:cubicBezTo>
                  <a:cubicBezTo>
                    <a:pt x="9131" y="753"/>
                    <a:pt x="12919" y="0"/>
                    <a:pt x="12919" y="0"/>
                  </a:cubicBezTo>
                  <a:cubicBezTo>
                    <a:pt x="12919" y="0"/>
                    <a:pt x="16705" y="753"/>
                    <a:pt x="16938" y="4009"/>
                  </a:cubicBezTo>
                  <a:cubicBezTo>
                    <a:pt x="16938" y="4009"/>
                    <a:pt x="17943" y="3007"/>
                    <a:pt x="18561" y="4009"/>
                  </a:cubicBezTo>
                  <a:cubicBezTo>
                    <a:pt x="19107" y="4893"/>
                    <a:pt x="23204" y="7534"/>
                    <a:pt x="25328" y="10725"/>
                  </a:cubicBezTo>
                  <a:cubicBezTo>
                    <a:pt x="25719" y="11312"/>
                    <a:pt x="25836" y="12928"/>
                    <a:pt x="25567" y="14017"/>
                  </a:cubicBezTo>
                  <a:lnTo>
                    <a:pt x="25440" y="14531"/>
                  </a:lnTo>
                  <a:lnTo>
                    <a:pt x="396" y="14531"/>
                  </a:lnTo>
                  <a:lnTo>
                    <a:pt x="269" y="14017"/>
                  </a:lnTo>
                  <a:cubicBezTo>
                    <a:pt x="0" y="12928"/>
                    <a:pt x="118" y="11312"/>
                    <a:pt x="508" y="1072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4094825" y="288300"/>
              <a:ext cx="641700" cy="258825"/>
            </a:xfrm>
            <a:custGeom>
              <a:rect b="b" l="l" r="r" t="t"/>
              <a:pathLst>
                <a:path extrusionOk="0" h="10353" w="25668">
                  <a:moveTo>
                    <a:pt x="25482" y="9838"/>
                  </a:moveTo>
                  <a:lnTo>
                    <a:pt x="25355" y="10352"/>
                  </a:lnTo>
                  <a:lnTo>
                    <a:pt x="311" y="10352"/>
                  </a:lnTo>
                  <a:lnTo>
                    <a:pt x="184" y="9838"/>
                  </a:lnTo>
                  <a:cubicBezTo>
                    <a:pt x="18" y="9165"/>
                    <a:pt x="0" y="8293"/>
                    <a:pt x="101" y="7584"/>
                  </a:cubicBezTo>
                  <a:cubicBezTo>
                    <a:pt x="2137" y="7599"/>
                    <a:pt x="7492" y="7417"/>
                    <a:pt x="9046" y="5176"/>
                  </a:cubicBezTo>
                  <a:cubicBezTo>
                    <a:pt x="10978" y="2390"/>
                    <a:pt x="10282" y="598"/>
                    <a:pt x="12834" y="1"/>
                  </a:cubicBezTo>
                  <a:cubicBezTo>
                    <a:pt x="15384" y="597"/>
                    <a:pt x="14689" y="2390"/>
                    <a:pt x="16620" y="5176"/>
                  </a:cubicBezTo>
                  <a:cubicBezTo>
                    <a:pt x="18176" y="7417"/>
                    <a:pt x="23529" y="7599"/>
                    <a:pt x="25565" y="7584"/>
                  </a:cubicBezTo>
                  <a:cubicBezTo>
                    <a:pt x="25667" y="8292"/>
                    <a:pt x="25648" y="9165"/>
                    <a:pt x="25482" y="9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4425600" y="829150"/>
              <a:ext cx="232875" cy="304275"/>
            </a:xfrm>
            <a:custGeom>
              <a:rect b="b" l="l" r="r" t="t"/>
              <a:pathLst>
                <a:path extrusionOk="0" h="12171" w="9315">
                  <a:moveTo>
                    <a:pt x="9314" y="12171"/>
                  </a:moveTo>
                  <a:lnTo>
                    <a:pt x="1" y="12171"/>
                  </a:lnTo>
                  <a:lnTo>
                    <a:pt x="1" y="1"/>
                  </a:lnTo>
                  <a:lnTo>
                    <a:pt x="9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4192775" y="829150"/>
              <a:ext cx="232850" cy="304275"/>
            </a:xfrm>
            <a:custGeom>
              <a:rect b="b" l="l" r="r" t="t"/>
              <a:pathLst>
                <a:path extrusionOk="0" h="12171" w="9314">
                  <a:moveTo>
                    <a:pt x="0" y="1"/>
                  </a:moveTo>
                  <a:lnTo>
                    <a:pt x="9314" y="1"/>
                  </a:lnTo>
                  <a:lnTo>
                    <a:pt x="9314" y="12171"/>
                  </a:lnTo>
                  <a:lnTo>
                    <a:pt x="0" y="121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3889825" y="605775"/>
              <a:ext cx="1051625" cy="229700"/>
            </a:xfrm>
            <a:custGeom>
              <a:rect b="b" l="l" r="r" t="t"/>
              <a:pathLst>
                <a:path extrusionOk="0" h="9188" w="42065">
                  <a:moveTo>
                    <a:pt x="828" y="6780"/>
                  </a:moveTo>
                  <a:cubicBezTo>
                    <a:pt x="4287" y="4763"/>
                    <a:pt x="10958" y="3094"/>
                    <a:pt x="11845" y="2534"/>
                  </a:cubicBezTo>
                  <a:cubicBezTo>
                    <a:pt x="12852" y="1901"/>
                    <a:pt x="14488" y="2534"/>
                    <a:pt x="14488" y="2534"/>
                  </a:cubicBezTo>
                  <a:cubicBezTo>
                    <a:pt x="14866" y="475"/>
                    <a:pt x="21033" y="0"/>
                    <a:pt x="21033" y="0"/>
                  </a:cubicBezTo>
                  <a:cubicBezTo>
                    <a:pt x="21033" y="0"/>
                    <a:pt x="27199" y="475"/>
                    <a:pt x="27577" y="2534"/>
                  </a:cubicBezTo>
                  <a:cubicBezTo>
                    <a:pt x="27577" y="2534"/>
                    <a:pt x="29213" y="1901"/>
                    <a:pt x="30220" y="2534"/>
                  </a:cubicBezTo>
                  <a:cubicBezTo>
                    <a:pt x="31108" y="3094"/>
                    <a:pt x="37780" y="4763"/>
                    <a:pt x="41238" y="6780"/>
                  </a:cubicBezTo>
                  <a:cubicBezTo>
                    <a:pt x="41874" y="7151"/>
                    <a:pt x="42065" y="8175"/>
                    <a:pt x="41627" y="8862"/>
                  </a:cubicBezTo>
                  <a:lnTo>
                    <a:pt x="41420" y="9188"/>
                  </a:lnTo>
                  <a:lnTo>
                    <a:pt x="645" y="9188"/>
                  </a:lnTo>
                  <a:lnTo>
                    <a:pt x="439" y="8862"/>
                  </a:lnTo>
                  <a:cubicBezTo>
                    <a:pt x="1" y="8175"/>
                    <a:pt x="191" y="7151"/>
                    <a:pt x="828" y="678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3893275" y="671850"/>
              <a:ext cx="1044775" cy="163625"/>
            </a:xfrm>
            <a:custGeom>
              <a:rect b="b" l="l" r="r" t="t"/>
              <a:pathLst>
                <a:path extrusionOk="0" h="6545" w="41791">
                  <a:moveTo>
                    <a:pt x="41490" y="6220"/>
                  </a:moveTo>
                  <a:lnTo>
                    <a:pt x="41283" y="6545"/>
                  </a:lnTo>
                  <a:lnTo>
                    <a:pt x="507" y="6545"/>
                  </a:lnTo>
                  <a:lnTo>
                    <a:pt x="301" y="6220"/>
                  </a:lnTo>
                  <a:cubicBezTo>
                    <a:pt x="31" y="5795"/>
                    <a:pt x="0" y="5242"/>
                    <a:pt x="167" y="4794"/>
                  </a:cubicBezTo>
                  <a:cubicBezTo>
                    <a:pt x="3482" y="4804"/>
                    <a:pt x="12198" y="4690"/>
                    <a:pt x="14728" y="3272"/>
                  </a:cubicBezTo>
                  <a:cubicBezTo>
                    <a:pt x="17875" y="1510"/>
                    <a:pt x="16742" y="378"/>
                    <a:pt x="20896" y="0"/>
                  </a:cubicBezTo>
                  <a:cubicBezTo>
                    <a:pt x="25049" y="378"/>
                    <a:pt x="23916" y="1510"/>
                    <a:pt x="27062" y="3272"/>
                  </a:cubicBezTo>
                  <a:cubicBezTo>
                    <a:pt x="29592" y="4690"/>
                    <a:pt x="38309" y="4803"/>
                    <a:pt x="41625" y="4794"/>
                  </a:cubicBezTo>
                  <a:cubicBezTo>
                    <a:pt x="41790" y="5242"/>
                    <a:pt x="41760" y="5795"/>
                    <a:pt x="41490" y="6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4428175" y="1167300"/>
              <a:ext cx="292175" cy="168550"/>
            </a:xfrm>
            <a:custGeom>
              <a:rect b="b" l="l" r="r" t="t"/>
              <a:pathLst>
                <a:path extrusionOk="0" h="6742" w="11687">
                  <a:moveTo>
                    <a:pt x="11687" y="6741"/>
                  </a:moveTo>
                  <a:lnTo>
                    <a:pt x="0" y="6741"/>
                  </a:lnTo>
                  <a:lnTo>
                    <a:pt x="0" y="0"/>
                  </a:lnTo>
                  <a:lnTo>
                    <a:pt x="11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4135975" y="1167300"/>
              <a:ext cx="292225" cy="168550"/>
            </a:xfrm>
            <a:custGeom>
              <a:rect b="b" l="l" r="r" t="t"/>
              <a:pathLst>
                <a:path extrusionOk="0" h="6742" w="11689">
                  <a:moveTo>
                    <a:pt x="0" y="0"/>
                  </a:moveTo>
                  <a:lnTo>
                    <a:pt x="11688" y="0"/>
                  </a:lnTo>
                  <a:lnTo>
                    <a:pt x="11688" y="6741"/>
                  </a:lnTo>
                  <a:lnTo>
                    <a:pt x="0" y="67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3755775" y="886975"/>
              <a:ext cx="1319750" cy="288250"/>
            </a:xfrm>
            <a:custGeom>
              <a:rect b="b" l="l" r="r" t="t"/>
              <a:pathLst>
                <a:path extrusionOk="0" h="11530" w="52790">
                  <a:moveTo>
                    <a:pt x="1038" y="8510"/>
                  </a:moveTo>
                  <a:cubicBezTo>
                    <a:pt x="5379" y="5978"/>
                    <a:pt x="13751" y="3883"/>
                    <a:pt x="14866" y="3181"/>
                  </a:cubicBezTo>
                  <a:cubicBezTo>
                    <a:pt x="16129" y="2385"/>
                    <a:pt x="18183" y="3181"/>
                    <a:pt x="18183" y="3181"/>
                  </a:cubicBezTo>
                  <a:cubicBezTo>
                    <a:pt x="18656" y="596"/>
                    <a:pt x="26395" y="1"/>
                    <a:pt x="26395" y="1"/>
                  </a:cubicBezTo>
                  <a:cubicBezTo>
                    <a:pt x="26395" y="1"/>
                    <a:pt x="34135" y="596"/>
                    <a:pt x="34608" y="3181"/>
                  </a:cubicBezTo>
                  <a:cubicBezTo>
                    <a:pt x="34608" y="3181"/>
                    <a:pt x="36661" y="2385"/>
                    <a:pt x="37925" y="3181"/>
                  </a:cubicBezTo>
                  <a:cubicBezTo>
                    <a:pt x="39040" y="3883"/>
                    <a:pt x="47413" y="5978"/>
                    <a:pt x="51753" y="8510"/>
                  </a:cubicBezTo>
                  <a:cubicBezTo>
                    <a:pt x="52551" y="8975"/>
                    <a:pt x="52790" y="10258"/>
                    <a:pt x="52241" y="11123"/>
                  </a:cubicBezTo>
                  <a:lnTo>
                    <a:pt x="51981" y="11530"/>
                  </a:lnTo>
                  <a:lnTo>
                    <a:pt x="808" y="11530"/>
                  </a:lnTo>
                  <a:lnTo>
                    <a:pt x="549" y="11123"/>
                  </a:lnTo>
                  <a:cubicBezTo>
                    <a:pt x="0" y="10258"/>
                    <a:pt x="240" y="8975"/>
                    <a:pt x="1038" y="851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3760075" y="969875"/>
              <a:ext cx="1311150" cy="205350"/>
            </a:xfrm>
            <a:custGeom>
              <a:rect b="b" l="l" r="r" t="t"/>
              <a:pathLst>
                <a:path extrusionOk="0" h="8214" w="52446">
                  <a:moveTo>
                    <a:pt x="52069" y="7807"/>
                  </a:moveTo>
                  <a:lnTo>
                    <a:pt x="51809" y="8214"/>
                  </a:lnTo>
                  <a:lnTo>
                    <a:pt x="636" y="8214"/>
                  </a:lnTo>
                  <a:lnTo>
                    <a:pt x="377" y="7807"/>
                  </a:lnTo>
                  <a:cubicBezTo>
                    <a:pt x="38" y="7272"/>
                    <a:pt x="1" y="6579"/>
                    <a:pt x="210" y="6018"/>
                  </a:cubicBezTo>
                  <a:cubicBezTo>
                    <a:pt x="4371" y="6029"/>
                    <a:pt x="15309" y="5886"/>
                    <a:pt x="18484" y="4107"/>
                  </a:cubicBezTo>
                  <a:cubicBezTo>
                    <a:pt x="22433" y="1896"/>
                    <a:pt x="21011" y="475"/>
                    <a:pt x="26224" y="1"/>
                  </a:cubicBezTo>
                  <a:cubicBezTo>
                    <a:pt x="31435" y="475"/>
                    <a:pt x="30014" y="1896"/>
                    <a:pt x="33963" y="4107"/>
                  </a:cubicBezTo>
                  <a:cubicBezTo>
                    <a:pt x="37138" y="5886"/>
                    <a:pt x="48077" y="6029"/>
                    <a:pt x="52237" y="6018"/>
                  </a:cubicBezTo>
                  <a:cubicBezTo>
                    <a:pt x="52446" y="6580"/>
                    <a:pt x="52408" y="7272"/>
                    <a:pt x="52069" y="78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3948050" y="1328475"/>
              <a:ext cx="935200" cy="130525"/>
            </a:xfrm>
            <a:custGeom>
              <a:rect b="b" l="l" r="r" t="t"/>
              <a:pathLst>
                <a:path extrusionOk="0" h="5221" w="37408">
                  <a:moveTo>
                    <a:pt x="37408" y="5221"/>
                  </a:moveTo>
                  <a:lnTo>
                    <a:pt x="1" y="5221"/>
                  </a:lnTo>
                  <a:lnTo>
                    <a:pt x="1" y="0"/>
                  </a:lnTo>
                  <a:lnTo>
                    <a:pt x="37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4428175" y="1328475"/>
              <a:ext cx="455075" cy="130525"/>
            </a:xfrm>
            <a:custGeom>
              <a:rect b="b" l="l" r="r" t="t"/>
              <a:pathLst>
                <a:path extrusionOk="0" h="5221" w="18203">
                  <a:moveTo>
                    <a:pt x="0" y="0"/>
                  </a:moveTo>
                  <a:lnTo>
                    <a:pt x="18203" y="0"/>
                  </a:lnTo>
                  <a:lnTo>
                    <a:pt x="18203" y="5221"/>
                  </a:lnTo>
                  <a:lnTo>
                    <a:pt x="0" y="52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3764300" y="1444650"/>
              <a:ext cx="1302700" cy="77650"/>
            </a:xfrm>
            <a:custGeom>
              <a:rect b="b" l="l" r="r" t="t"/>
              <a:pathLst>
                <a:path extrusionOk="0" h="3106" w="52108">
                  <a:moveTo>
                    <a:pt x="52108" y="3106"/>
                  </a:moveTo>
                  <a:lnTo>
                    <a:pt x="1" y="3106"/>
                  </a:lnTo>
                  <a:lnTo>
                    <a:pt x="1" y="1"/>
                  </a:lnTo>
                  <a:lnTo>
                    <a:pt x="52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4433075" y="1444625"/>
              <a:ext cx="633925" cy="77675"/>
            </a:xfrm>
            <a:custGeom>
              <a:rect b="b" l="l" r="r" t="t"/>
              <a:pathLst>
                <a:path extrusionOk="0" h="3107" w="25357">
                  <a:moveTo>
                    <a:pt x="0" y="1"/>
                  </a:moveTo>
                  <a:lnTo>
                    <a:pt x="25357" y="1"/>
                  </a:lnTo>
                  <a:lnTo>
                    <a:pt x="25357" y="3107"/>
                  </a:lnTo>
                  <a:lnTo>
                    <a:pt x="0" y="3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8"/>
          <p:cNvGrpSpPr/>
          <p:nvPr/>
        </p:nvGrpSpPr>
        <p:grpSpPr>
          <a:xfrm>
            <a:off x="7117156" y="3411516"/>
            <a:ext cx="1707888" cy="1731987"/>
            <a:chOff x="3755775" y="183825"/>
            <a:chExt cx="1319750" cy="1338475"/>
          </a:xfrm>
        </p:grpSpPr>
        <p:sp>
          <p:nvSpPr>
            <p:cNvPr id="627" name="Google Shape;627;p48"/>
            <p:cNvSpPr/>
            <p:nvPr/>
          </p:nvSpPr>
          <p:spPr>
            <a:xfrm>
              <a:off x="4421750" y="513850"/>
              <a:ext cx="143050" cy="186900"/>
            </a:xfrm>
            <a:custGeom>
              <a:rect b="b" l="l" r="r" t="t"/>
              <a:pathLst>
                <a:path extrusionOk="0" h="7476" w="5722">
                  <a:moveTo>
                    <a:pt x="5721" y="7475"/>
                  </a:moveTo>
                  <a:lnTo>
                    <a:pt x="1" y="7475"/>
                  </a:lnTo>
                  <a:lnTo>
                    <a:pt x="1" y="0"/>
                  </a:lnTo>
                  <a:lnTo>
                    <a:pt x="5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4278750" y="513850"/>
              <a:ext cx="143025" cy="186900"/>
            </a:xfrm>
            <a:custGeom>
              <a:rect b="b" l="l" r="r" t="t"/>
              <a:pathLst>
                <a:path extrusionOk="0" h="7476" w="5721">
                  <a:moveTo>
                    <a:pt x="1" y="0"/>
                  </a:moveTo>
                  <a:lnTo>
                    <a:pt x="5721" y="0"/>
                  </a:lnTo>
                  <a:lnTo>
                    <a:pt x="5721" y="7475"/>
                  </a:lnTo>
                  <a:lnTo>
                    <a:pt x="1" y="74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4092700" y="183825"/>
              <a:ext cx="645925" cy="363300"/>
            </a:xfrm>
            <a:custGeom>
              <a:rect b="b" l="l" r="r" t="t"/>
              <a:pathLst>
                <a:path extrusionOk="0" h="14532" w="25837">
                  <a:moveTo>
                    <a:pt x="508" y="10725"/>
                  </a:moveTo>
                  <a:cubicBezTo>
                    <a:pt x="2632" y="7534"/>
                    <a:pt x="6729" y="4893"/>
                    <a:pt x="7275" y="4009"/>
                  </a:cubicBezTo>
                  <a:cubicBezTo>
                    <a:pt x="7894" y="3007"/>
                    <a:pt x="8898" y="4009"/>
                    <a:pt x="8898" y="4009"/>
                  </a:cubicBezTo>
                  <a:cubicBezTo>
                    <a:pt x="9131" y="753"/>
                    <a:pt x="12919" y="0"/>
                    <a:pt x="12919" y="0"/>
                  </a:cubicBezTo>
                  <a:cubicBezTo>
                    <a:pt x="12919" y="0"/>
                    <a:pt x="16705" y="753"/>
                    <a:pt x="16938" y="4009"/>
                  </a:cubicBezTo>
                  <a:cubicBezTo>
                    <a:pt x="16938" y="4009"/>
                    <a:pt x="17943" y="3007"/>
                    <a:pt x="18561" y="4009"/>
                  </a:cubicBezTo>
                  <a:cubicBezTo>
                    <a:pt x="19107" y="4893"/>
                    <a:pt x="23204" y="7534"/>
                    <a:pt x="25328" y="10725"/>
                  </a:cubicBezTo>
                  <a:cubicBezTo>
                    <a:pt x="25719" y="11312"/>
                    <a:pt x="25836" y="12928"/>
                    <a:pt x="25567" y="14017"/>
                  </a:cubicBezTo>
                  <a:lnTo>
                    <a:pt x="25440" y="14531"/>
                  </a:lnTo>
                  <a:lnTo>
                    <a:pt x="396" y="14531"/>
                  </a:lnTo>
                  <a:lnTo>
                    <a:pt x="269" y="14017"/>
                  </a:lnTo>
                  <a:cubicBezTo>
                    <a:pt x="0" y="12928"/>
                    <a:pt x="118" y="11312"/>
                    <a:pt x="508" y="10725"/>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4094825" y="288300"/>
              <a:ext cx="641700" cy="258825"/>
            </a:xfrm>
            <a:custGeom>
              <a:rect b="b" l="l" r="r" t="t"/>
              <a:pathLst>
                <a:path extrusionOk="0" h="10353" w="25668">
                  <a:moveTo>
                    <a:pt x="25482" y="9838"/>
                  </a:moveTo>
                  <a:lnTo>
                    <a:pt x="25355" y="10352"/>
                  </a:lnTo>
                  <a:lnTo>
                    <a:pt x="311" y="10352"/>
                  </a:lnTo>
                  <a:lnTo>
                    <a:pt x="184" y="9838"/>
                  </a:lnTo>
                  <a:cubicBezTo>
                    <a:pt x="18" y="9165"/>
                    <a:pt x="0" y="8293"/>
                    <a:pt x="101" y="7584"/>
                  </a:cubicBezTo>
                  <a:cubicBezTo>
                    <a:pt x="2137" y="7599"/>
                    <a:pt x="7492" y="7417"/>
                    <a:pt x="9046" y="5176"/>
                  </a:cubicBezTo>
                  <a:cubicBezTo>
                    <a:pt x="10978" y="2390"/>
                    <a:pt x="10282" y="598"/>
                    <a:pt x="12834" y="1"/>
                  </a:cubicBezTo>
                  <a:cubicBezTo>
                    <a:pt x="15384" y="597"/>
                    <a:pt x="14689" y="2390"/>
                    <a:pt x="16620" y="5176"/>
                  </a:cubicBezTo>
                  <a:cubicBezTo>
                    <a:pt x="18176" y="7417"/>
                    <a:pt x="23529" y="7599"/>
                    <a:pt x="25565" y="7584"/>
                  </a:cubicBezTo>
                  <a:cubicBezTo>
                    <a:pt x="25667" y="8292"/>
                    <a:pt x="25648" y="9165"/>
                    <a:pt x="25482" y="9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4425600" y="829150"/>
              <a:ext cx="232875" cy="304275"/>
            </a:xfrm>
            <a:custGeom>
              <a:rect b="b" l="l" r="r" t="t"/>
              <a:pathLst>
                <a:path extrusionOk="0" h="12171" w="9315">
                  <a:moveTo>
                    <a:pt x="9314" y="12171"/>
                  </a:moveTo>
                  <a:lnTo>
                    <a:pt x="1" y="12171"/>
                  </a:lnTo>
                  <a:lnTo>
                    <a:pt x="1" y="1"/>
                  </a:lnTo>
                  <a:lnTo>
                    <a:pt x="9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8"/>
            <p:cNvSpPr/>
            <p:nvPr/>
          </p:nvSpPr>
          <p:spPr>
            <a:xfrm>
              <a:off x="4192775" y="829150"/>
              <a:ext cx="232850" cy="304275"/>
            </a:xfrm>
            <a:custGeom>
              <a:rect b="b" l="l" r="r" t="t"/>
              <a:pathLst>
                <a:path extrusionOk="0" h="12171" w="9314">
                  <a:moveTo>
                    <a:pt x="0" y="1"/>
                  </a:moveTo>
                  <a:lnTo>
                    <a:pt x="9314" y="1"/>
                  </a:lnTo>
                  <a:lnTo>
                    <a:pt x="9314" y="12171"/>
                  </a:lnTo>
                  <a:lnTo>
                    <a:pt x="0" y="121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3889825" y="605775"/>
              <a:ext cx="1051625" cy="229700"/>
            </a:xfrm>
            <a:custGeom>
              <a:rect b="b" l="l" r="r" t="t"/>
              <a:pathLst>
                <a:path extrusionOk="0" h="9188" w="42065">
                  <a:moveTo>
                    <a:pt x="828" y="6780"/>
                  </a:moveTo>
                  <a:cubicBezTo>
                    <a:pt x="4287" y="4763"/>
                    <a:pt x="10958" y="3094"/>
                    <a:pt x="11845" y="2534"/>
                  </a:cubicBezTo>
                  <a:cubicBezTo>
                    <a:pt x="12852" y="1901"/>
                    <a:pt x="14488" y="2534"/>
                    <a:pt x="14488" y="2534"/>
                  </a:cubicBezTo>
                  <a:cubicBezTo>
                    <a:pt x="14866" y="475"/>
                    <a:pt x="21033" y="0"/>
                    <a:pt x="21033" y="0"/>
                  </a:cubicBezTo>
                  <a:cubicBezTo>
                    <a:pt x="21033" y="0"/>
                    <a:pt x="27199" y="475"/>
                    <a:pt x="27577" y="2534"/>
                  </a:cubicBezTo>
                  <a:cubicBezTo>
                    <a:pt x="27577" y="2534"/>
                    <a:pt x="29213" y="1901"/>
                    <a:pt x="30220" y="2534"/>
                  </a:cubicBezTo>
                  <a:cubicBezTo>
                    <a:pt x="31108" y="3094"/>
                    <a:pt x="37780" y="4763"/>
                    <a:pt x="41238" y="6780"/>
                  </a:cubicBezTo>
                  <a:cubicBezTo>
                    <a:pt x="41874" y="7151"/>
                    <a:pt x="42065" y="8175"/>
                    <a:pt x="41627" y="8862"/>
                  </a:cubicBezTo>
                  <a:lnTo>
                    <a:pt x="41420" y="9188"/>
                  </a:lnTo>
                  <a:lnTo>
                    <a:pt x="645" y="9188"/>
                  </a:lnTo>
                  <a:lnTo>
                    <a:pt x="439" y="8862"/>
                  </a:lnTo>
                  <a:cubicBezTo>
                    <a:pt x="1" y="8175"/>
                    <a:pt x="191" y="7151"/>
                    <a:pt x="828" y="678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3893275" y="671850"/>
              <a:ext cx="1044775" cy="163625"/>
            </a:xfrm>
            <a:custGeom>
              <a:rect b="b" l="l" r="r" t="t"/>
              <a:pathLst>
                <a:path extrusionOk="0" h="6545" w="41791">
                  <a:moveTo>
                    <a:pt x="41490" y="6220"/>
                  </a:moveTo>
                  <a:lnTo>
                    <a:pt x="41283" y="6545"/>
                  </a:lnTo>
                  <a:lnTo>
                    <a:pt x="507" y="6545"/>
                  </a:lnTo>
                  <a:lnTo>
                    <a:pt x="301" y="6220"/>
                  </a:lnTo>
                  <a:cubicBezTo>
                    <a:pt x="31" y="5795"/>
                    <a:pt x="0" y="5242"/>
                    <a:pt x="167" y="4794"/>
                  </a:cubicBezTo>
                  <a:cubicBezTo>
                    <a:pt x="3482" y="4804"/>
                    <a:pt x="12198" y="4690"/>
                    <a:pt x="14728" y="3272"/>
                  </a:cubicBezTo>
                  <a:cubicBezTo>
                    <a:pt x="17875" y="1510"/>
                    <a:pt x="16742" y="378"/>
                    <a:pt x="20896" y="0"/>
                  </a:cubicBezTo>
                  <a:cubicBezTo>
                    <a:pt x="25049" y="378"/>
                    <a:pt x="23916" y="1510"/>
                    <a:pt x="27062" y="3272"/>
                  </a:cubicBezTo>
                  <a:cubicBezTo>
                    <a:pt x="29592" y="4690"/>
                    <a:pt x="38309" y="4803"/>
                    <a:pt x="41625" y="4794"/>
                  </a:cubicBezTo>
                  <a:cubicBezTo>
                    <a:pt x="41790" y="5242"/>
                    <a:pt x="41760" y="5795"/>
                    <a:pt x="41490" y="6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4428175" y="1167300"/>
              <a:ext cx="292175" cy="168550"/>
            </a:xfrm>
            <a:custGeom>
              <a:rect b="b" l="l" r="r" t="t"/>
              <a:pathLst>
                <a:path extrusionOk="0" h="6742" w="11687">
                  <a:moveTo>
                    <a:pt x="11687" y="6741"/>
                  </a:moveTo>
                  <a:lnTo>
                    <a:pt x="0" y="6741"/>
                  </a:lnTo>
                  <a:lnTo>
                    <a:pt x="0" y="0"/>
                  </a:lnTo>
                  <a:lnTo>
                    <a:pt x="11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4135975" y="1167300"/>
              <a:ext cx="292225" cy="168550"/>
            </a:xfrm>
            <a:custGeom>
              <a:rect b="b" l="l" r="r" t="t"/>
              <a:pathLst>
                <a:path extrusionOk="0" h="6742" w="11689">
                  <a:moveTo>
                    <a:pt x="0" y="0"/>
                  </a:moveTo>
                  <a:lnTo>
                    <a:pt x="11688" y="0"/>
                  </a:lnTo>
                  <a:lnTo>
                    <a:pt x="11688" y="6741"/>
                  </a:lnTo>
                  <a:lnTo>
                    <a:pt x="0" y="67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3755775" y="886975"/>
              <a:ext cx="1319750" cy="288250"/>
            </a:xfrm>
            <a:custGeom>
              <a:rect b="b" l="l" r="r" t="t"/>
              <a:pathLst>
                <a:path extrusionOk="0" h="11530" w="52790">
                  <a:moveTo>
                    <a:pt x="1038" y="8510"/>
                  </a:moveTo>
                  <a:cubicBezTo>
                    <a:pt x="5379" y="5978"/>
                    <a:pt x="13751" y="3883"/>
                    <a:pt x="14866" y="3181"/>
                  </a:cubicBezTo>
                  <a:cubicBezTo>
                    <a:pt x="16129" y="2385"/>
                    <a:pt x="18183" y="3181"/>
                    <a:pt x="18183" y="3181"/>
                  </a:cubicBezTo>
                  <a:cubicBezTo>
                    <a:pt x="18656" y="596"/>
                    <a:pt x="26395" y="1"/>
                    <a:pt x="26395" y="1"/>
                  </a:cubicBezTo>
                  <a:cubicBezTo>
                    <a:pt x="26395" y="1"/>
                    <a:pt x="34135" y="596"/>
                    <a:pt x="34608" y="3181"/>
                  </a:cubicBezTo>
                  <a:cubicBezTo>
                    <a:pt x="34608" y="3181"/>
                    <a:pt x="36661" y="2385"/>
                    <a:pt x="37925" y="3181"/>
                  </a:cubicBezTo>
                  <a:cubicBezTo>
                    <a:pt x="39040" y="3883"/>
                    <a:pt x="47413" y="5978"/>
                    <a:pt x="51753" y="8510"/>
                  </a:cubicBezTo>
                  <a:cubicBezTo>
                    <a:pt x="52551" y="8975"/>
                    <a:pt x="52790" y="10258"/>
                    <a:pt x="52241" y="11123"/>
                  </a:cubicBezTo>
                  <a:lnTo>
                    <a:pt x="51981" y="11530"/>
                  </a:lnTo>
                  <a:lnTo>
                    <a:pt x="808" y="11530"/>
                  </a:lnTo>
                  <a:lnTo>
                    <a:pt x="549" y="11123"/>
                  </a:lnTo>
                  <a:cubicBezTo>
                    <a:pt x="0" y="10258"/>
                    <a:pt x="240" y="8975"/>
                    <a:pt x="1038" y="8510"/>
                  </a:cubicBezTo>
                  <a:close/>
                </a:path>
              </a:pathLst>
            </a:custGeom>
            <a:solidFill>
              <a:srgbClr val="3B1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3760075" y="969875"/>
              <a:ext cx="1311150" cy="205350"/>
            </a:xfrm>
            <a:custGeom>
              <a:rect b="b" l="l" r="r" t="t"/>
              <a:pathLst>
                <a:path extrusionOk="0" h="8214" w="52446">
                  <a:moveTo>
                    <a:pt x="52069" y="7807"/>
                  </a:moveTo>
                  <a:lnTo>
                    <a:pt x="51809" y="8214"/>
                  </a:lnTo>
                  <a:lnTo>
                    <a:pt x="636" y="8214"/>
                  </a:lnTo>
                  <a:lnTo>
                    <a:pt x="377" y="7807"/>
                  </a:lnTo>
                  <a:cubicBezTo>
                    <a:pt x="38" y="7272"/>
                    <a:pt x="1" y="6579"/>
                    <a:pt x="210" y="6018"/>
                  </a:cubicBezTo>
                  <a:cubicBezTo>
                    <a:pt x="4371" y="6029"/>
                    <a:pt x="15309" y="5886"/>
                    <a:pt x="18484" y="4107"/>
                  </a:cubicBezTo>
                  <a:cubicBezTo>
                    <a:pt x="22433" y="1896"/>
                    <a:pt x="21011" y="475"/>
                    <a:pt x="26224" y="1"/>
                  </a:cubicBezTo>
                  <a:cubicBezTo>
                    <a:pt x="31435" y="475"/>
                    <a:pt x="30014" y="1896"/>
                    <a:pt x="33963" y="4107"/>
                  </a:cubicBezTo>
                  <a:cubicBezTo>
                    <a:pt x="37138" y="5886"/>
                    <a:pt x="48077" y="6029"/>
                    <a:pt x="52237" y="6018"/>
                  </a:cubicBezTo>
                  <a:cubicBezTo>
                    <a:pt x="52446" y="6580"/>
                    <a:pt x="52408" y="7272"/>
                    <a:pt x="52069" y="78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3948050" y="1328475"/>
              <a:ext cx="935200" cy="130525"/>
            </a:xfrm>
            <a:custGeom>
              <a:rect b="b" l="l" r="r" t="t"/>
              <a:pathLst>
                <a:path extrusionOk="0" h="5221" w="37408">
                  <a:moveTo>
                    <a:pt x="37408" y="5221"/>
                  </a:moveTo>
                  <a:lnTo>
                    <a:pt x="1" y="5221"/>
                  </a:lnTo>
                  <a:lnTo>
                    <a:pt x="1" y="0"/>
                  </a:lnTo>
                  <a:lnTo>
                    <a:pt x="37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4428175" y="1328475"/>
              <a:ext cx="455075" cy="130525"/>
            </a:xfrm>
            <a:custGeom>
              <a:rect b="b" l="l" r="r" t="t"/>
              <a:pathLst>
                <a:path extrusionOk="0" h="5221" w="18203">
                  <a:moveTo>
                    <a:pt x="0" y="0"/>
                  </a:moveTo>
                  <a:lnTo>
                    <a:pt x="18203" y="0"/>
                  </a:lnTo>
                  <a:lnTo>
                    <a:pt x="18203" y="5221"/>
                  </a:lnTo>
                  <a:lnTo>
                    <a:pt x="0" y="52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3764300" y="1444650"/>
              <a:ext cx="1302700" cy="77650"/>
            </a:xfrm>
            <a:custGeom>
              <a:rect b="b" l="l" r="r" t="t"/>
              <a:pathLst>
                <a:path extrusionOk="0" h="3106" w="52108">
                  <a:moveTo>
                    <a:pt x="52108" y="3106"/>
                  </a:moveTo>
                  <a:lnTo>
                    <a:pt x="1" y="3106"/>
                  </a:lnTo>
                  <a:lnTo>
                    <a:pt x="1" y="1"/>
                  </a:lnTo>
                  <a:lnTo>
                    <a:pt x="52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4433075" y="1444625"/>
              <a:ext cx="633925" cy="77675"/>
            </a:xfrm>
            <a:custGeom>
              <a:rect b="b" l="l" r="r" t="t"/>
              <a:pathLst>
                <a:path extrusionOk="0" h="3107" w="25357">
                  <a:moveTo>
                    <a:pt x="0" y="1"/>
                  </a:moveTo>
                  <a:lnTo>
                    <a:pt x="25357" y="1"/>
                  </a:lnTo>
                  <a:lnTo>
                    <a:pt x="25357" y="3107"/>
                  </a:lnTo>
                  <a:lnTo>
                    <a:pt x="0" y="3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48"/>
          <p:cNvSpPr/>
          <p:nvPr/>
        </p:nvSpPr>
        <p:spPr>
          <a:xfrm>
            <a:off x="7429501" y="-638001"/>
            <a:ext cx="2341370" cy="2341370"/>
          </a:xfrm>
          <a:custGeom>
            <a:rect b="b" l="l" r="r" t="t"/>
            <a:pathLst>
              <a:path extrusionOk="0" h="25233" w="25233">
                <a:moveTo>
                  <a:pt x="21538" y="3695"/>
                </a:moveTo>
                <a:cubicBezTo>
                  <a:pt x="23905" y="6061"/>
                  <a:pt x="25233" y="9270"/>
                  <a:pt x="25233" y="12616"/>
                </a:cubicBezTo>
                <a:cubicBezTo>
                  <a:pt x="25233" y="15962"/>
                  <a:pt x="23905" y="19171"/>
                  <a:pt x="21538" y="21537"/>
                </a:cubicBezTo>
                <a:cubicBezTo>
                  <a:pt x="19172" y="23903"/>
                  <a:pt x="15964" y="25232"/>
                  <a:pt x="12617" y="25232"/>
                </a:cubicBezTo>
                <a:cubicBezTo>
                  <a:pt x="9271" y="25232"/>
                  <a:pt x="6062" y="23903"/>
                  <a:pt x="3696" y="21537"/>
                </a:cubicBezTo>
                <a:cubicBezTo>
                  <a:pt x="1330" y="19171"/>
                  <a:pt x="1" y="15962"/>
                  <a:pt x="1" y="12616"/>
                </a:cubicBezTo>
                <a:cubicBezTo>
                  <a:pt x="1" y="9270"/>
                  <a:pt x="1330" y="6061"/>
                  <a:pt x="3696" y="3695"/>
                </a:cubicBezTo>
                <a:cubicBezTo>
                  <a:pt x="6062" y="1329"/>
                  <a:pt x="9271" y="0"/>
                  <a:pt x="12617" y="0"/>
                </a:cubicBezTo>
                <a:cubicBezTo>
                  <a:pt x="15964" y="0"/>
                  <a:pt x="19172" y="1329"/>
                  <a:pt x="21538" y="3695"/>
                </a:cubicBezTo>
                <a:close/>
              </a:path>
            </a:pathLst>
          </a:custGeom>
          <a:solidFill>
            <a:schemeClr val="accent1"/>
          </a:solidFill>
          <a:ln>
            <a:noFill/>
          </a:ln>
          <a:effectLst>
            <a:outerShdw blurRad="1428750"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48"/>
          <p:cNvGrpSpPr/>
          <p:nvPr/>
        </p:nvGrpSpPr>
        <p:grpSpPr>
          <a:xfrm>
            <a:off x="1222226" y="1176866"/>
            <a:ext cx="526548" cy="526508"/>
            <a:chOff x="238125" y="1581800"/>
            <a:chExt cx="330975" cy="330950"/>
          </a:xfrm>
        </p:grpSpPr>
        <p:sp>
          <p:nvSpPr>
            <p:cNvPr id="645" name="Google Shape;645;p48"/>
            <p:cNvSpPr/>
            <p:nvPr/>
          </p:nvSpPr>
          <p:spPr>
            <a:xfrm>
              <a:off x="287300" y="1595950"/>
              <a:ext cx="281800" cy="96675"/>
            </a:xfrm>
            <a:custGeom>
              <a:rect b="b" l="l" r="r" t="t"/>
              <a:pathLst>
                <a:path extrusionOk="0" h="3867" w="11272">
                  <a:moveTo>
                    <a:pt x="2635" y="1"/>
                  </a:moveTo>
                  <a:cubicBezTo>
                    <a:pt x="1625" y="1"/>
                    <a:pt x="968" y="513"/>
                    <a:pt x="1" y="584"/>
                  </a:cubicBezTo>
                  <a:lnTo>
                    <a:pt x="1" y="3851"/>
                  </a:lnTo>
                  <a:cubicBezTo>
                    <a:pt x="1006" y="3764"/>
                    <a:pt x="1202" y="3285"/>
                    <a:pt x="2624" y="3285"/>
                  </a:cubicBezTo>
                  <a:cubicBezTo>
                    <a:pt x="4202" y="3285"/>
                    <a:pt x="4241" y="3866"/>
                    <a:pt x="5637" y="3866"/>
                  </a:cubicBezTo>
                  <a:cubicBezTo>
                    <a:pt x="7042" y="3866"/>
                    <a:pt x="7059" y="3285"/>
                    <a:pt x="8648" y="3285"/>
                  </a:cubicBezTo>
                  <a:cubicBezTo>
                    <a:pt x="10070" y="3285"/>
                    <a:pt x="10266" y="3764"/>
                    <a:pt x="11271" y="3851"/>
                  </a:cubicBezTo>
                  <a:lnTo>
                    <a:pt x="11271" y="818"/>
                  </a:lnTo>
                  <a:cubicBezTo>
                    <a:pt x="11271" y="688"/>
                    <a:pt x="11173" y="578"/>
                    <a:pt x="11044" y="561"/>
                  </a:cubicBezTo>
                  <a:lnTo>
                    <a:pt x="11043" y="562"/>
                  </a:lnTo>
                  <a:cubicBezTo>
                    <a:pt x="10591" y="504"/>
                    <a:pt x="10286" y="386"/>
                    <a:pt x="10011" y="281"/>
                  </a:cubicBezTo>
                  <a:cubicBezTo>
                    <a:pt x="9565" y="108"/>
                    <a:pt x="9117" y="9"/>
                    <a:pt x="8649" y="9"/>
                  </a:cubicBezTo>
                  <a:cubicBezTo>
                    <a:pt x="8215" y="9"/>
                    <a:pt x="7764" y="94"/>
                    <a:pt x="7281" y="281"/>
                  </a:cubicBezTo>
                  <a:cubicBezTo>
                    <a:pt x="6743" y="488"/>
                    <a:pt x="6200" y="604"/>
                    <a:pt x="5637" y="604"/>
                  </a:cubicBezTo>
                  <a:cubicBezTo>
                    <a:pt x="5109" y="604"/>
                    <a:pt x="4563" y="502"/>
                    <a:pt x="3989" y="281"/>
                  </a:cubicBezTo>
                  <a:cubicBezTo>
                    <a:pt x="3461" y="76"/>
                    <a:pt x="3022" y="1"/>
                    <a:pt x="26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8"/>
            <p:cNvSpPr/>
            <p:nvPr/>
          </p:nvSpPr>
          <p:spPr>
            <a:xfrm>
              <a:off x="287275" y="1697450"/>
              <a:ext cx="281775" cy="96275"/>
            </a:xfrm>
            <a:custGeom>
              <a:rect b="b" l="l" r="r" t="t"/>
              <a:pathLst>
                <a:path extrusionOk="0" h="3851" w="11271">
                  <a:moveTo>
                    <a:pt x="2625" y="1"/>
                  </a:moveTo>
                  <a:cubicBezTo>
                    <a:pt x="1329" y="1"/>
                    <a:pt x="1252" y="476"/>
                    <a:pt x="0" y="568"/>
                  </a:cubicBezTo>
                  <a:lnTo>
                    <a:pt x="0" y="3835"/>
                  </a:lnTo>
                  <a:cubicBezTo>
                    <a:pt x="1007" y="3747"/>
                    <a:pt x="1201" y="3269"/>
                    <a:pt x="2625" y="3269"/>
                  </a:cubicBezTo>
                  <a:cubicBezTo>
                    <a:pt x="4203" y="3269"/>
                    <a:pt x="4240" y="3850"/>
                    <a:pt x="5636" y="3850"/>
                  </a:cubicBezTo>
                  <a:cubicBezTo>
                    <a:pt x="7040" y="3850"/>
                    <a:pt x="7061" y="3269"/>
                    <a:pt x="8647" y="3269"/>
                  </a:cubicBezTo>
                  <a:cubicBezTo>
                    <a:pt x="9911" y="3269"/>
                    <a:pt x="10204" y="3646"/>
                    <a:pt x="10963" y="3792"/>
                  </a:cubicBezTo>
                  <a:cubicBezTo>
                    <a:pt x="10979" y="3795"/>
                    <a:pt x="10996" y="3797"/>
                    <a:pt x="11012" y="3797"/>
                  </a:cubicBezTo>
                  <a:cubicBezTo>
                    <a:pt x="11151" y="3797"/>
                    <a:pt x="11271" y="3683"/>
                    <a:pt x="11271" y="3537"/>
                  </a:cubicBezTo>
                  <a:lnTo>
                    <a:pt x="11271" y="569"/>
                  </a:lnTo>
                  <a:cubicBezTo>
                    <a:pt x="10017" y="477"/>
                    <a:pt x="9940" y="1"/>
                    <a:pt x="8646" y="1"/>
                  </a:cubicBezTo>
                  <a:cubicBezTo>
                    <a:pt x="7245" y="1"/>
                    <a:pt x="7224" y="583"/>
                    <a:pt x="5635" y="583"/>
                  </a:cubicBezTo>
                  <a:lnTo>
                    <a:pt x="5636" y="582"/>
                  </a:lnTo>
                  <a:cubicBezTo>
                    <a:pt x="4050" y="582"/>
                    <a:pt x="4027" y="1"/>
                    <a:pt x="2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a:off x="238125" y="1581800"/>
              <a:ext cx="29825" cy="330950"/>
            </a:xfrm>
            <a:custGeom>
              <a:rect b="b" l="l" r="r" t="t"/>
              <a:pathLst>
                <a:path extrusionOk="0" h="13238" w="1193">
                  <a:moveTo>
                    <a:pt x="259" y="1"/>
                  </a:moveTo>
                  <a:cubicBezTo>
                    <a:pt x="116" y="1"/>
                    <a:pt x="0" y="117"/>
                    <a:pt x="0" y="260"/>
                  </a:cubicBezTo>
                  <a:lnTo>
                    <a:pt x="0" y="12980"/>
                  </a:lnTo>
                  <a:cubicBezTo>
                    <a:pt x="0" y="13122"/>
                    <a:pt x="116" y="13237"/>
                    <a:pt x="259" y="13237"/>
                  </a:cubicBezTo>
                  <a:lnTo>
                    <a:pt x="933" y="13237"/>
                  </a:lnTo>
                  <a:cubicBezTo>
                    <a:pt x="1076" y="13237"/>
                    <a:pt x="1192" y="13122"/>
                    <a:pt x="1192" y="12980"/>
                  </a:cubicBezTo>
                  <a:lnTo>
                    <a:pt x="1192" y="260"/>
                  </a:lnTo>
                  <a:cubicBezTo>
                    <a:pt x="1192" y="117"/>
                    <a:pt x="1076" y="1"/>
                    <a:pt x="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48"/>
          <p:cNvGrpSpPr/>
          <p:nvPr/>
        </p:nvGrpSpPr>
        <p:grpSpPr>
          <a:xfrm>
            <a:off x="1247916" y="1941593"/>
            <a:ext cx="475149" cy="425707"/>
            <a:chOff x="-3037625" y="3254850"/>
            <a:chExt cx="299325" cy="256775"/>
          </a:xfrm>
        </p:grpSpPr>
        <p:sp>
          <p:nvSpPr>
            <p:cNvPr id="649" name="Google Shape;649;p4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8"/>
          <p:cNvGrpSpPr/>
          <p:nvPr/>
        </p:nvGrpSpPr>
        <p:grpSpPr>
          <a:xfrm>
            <a:off x="1247921" y="2605524"/>
            <a:ext cx="475163" cy="526507"/>
            <a:chOff x="-2670575" y="3956600"/>
            <a:chExt cx="293800" cy="293025"/>
          </a:xfrm>
        </p:grpSpPr>
        <p:sp>
          <p:nvSpPr>
            <p:cNvPr id="654" name="Google Shape;654;p4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onderful Travel to Indonesia MK Campaign By Slidesgo">
  <a:themeElements>
    <a:clrScheme name="Simple Light">
      <a:dk1>
        <a:srgbClr val="3B1534"/>
      </a:dk1>
      <a:lt1>
        <a:srgbClr val="DD9B9A"/>
      </a:lt1>
      <a:dk2>
        <a:srgbClr val="781F46"/>
      </a:dk2>
      <a:lt2>
        <a:srgbClr val="FBDBBA"/>
      </a:lt2>
      <a:accent1>
        <a:srgbClr val="9E5957"/>
      </a:accent1>
      <a:accent2>
        <a:srgbClr val="FCDA9B"/>
      </a:accent2>
      <a:accent3>
        <a:srgbClr val="FFF2D6"/>
      </a:accent3>
      <a:accent4>
        <a:srgbClr val="FFF5DF"/>
      </a:accent4>
      <a:accent5>
        <a:srgbClr val="F1C69A"/>
      </a:accent5>
      <a:accent6>
        <a:srgbClr val="FBDBBA"/>
      </a:accent6>
      <a:hlink>
        <a:srgbClr val="781F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